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 ContentType="image/tiff"/>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4.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5.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6.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7.xml" ContentType="application/vnd.openxmlformats-officedocument.theme+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theme/theme8.xml" ContentType="application/vnd.openxmlformats-officedocument.theme+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theme/theme9.xml" ContentType="application/vnd.openxmlformats-officedocument.theme+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theme/theme10.xml" ContentType="application/vnd.openxmlformats-officedocument.theme+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theme/theme11.xml" ContentType="application/vnd.openxmlformats-officedocument.theme+xml"/>
  <Override PartName="/ppt/theme/theme1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 id="2147483674" r:id="rId3"/>
    <p:sldMasterId id="2147483687" r:id="rId4"/>
    <p:sldMasterId id="2147483700" r:id="rId5"/>
    <p:sldMasterId id="2147483713" r:id="rId6"/>
    <p:sldMasterId id="2147483726" r:id="rId7"/>
    <p:sldMasterId id="2147483739" r:id="rId8"/>
    <p:sldMasterId id="2147483752" r:id="rId9"/>
    <p:sldMasterId id="2147483765" r:id="rId10"/>
    <p:sldMasterId id="2147483778" r:id="rId11"/>
  </p:sldMasterIdLst>
  <p:notesMasterIdLst>
    <p:notesMasterId r:id="rId287"/>
  </p:notesMasterIdLst>
  <p:sldIdLst>
    <p:sldId id="256" r:id="rId12"/>
    <p:sldId id="257" r:id="rId13"/>
    <p:sldId id="258" r:id="rId14"/>
    <p:sldId id="259" r:id="rId15"/>
    <p:sldId id="260" r:id="rId16"/>
    <p:sldId id="261" r:id="rId17"/>
    <p:sldId id="262" r:id="rId18"/>
    <p:sldId id="263" r:id="rId19"/>
    <p:sldId id="264" r:id="rId20"/>
    <p:sldId id="265" r:id="rId21"/>
    <p:sldId id="266" r:id="rId22"/>
    <p:sldId id="267" r:id="rId23"/>
    <p:sldId id="268" r:id="rId24"/>
    <p:sldId id="269" r:id="rId25"/>
    <p:sldId id="270" r:id="rId26"/>
    <p:sldId id="271" r:id="rId27"/>
    <p:sldId id="272" r:id="rId28"/>
    <p:sldId id="273" r:id="rId29"/>
    <p:sldId id="274" r:id="rId30"/>
    <p:sldId id="275" r:id="rId31"/>
    <p:sldId id="276" r:id="rId32"/>
    <p:sldId id="277" r:id="rId33"/>
    <p:sldId id="278" r:id="rId34"/>
    <p:sldId id="279" r:id="rId35"/>
    <p:sldId id="280" r:id="rId36"/>
    <p:sldId id="281" r:id="rId37"/>
    <p:sldId id="282" r:id="rId38"/>
    <p:sldId id="283" r:id="rId39"/>
    <p:sldId id="284" r:id="rId40"/>
    <p:sldId id="531" r:id="rId41"/>
    <p:sldId id="286" r:id="rId42"/>
    <p:sldId id="287" r:id="rId43"/>
    <p:sldId id="288" r:id="rId44"/>
    <p:sldId id="289" r:id="rId45"/>
    <p:sldId id="290" r:id="rId46"/>
    <p:sldId id="291" r:id="rId47"/>
    <p:sldId id="292" r:id="rId48"/>
    <p:sldId id="293" r:id="rId49"/>
    <p:sldId id="294" r:id="rId50"/>
    <p:sldId id="295" r:id="rId51"/>
    <p:sldId id="296" r:id="rId52"/>
    <p:sldId id="297" r:id="rId53"/>
    <p:sldId id="298" r:id="rId54"/>
    <p:sldId id="299" r:id="rId55"/>
    <p:sldId id="300" r:id="rId56"/>
    <p:sldId id="301" r:id="rId57"/>
    <p:sldId id="302" r:id="rId58"/>
    <p:sldId id="303" r:id="rId59"/>
    <p:sldId id="304" r:id="rId60"/>
    <p:sldId id="305" r:id="rId61"/>
    <p:sldId id="306" r:id="rId62"/>
    <p:sldId id="307" r:id="rId63"/>
    <p:sldId id="308" r:id="rId64"/>
    <p:sldId id="309" r:id="rId65"/>
    <p:sldId id="310" r:id="rId66"/>
    <p:sldId id="311" r:id="rId67"/>
    <p:sldId id="532" r:id="rId68"/>
    <p:sldId id="313" r:id="rId69"/>
    <p:sldId id="314" r:id="rId70"/>
    <p:sldId id="315" r:id="rId71"/>
    <p:sldId id="316" r:id="rId72"/>
    <p:sldId id="317" r:id="rId73"/>
    <p:sldId id="318" r:id="rId74"/>
    <p:sldId id="319" r:id="rId75"/>
    <p:sldId id="320" r:id="rId76"/>
    <p:sldId id="321" r:id="rId77"/>
    <p:sldId id="322" r:id="rId78"/>
    <p:sldId id="323" r:id="rId79"/>
    <p:sldId id="324" r:id="rId80"/>
    <p:sldId id="325" r:id="rId81"/>
    <p:sldId id="326" r:id="rId82"/>
    <p:sldId id="327" r:id="rId83"/>
    <p:sldId id="328" r:id="rId84"/>
    <p:sldId id="329" r:id="rId85"/>
    <p:sldId id="330" r:id="rId86"/>
    <p:sldId id="331" r:id="rId87"/>
    <p:sldId id="332" r:id="rId88"/>
    <p:sldId id="333" r:id="rId89"/>
    <p:sldId id="334" r:id="rId90"/>
    <p:sldId id="533" r:id="rId91"/>
    <p:sldId id="336" r:id="rId92"/>
    <p:sldId id="337" r:id="rId93"/>
    <p:sldId id="338" r:id="rId94"/>
    <p:sldId id="339" r:id="rId95"/>
    <p:sldId id="340" r:id="rId96"/>
    <p:sldId id="341" r:id="rId97"/>
    <p:sldId id="342" r:id="rId98"/>
    <p:sldId id="343" r:id="rId99"/>
    <p:sldId id="344" r:id="rId100"/>
    <p:sldId id="345" r:id="rId101"/>
    <p:sldId id="346" r:id="rId102"/>
    <p:sldId id="347" r:id="rId103"/>
    <p:sldId id="348" r:id="rId104"/>
    <p:sldId id="349" r:id="rId105"/>
    <p:sldId id="350" r:id="rId106"/>
    <p:sldId id="351" r:id="rId107"/>
    <p:sldId id="352" r:id="rId108"/>
    <p:sldId id="353" r:id="rId109"/>
    <p:sldId id="354" r:id="rId110"/>
    <p:sldId id="355" r:id="rId111"/>
    <p:sldId id="534" r:id="rId112"/>
    <p:sldId id="535" r:id="rId113"/>
    <p:sldId id="358" r:id="rId114"/>
    <p:sldId id="359" r:id="rId115"/>
    <p:sldId id="360" r:id="rId116"/>
    <p:sldId id="361" r:id="rId117"/>
    <p:sldId id="362" r:id="rId118"/>
    <p:sldId id="363" r:id="rId119"/>
    <p:sldId id="364" r:id="rId120"/>
    <p:sldId id="365" r:id="rId121"/>
    <p:sldId id="366" r:id="rId122"/>
    <p:sldId id="367" r:id="rId123"/>
    <p:sldId id="368" r:id="rId124"/>
    <p:sldId id="369" r:id="rId125"/>
    <p:sldId id="370" r:id="rId126"/>
    <p:sldId id="371" r:id="rId127"/>
    <p:sldId id="372" r:id="rId128"/>
    <p:sldId id="373" r:id="rId129"/>
    <p:sldId id="374" r:id="rId130"/>
    <p:sldId id="375" r:id="rId131"/>
    <p:sldId id="376" r:id="rId132"/>
    <p:sldId id="377" r:id="rId133"/>
    <p:sldId id="536" r:id="rId134"/>
    <p:sldId id="379" r:id="rId135"/>
    <p:sldId id="380" r:id="rId136"/>
    <p:sldId id="381" r:id="rId137"/>
    <p:sldId id="382" r:id="rId138"/>
    <p:sldId id="383" r:id="rId139"/>
    <p:sldId id="384" r:id="rId140"/>
    <p:sldId id="385" r:id="rId141"/>
    <p:sldId id="386" r:id="rId142"/>
    <p:sldId id="387" r:id="rId143"/>
    <p:sldId id="388" r:id="rId144"/>
    <p:sldId id="389" r:id="rId145"/>
    <p:sldId id="390" r:id="rId146"/>
    <p:sldId id="391" r:id="rId147"/>
    <p:sldId id="392" r:id="rId148"/>
    <p:sldId id="393" r:id="rId149"/>
    <p:sldId id="394" r:id="rId150"/>
    <p:sldId id="395" r:id="rId151"/>
    <p:sldId id="396" r:id="rId152"/>
    <p:sldId id="397" r:id="rId153"/>
    <p:sldId id="398" r:id="rId154"/>
    <p:sldId id="399" r:id="rId155"/>
    <p:sldId id="400" r:id="rId156"/>
    <p:sldId id="401" r:id="rId157"/>
    <p:sldId id="402" r:id="rId158"/>
    <p:sldId id="403" r:id="rId159"/>
    <p:sldId id="404" r:id="rId160"/>
    <p:sldId id="405" r:id="rId161"/>
    <p:sldId id="406" r:id="rId162"/>
    <p:sldId id="407" r:id="rId163"/>
    <p:sldId id="408" r:id="rId164"/>
    <p:sldId id="409" r:id="rId165"/>
    <p:sldId id="410" r:id="rId166"/>
    <p:sldId id="411" r:id="rId167"/>
    <p:sldId id="412" r:id="rId168"/>
    <p:sldId id="413" r:id="rId169"/>
    <p:sldId id="414" r:id="rId170"/>
    <p:sldId id="415" r:id="rId171"/>
    <p:sldId id="416" r:id="rId172"/>
    <p:sldId id="417" r:id="rId173"/>
    <p:sldId id="418" r:id="rId174"/>
    <p:sldId id="419" r:id="rId175"/>
    <p:sldId id="420" r:id="rId176"/>
    <p:sldId id="421" r:id="rId177"/>
    <p:sldId id="422" r:id="rId178"/>
    <p:sldId id="423" r:id="rId179"/>
    <p:sldId id="424" r:id="rId180"/>
    <p:sldId id="425" r:id="rId181"/>
    <p:sldId id="426" r:id="rId182"/>
    <p:sldId id="427" r:id="rId183"/>
    <p:sldId id="428" r:id="rId184"/>
    <p:sldId id="429" r:id="rId185"/>
    <p:sldId id="430" r:id="rId186"/>
    <p:sldId id="431" r:id="rId187"/>
    <p:sldId id="432" r:id="rId188"/>
    <p:sldId id="433" r:id="rId189"/>
    <p:sldId id="434" r:id="rId190"/>
    <p:sldId id="435" r:id="rId191"/>
    <p:sldId id="436" r:id="rId192"/>
    <p:sldId id="437" r:id="rId193"/>
    <p:sldId id="438" r:id="rId194"/>
    <p:sldId id="439" r:id="rId195"/>
    <p:sldId id="440" r:id="rId196"/>
    <p:sldId id="441" r:id="rId197"/>
    <p:sldId id="442" r:id="rId198"/>
    <p:sldId id="443" r:id="rId199"/>
    <p:sldId id="444" r:id="rId200"/>
    <p:sldId id="445" r:id="rId201"/>
    <p:sldId id="446" r:id="rId202"/>
    <p:sldId id="447" r:id="rId203"/>
    <p:sldId id="448" r:id="rId204"/>
    <p:sldId id="449" r:id="rId205"/>
    <p:sldId id="450" r:id="rId206"/>
    <p:sldId id="451" r:id="rId207"/>
    <p:sldId id="452" r:id="rId208"/>
    <p:sldId id="453" r:id="rId209"/>
    <p:sldId id="454" r:id="rId210"/>
    <p:sldId id="455" r:id="rId211"/>
    <p:sldId id="456" r:id="rId212"/>
    <p:sldId id="457" r:id="rId213"/>
    <p:sldId id="458" r:id="rId214"/>
    <p:sldId id="459" r:id="rId215"/>
    <p:sldId id="460" r:id="rId216"/>
    <p:sldId id="461" r:id="rId217"/>
    <p:sldId id="462" r:id="rId218"/>
    <p:sldId id="463" r:id="rId219"/>
    <p:sldId id="464" r:id="rId220"/>
    <p:sldId id="465" r:id="rId221"/>
    <p:sldId id="466" r:id="rId222"/>
    <p:sldId id="467" r:id="rId223"/>
    <p:sldId id="468" r:id="rId224"/>
    <p:sldId id="469" r:id="rId225"/>
    <p:sldId id="470" r:id="rId226"/>
    <p:sldId id="471" r:id="rId227"/>
    <p:sldId id="472" r:id="rId228"/>
    <p:sldId id="473" r:id="rId229"/>
    <p:sldId id="474" r:id="rId230"/>
    <p:sldId id="475" r:id="rId231"/>
    <p:sldId id="476" r:id="rId232"/>
    <p:sldId id="477" r:id="rId233"/>
    <p:sldId id="478" r:id="rId234"/>
    <p:sldId id="479" r:id="rId235"/>
    <p:sldId id="480" r:id="rId236"/>
    <p:sldId id="481" r:id="rId237"/>
    <p:sldId id="482" r:id="rId238"/>
    <p:sldId id="483" r:id="rId239"/>
    <p:sldId id="484" r:id="rId240"/>
    <p:sldId id="485" r:id="rId241"/>
    <p:sldId id="486" r:id="rId242"/>
    <p:sldId id="487" r:id="rId243"/>
    <p:sldId id="488" r:id="rId244"/>
    <p:sldId id="489" r:id="rId245"/>
    <p:sldId id="490" r:id="rId246"/>
    <p:sldId id="491" r:id="rId247"/>
    <p:sldId id="492" r:id="rId248"/>
    <p:sldId id="493" r:id="rId249"/>
    <p:sldId id="494" r:id="rId250"/>
    <p:sldId id="495" r:id="rId251"/>
    <p:sldId id="496" r:id="rId252"/>
    <p:sldId id="497" r:id="rId253"/>
    <p:sldId id="498" r:id="rId254"/>
    <p:sldId id="499" r:id="rId255"/>
    <p:sldId id="500" r:id="rId256"/>
    <p:sldId id="501" r:id="rId257"/>
    <p:sldId id="502" r:id="rId258"/>
    <p:sldId id="503" r:id="rId259"/>
    <p:sldId id="504" r:id="rId260"/>
    <p:sldId id="505" r:id="rId261"/>
    <p:sldId id="506" r:id="rId262"/>
    <p:sldId id="507" r:id="rId263"/>
    <p:sldId id="508" r:id="rId264"/>
    <p:sldId id="509" r:id="rId265"/>
    <p:sldId id="510" r:id="rId266"/>
    <p:sldId id="511" r:id="rId267"/>
    <p:sldId id="512" r:id="rId268"/>
    <p:sldId id="513" r:id="rId269"/>
    <p:sldId id="514" r:id="rId270"/>
    <p:sldId id="515" r:id="rId271"/>
    <p:sldId id="516" r:id="rId272"/>
    <p:sldId id="517" r:id="rId273"/>
    <p:sldId id="518" r:id="rId274"/>
    <p:sldId id="519" r:id="rId275"/>
    <p:sldId id="520" r:id="rId276"/>
    <p:sldId id="521" r:id="rId277"/>
    <p:sldId id="522" r:id="rId278"/>
    <p:sldId id="523" r:id="rId279"/>
    <p:sldId id="524" r:id="rId280"/>
    <p:sldId id="525" r:id="rId281"/>
    <p:sldId id="526" r:id="rId282"/>
    <p:sldId id="527" r:id="rId283"/>
    <p:sldId id="528" r:id="rId284"/>
    <p:sldId id="529" r:id="rId285"/>
    <p:sldId id="530" r:id="rId286"/>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7964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8" d="100"/>
          <a:sy n="78" d="100"/>
        </p:scale>
        <p:origin x="327" y="51"/>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06.xml"/><Relationship Id="rId21" Type="http://schemas.openxmlformats.org/officeDocument/2006/relationships/slide" Target="slides/slide10.xml"/><Relationship Id="rId42" Type="http://schemas.openxmlformats.org/officeDocument/2006/relationships/slide" Target="slides/slide31.xml"/><Relationship Id="rId63" Type="http://schemas.openxmlformats.org/officeDocument/2006/relationships/slide" Target="slides/slide52.xml"/><Relationship Id="rId84" Type="http://schemas.openxmlformats.org/officeDocument/2006/relationships/slide" Target="slides/slide73.xml"/><Relationship Id="rId138" Type="http://schemas.openxmlformats.org/officeDocument/2006/relationships/slide" Target="slides/slide127.xml"/><Relationship Id="rId159" Type="http://schemas.openxmlformats.org/officeDocument/2006/relationships/slide" Target="slides/slide148.xml"/><Relationship Id="rId170" Type="http://schemas.openxmlformats.org/officeDocument/2006/relationships/slide" Target="slides/slide159.xml"/><Relationship Id="rId191" Type="http://schemas.openxmlformats.org/officeDocument/2006/relationships/slide" Target="slides/slide180.xml"/><Relationship Id="rId205" Type="http://schemas.openxmlformats.org/officeDocument/2006/relationships/slide" Target="slides/slide194.xml"/><Relationship Id="rId226" Type="http://schemas.openxmlformats.org/officeDocument/2006/relationships/slide" Target="slides/slide215.xml"/><Relationship Id="rId247" Type="http://schemas.openxmlformats.org/officeDocument/2006/relationships/slide" Target="slides/slide236.xml"/><Relationship Id="rId107" Type="http://schemas.openxmlformats.org/officeDocument/2006/relationships/slide" Target="slides/slide96.xml"/><Relationship Id="rId268" Type="http://schemas.openxmlformats.org/officeDocument/2006/relationships/slide" Target="slides/slide257.xml"/><Relationship Id="rId289" Type="http://schemas.openxmlformats.org/officeDocument/2006/relationships/viewProps" Target="viewProps.xml"/><Relationship Id="rId11" Type="http://schemas.openxmlformats.org/officeDocument/2006/relationships/slideMaster" Target="slideMasters/slideMaster11.xml"/><Relationship Id="rId32" Type="http://schemas.openxmlformats.org/officeDocument/2006/relationships/slide" Target="slides/slide21.xml"/><Relationship Id="rId53" Type="http://schemas.openxmlformats.org/officeDocument/2006/relationships/slide" Target="slides/slide42.xml"/><Relationship Id="rId74" Type="http://schemas.openxmlformats.org/officeDocument/2006/relationships/slide" Target="slides/slide63.xml"/><Relationship Id="rId128" Type="http://schemas.openxmlformats.org/officeDocument/2006/relationships/slide" Target="slides/slide117.xml"/><Relationship Id="rId149" Type="http://schemas.openxmlformats.org/officeDocument/2006/relationships/slide" Target="slides/slide138.xml"/><Relationship Id="rId5" Type="http://schemas.openxmlformats.org/officeDocument/2006/relationships/slideMaster" Target="slideMasters/slideMaster5.xml"/><Relationship Id="rId95" Type="http://schemas.openxmlformats.org/officeDocument/2006/relationships/slide" Target="slides/slide84.xml"/><Relationship Id="rId160" Type="http://schemas.openxmlformats.org/officeDocument/2006/relationships/slide" Target="slides/slide149.xml"/><Relationship Id="rId181" Type="http://schemas.openxmlformats.org/officeDocument/2006/relationships/slide" Target="slides/slide170.xml"/><Relationship Id="rId216" Type="http://schemas.openxmlformats.org/officeDocument/2006/relationships/slide" Target="slides/slide205.xml"/><Relationship Id="rId237" Type="http://schemas.openxmlformats.org/officeDocument/2006/relationships/slide" Target="slides/slide226.xml"/><Relationship Id="rId258" Type="http://schemas.openxmlformats.org/officeDocument/2006/relationships/slide" Target="slides/slide247.xml"/><Relationship Id="rId279" Type="http://schemas.openxmlformats.org/officeDocument/2006/relationships/slide" Target="slides/slide268.xml"/><Relationship Id="rId22" Type="http://schemas.openxmlformats.org/officeDocument/2006/relationships/slide" Target="slides/slide11.xml"/><Relationship Id="rId43" Type="http://schemas.openxmlformats.org/officeDocument/2006/relationships/slide" Target="slides/slide32.xml"/><Relationship Id="rId64" Type="http://schemas.openxmlformats.org/officeDocument/2006/relationships/slide" Target="slides/slide53.xml"/><Relationship Id="rId118" Type="http://schemas.openxmlformats.org/officeDocument/2006/relationships/slide" Target="slides/slide107.xml"/><Relationship Id="rId139" Type="http://schemas.openxmlformats.org/officeDocument/2006/relationships/slide" Target="slides/slide128.xml"/><Relationship Id="rId290" Type="http://schemas.openxmlformats.org/officeDocument/2006/relationships/theme" Target="theme/theme1.xml"/><Relationship Id="rId85" Type="http://schemas.openxmlformats.org/officeDocument/2006/relationships/slide" Target="slides/slide74.xml"/><Relationship Id="rId150" Type="http://schemas.openxmlformats.org/officeDocument/2006/relationships/slide" Target="slides/slide139.xml"/><Relationship Id="rId171" Type="http://schemas.openxmlformats.org/officeDocument/2006/relationships/slide" Target="slides/slide160.xml"/><Relationship Id="rId192" Type="http://schemas.openxmlformats.org/officeDocument/2006/relationships/slide" Target="slides/slide181.xml"/><Relationship Id="rId206" Type="http://schemas.openxmlformats.org/officeDocument/2006/relationships/slide" Target="slides/slide195.xml"/><Relationship Id="rId227" Type="http://schemas.openxmlformats.org/officeDocument/2006/relationships/slide" Target="slides/slide216.xml"/><Relationship Id="rId248" Type="http://schemas.openxmlformats.org/officeDocument/2006/relationships/slide" Target="slides/slide237.xml"/><Relationship Id="rId269" Type="http://schemas.openxmlformats.org/officeDocument/2006/relationships/slide" Target="slides/slide258.xml"/><Relationship Id="rId12" Type="http://schemas.openxmlformats.org/officeDocument/2006/relationships/slide" Target="slides/slide1.xml"/><Relationship Id="rId33" Type="http://schemas.openxmlformats.org/officeDocument/2006/relationships/slide" Target="slides/slide22.xml"/><Relationship Id="rId108" Type="http://schemas.openxmlformats.org/officeDocument/2006/relationships/slide" Target="slides/slide97.xml"/><Relationship Id="rId129" Type="http://schemas.openxmlformats.org/officeDocument/2006/relationships/slide" Target="slides/slide118.xml"/><Relationship Id="rId280" Type="http://schemas.openxmlformats.org/officeDocument/2006/relationships/slide" Target="slides/slide269.xml"/><Relationship Id="rId54" Type="http://schemas.openxmlformats.org/officeDocument/2006/relationships/slide" Target="slides/slide43.xml"/><Relationship Id="rId75" Type="http://schemas.openxmlformats.org/officeDocument/2006/relationships/slide" Target="slides/slide64.xml"/><Relationship Id="rId96" Type="http://schemas.openxmlformats.org/officeDocument/2006/relationships/slide" Target="slides/slide85.xml"/><Relationship Id="rId140" Type="http://schemas.openxmlformats.org/officeDocument/2006/relationships/slide" Target="slides/slide129.xml"/><Relationship Id="rId161" Type="http://schemas.openxmlformats.org/officeDocument/2006/relationships/slide" Target="slides/slide150.xml"/><Relationship Id="rId182" Type="http://schemas.openxmlformats.org/officeDocument/2006/relationships/slide" Target="slides/slide171.xml"/><Relationship Id="rId217" Type="http://schemas.openxmlformats.org/officeDocument/2006/relationships/slide" Target="slides/slide206.xml"/><Relationship Id="rId6" Type="http://schemas.openxmlformats.org/officeDocument/2006/relationships/slideMaster" Target="slideMasters/slideMaster6.xml"/><Relationship Id="rId238" Type="http://schemas.openxmlformats.org/officeDocument/2006/relationships/slide" Target="slides/slide227.xml"/><Relationship Id="rId259" Type="http://schemas.openxmlformats.org/officeDocument/2006/relationships/slide" Target="slides/slide248.xml"/><Relationship Id="rId23" Type="http://schemas.openxmlformats.org/officeDocument/2006/relationships/slide" Target="slides/slide12.xml"/><Relationship Id="rId119" Type="http://schemas.openxmlformats.org/officeDocument/2006/relationships/slide" Target="slides/slide108.xml"/><Relationship Id="rId270" Type="http://schemas.openxmlformats.org/officeDocument/2006/relationships/slide" Target="slides/slide259.xml"/><Relationship Id="rId291" Type="http://schemas.openxmlformats.org/officeDocument/2006/relationships/tableStyles" Target="tableStyles.xml"/><Relationship Id="rId44" Type="http://schemas.openxmlformats.org/officeDocument/2006/relationships/slide" Target="slides/slide33.xml"/><Relationship Id="rId65" Type="http://schemas.openxmlformats.org/officeDocument/2006/relationships/slide" Target="slides/slide54.xml"/><Relationship Id="rId86" Type="http://schemas.openxmlformats.org/officeDocument/2006/relationships/slide" Target="slides/slide75.xml"/><Relationship Id="rId130" Type="http://schemas.openxmlformats.org/officeDocument/2006/relationships/slide" Target="slides/slide119.xml"/><Relationship Id="rId151" Type="http://schemas.openxmlformats.org/officeDocument/2006/relationships/slide" Target="slides/slide140.xml"/><Relationship Id="rId172" Type="http://schemas.openxmlformats.org/officeDocument/2006/relationships/slide" Target="slides/slide161.xml"/><Relationship Id="rId193" Type="http://schemas.openxmlformats.org/officeDocument/2006/relationships/slide" Target="slides/slide182.xml"/><Relationship Id="rId207" Type="http://schemas.openxmlformats.org/officeDocument/2006/relationships/slide" Target="slides/slide196.xml"/><Relationship Id="rId228" Type="http://schemas.openxmlformats.org/officeDocument/2006/relationships/slide" Target="slides/slide217.xml"/><Relationship Id="rId249" Type="http://schemas.openxmlformats.org/officeDocument/2006/relationships/slide" Target="slides/slide238.xml"/><Relationship Id="rId13" Type="http://schemas.openxmlformats.org/officeDocument/2006/relationships/slide" Target="slides/slide2.xml"/><Relationship Id="rId109" Type="http://schemas.openxmlformats.org/officeDocument/2006/relationships/slide" Target="slides/slide98.xml"/><Relationship Id="rId260" Type="http://schemas.openxmlformats.org/officeDocument/2006/relationships/slide" Target="slides/slide249.xml"/><Relationship Id="rId281" Type="http://schemas.openxmlformats.org/officeDocument/2006/relationships/slide" Target="slides/slide270.xml"/><Relationship Id="rId34" Type="http://schemas.openxmlformats.org/officeDocument/2006/relationships/slide" Target="slides/slide23.xml"/><Relationship Id="rId50" Type="http://schemas.openxmlformats.org/officeDocument/2006/relationships/slide" Target="slides/slide39.xml"/><Relationship Id="rId55" Type="http://schemas.openxmlformats.org/officeDocument/2006/relationships/slide" Target="slides/slide44.xml"/><Relationship Id="rId76" Type="http://schemas.openxmlformats.org/officeDocument/2006/relationships/slide" Target="slides/slide65.xml"/><Relationship Id="rId97" Type="http://schemas.openxmlformats.org/officeDocument/2006/relationships/slide" Target="slides/slide86.xml"/><Relationship Id="rId104" Type="http://schemas.openxmlformats.org/officeDocument/2006/relationships/slide" Target="slides/slide93.xml"/><Relationship Id="rId120" Type="http://schemas.openxmlformats.org/officeDocument/2006/relationships/slide" Target="slides/slide109.xml"/><Relationship Id="rId125" Type="http://schemas.openxmlformats.org/officeDocument/2006/relationships/slide" Target="slides/slide114.xml"/><Relationship Id="rId141" Type="http://schemas.openxmlformats.org/officeDocument/2006/relationships/slide" Target="slides/slide130.xml"/><Relationship Id="rId146" Type="http://schemas.openxmlformats.org/officeDocument/2006/relationships/slide" Target="slides/slide135.xml"/><Relationship Id="rId167" Type="http://schemas.openxmlformats.org/officeDocument/2006/relationships/slide" Target="slides/slide156.xml"/><Relationship Id="rId188" Type="http://schemas.openxmlformats.org/officeDocument/2006/relationships/slide" Target="slides/slide177.xml"/><Relationship Id="rId7" Type="http://schemas.openxmlformats.org/officeDocument/2006/relationships/slideMaster" Target="slideMasters/slideMaster7.xml"/><Relationship Id="rId71" Type="http://schemas.openxmlformats.org/officeDocument/2006/relationships/slide" Target="slides/slide60.xml"/><Relationship Id="rId92" Type="http://schemas.openxmlformats.org/officeDocument/2006/relationships/slide" Target="slides/slide81.xml"/><Relationship Id="rId162" Type="http://schemas.openxmlformats.org/officeDocument/2006/relationships/slide" Target="slides/slide151.xml"/><Relationship Id="rId183" Type="http://schemas.openxmlformats.org/officeDocument/2006/relationships/slide" Target="slides/slide172.xml"/><Relationship Id="rId213" Type="http://schemas.openxmlformats.org/officeDocument/2006/relationships/slide" Target="slides/slide202.xml"/><Relationship Id="rId218" Type="http://schemas.openxmlformats.org/officeDocument/2006/relationships/slide" Target="slides/slide207.xml"/><Relationship Id="rId234" Type="http://schemas.openxmlformats.org/officeDocument/2006/relationships/slide" Target="slides/slide223.xml"/><Relationship Id="rId239" Type="http://schemas.openxmlformats.org/officeDocument/2006/relationships/slide" Target="slides/slide228.xml"/><Relationship Id="rId2" Type="http://schemas.openxmlformats.org/officeDocument/2006/relationships/slideMaster" Target="slideMasters/slideMaster2.xml"/><Relationship Id="rId29" Type="http://schemas.openxmlformats.org/officeDocument/2006/relationships/slide" Target="slides/slide18.xml"/><Relationship Id="rId250" Type="http://schemas.openxmlformats.org/officeDocument/2006/relationships/slide" Target="slides/slide239.xml"/><Relationship Id="rId255" Type="http://schemas.openxmlformats.org/officeDocument/2006/relationships/slide" Target="slides/slide244.xml"/><Relationship Id="rId271" Type="http://schemas.openxmlformats.org/officeDocument/2006/relationships/slide" Target="slides/slide260.xml"/><Relationship Id="rId276" Type="http://schemas.openxmlformats.org/officeDocument/2006/relationships/slide" Target="slides/slide265.xml"/><Relationship Id="rId24" Type="http://schemas.openxmlformats.org/officeDocument/2006/relationships/slide" Target="slides/slide13.xml"/><Relationship Id="rId40" Type="http://schemas.openxmlformats.org/officeDocument/2006/relationships/slide" Target="slides/slide29.xml"/><Relationship Id="rId45" Type="http://schemas.openxmlformats.org/officeDocument/2006/relationships/slide" Target="slides/slide34.xml"/><Relationship Id="rId66" Type="http://schemas.openxmlformats.org/officeDocument/2006/relationships/slide" Target="slides/slide55.xml"/><Relationship Id="rId87" Type="http://schemas.openxmlformats.org/officeDocument/2006/relationships/slide" Target="slides/slide76.xml"/><Relationship Id="rId110" Type="http://schemas.openxmlformats.org/officeDocument/2006/relationships/slide" Target="slides/slide99.xml"/><Relationship Id="rId115" Type="http://schemas.openxmlformats.org/officeDocument/2006/relationships/slide" Target="slides/slide104.xml"/><Relationship Id="rId131" Type="http://schemas.openxmlformats.org/officeDocument/2006/relationships/slide" Target="slides/slide120.xml"/><Relationship Id="rId136" Type="http://schemas.openxmlformats.org/officeDocument/2006/relationships/slide" Target="slides/slide125.xml"/><Relationship Id="rId157" Type="http://schemas.openxmlformats.org/officeDocument/2006/relationships/slide" Target="slides/slide146.xml"/><Relationship Id="rId178" Type="http://schemas.openxmlformats.org/officeDocument/2006/relationships/slide" Target="slides/slide167.xml"/><Relationship Id="rId61" Type="http://schemas.openxmlformats.org/officeDocument/2006/relationships/slide" Target="slides/slide50.xml"/><Relationship Id="rId82" Type="http://schemas.openxmlformats.org/officeDocument/2006/relationships/slide" Target="slides/slide71.xml"/><Relationship Id="rId152" Type="http://schemas.openxmlformats.org/officeDocument/2006/relationships/slide" Target="slides/slide141.xml"/><Relationship Id="rId173" Type="http://schemas.openxmlformats.org/officeDocument/2006/relationships/slide" Target="slides/slide162.xml"/><Relationship Id="rId194" Type="http://schemas.openxmlformats.org/officeDocument/2006/relationships/slide" Target="slides/slide183.xml"/><Relationship Id="rId199" Type="http://schemas.openxmlformats.org/officeDocument/2006/relationships/slide" Target="slides/slide188.xml"/><Relationship Id="rId203" Type="http://schemas.openxmlformats.org/officeDocument/2006/relationships/slide" Target="slides/slide192.xml"/><Relationship Id="rId208" Type="http://schemas.openxmlformats.org/officeDocument/2006/relationships/slide" Target="slides/slide197.xml"/><Relationship Id="rId229" Type="http://schemas.openxmlformats.org/officeDocument/2006/relationships/slide" Target="slides/slide218.xml"/><Relationship Id="rId19" Type="http://schemas.openxmlformats.org/officeDocument/2006/relationships/slide" Target="slides/slide8.xml"/><Relationship Id="rId224" Type="http://schemas.openxmlformats.org/officeDocument/2006/relationships/slide" Target="slides/slide213.xml"/><Relationship Id="rId240" Type="http://schemas.openxmlformats.org/officeDocument/2006/relationships/slide" Target="slides/slide229.xml"/><Relationship Id="rId245" Type="http://schemas.openxmlformats.org/officeDocument/2006/relationships/slide" Target="slides/slide234.xml"/><Relationship Id="rId261" Type="http://schemas.openxmlformats.org/officeDocument/2006/relationships/slide" Target="slides/slide250.xml"/><Relationship Id="rId266" Type="http://schemas.openxmlformats.org/officeDocument/2006/relationships/slide" Target="slides/slide255.xml"/><Relationship Id="rId287" Type="http://schemas.openxmlformats.org/officeDocument/2006/relationships/notesMaster" Target="notesMasters/notesMaster1.xml"/><Relationship Id="rId14" Type="http://schemas.openxmlformats.org/officeDocument/2006/relationships/slide" Target="slides/slide3.xml"/><Relationship Id="rId30" Type="http://schemas.openxmlformats.org/officeDocument/2006/relationships/slide" Target="slides/slide19.xml"/><Relationship Id="rId35" Type="http://schemas.openxmlformats.org/officeDocument/2006/relationships/slide" Target="slides/slide24.xml"/><Relationship Id="rId56" Type="http://schemas.openxmlformats.org/officeDocument/2006/relationships/slide" Target="slides/slide45.xml"/><Relationship Id="rId77" Type="http://schemas.openxmlformats.org/officeDocument/2006/relationships/slide" Target="slides/slide66.xml"/><Relationship Id="rId100" Type="http://schemas.openxmlformats.org/officeDocument/2006/relationships/slide" Target="slides/slide89.xml"/><Relationship Id="rId105" Type="http://schemas.openxmlformats.org/officeDocument/2006/relationships/slide" Target="slides/slide94.xml"/><Relationship Id="rId126" Type="http://schemas.openxmlformats.org/officeDocument/2006/relationships/slide" Target="slides/slide115.xml"/><Relationship Id="rId147" Type="http://schemas.openxmlformats.org/officeDocument/2006/relationships/slide" Target="slides/slide136.xml"/><Relationship Id="rId168" Type="http://schemas.openxmlformats.org/officeDocument/2006/relationships/slide" Target="slides/slide157.xml"/><Relationship Id="rId282" Type="http://schemas.openxmlformats.org/officeDocument/2006/relationships/slide" Target="slides/slide271.xml"/><Relationship Id="rId8" Type="http://schemas.openxmlformats.org/officeDocument/2006/relationships/slideMaster" Target="slideMasters/slideMaster8.xml"/><Relationship Id="rId51" Type="http://schemas.openxmlformats.org/officeDocument/2006/relationships/slide" Target="slides/slide40.xml"/><Relationship Id="rId72" Type="http://schemas.openxmlformats.org/officeDocument/2006/relationships/slide" Target="slides/slide61.xml"/><Relationship Id="rId93" Type="http://schemas.openxmlformats.org/officeDocument/2006/relationships/slide" Target="slides/slide82.xml"/><Relationship Id="rId98" Type="http://schemas.openxmlformats.org/officeDocument/2006/relationships/slide" Target="slides/slide87.xml"/><Relationship Id="rId121" Type="http://schemas.openxmlformats.org/officeDocument/2006/relationships/slide" Target="slides/slide110.xml"/><Relationship Id="rId142" Type="http://schemas.openxmlformats.org/officeDocument/2006/relationships/slide" Target="slides/slide131.xml"/><Relationship Id="rId163" Type="http://schemas.openxmlformats.org/officeDocument/2006/relationships/slide" Target="slides/slide152.xml"/><Relationship Id="rId184" Type="http://schemas.openxmlformats.org/officeDocument/2006/relationships/slide" Target="slides/slide173.xml"/><Relationship Id="rId189" Type="http://schemas.openxmlformats.org/officeDocument/2006/relationships/slide" Target="slides/slide178.xml"/><Relationship Id="rId219" Type="http://schemas.openxmlformats.org/officeDocument/2006/relationships/slide" Target="slides/slide208.xml"/><Relationship Id="rId3" Type="http://schemas.openxmlformats.org/officeDocument/2006/relationships/slideMaster" Target="slideMasters/slideMaster3.xml"/><Relationship Id="rId214" Type="http://schemas.openxmlformats.org/officeDocument/2006/relationships/slide" Target="slides/slide203.xml"/><Relationship Id="rId230" Type="http://schemas.openxmlformats.org/officeDocument/2006/relationships/slide" Target="slides/slide219.xml"/><Relationship Id="rId235" Type="http://schemas.openxmlformats.org/officeDocument/2006/relationships/slide" Target="slides/slide224.xml"/><Relationship Id="rId251" Type="http://schemas.openxmlformats.org/officeDocument/2006/relationships/slide" Target="slides/slide240.xml"/><Relationship Id="rId256" Type="http://schemas.openxmlformats.org/officeDocument/2006/relationships/slide" Target="slides/slide245.xml"/><Relationship Id="rId277" Type="http://schemas.openxmlformats.org/officeDocument/2006/relationships/slide" Target="slides/slide266.xml"/><Relationship Id="rId25" Type="http://schemas.openxmlformats.org/officeDocument/2006/relationships/slide" Target="slides/slide14.xml"/><Relationship Id="rId46" Type="http://schemas.openxmlformats.org/officeDocument/2006/relationships/slide" Target="slides/slide35.xml"/><Relationship Id="rId67" Type="http://schemas.openxmlformats.org/officeDocument/2006/relationships/slide" Target="slides/slide56.xml"/><Relationship Id="rId116" Type="http://schemas.openxmlformats.org/officeDocument/2006/relationships/slide" Target="slides/slide105.xml"/><Relationship Id="rId137" Type="http://schemas.openxmlformats.org/officeDocument/2006/relationships/slide" Target="slides/slide126.xml"/><Relationship Id="rId158" Type="http://schemas.openxmlformats.org/officeDocument/2006/relationships/slide" Target="slides/slide147.xml"/><Relationship Id="rId272" Type="http://schemas.openxmlformats.org/officeDocument/2006/relationships/slide" Target="slides/slide261.xml"/><Relationship Id="rId20" Type="http://schemas.openxmlformats.org/officeDocument/2006/relationships/slide" Target="slides/slide9.xml"/><Relationship Id="rId41" Type="http://schemas.openxmlformats.org/officeDocument/2006/relationships/slide" Target="slides/slide30.xml"/><Relationship Id="rId62" Type="http://schemas.openxmlformats.org/officeDocument/2006/relationships/slide" Target="slides/slide51.xml"/><Relationship Id="rId83" Type="http://schemas.openxmlformats.org/officeDocument/2006/relationships/slide" Target="slides/slide72.xml"/><Relationship Id="rId88" Type="http://schemas.openxmlformats.org/officeDocument/2006/relationships/slide" Target="slides/slide77.xml"/><Relationship Id="rId111" Type="http://schemas.openxmlformats.org/officeDocument/2006/relationships/slide" Target="slides/slide100.xml"/><Relationship Id="rId132" Type="http://schemas.openxmlformats.org/officeDocument/2006/relationships/slide" Target="slides/slide121.xml"/><Relationship Id="rId153" Type="http://schemas.openxmlformats.org/officeDocument/2006/relationships/slide" Target="slides/slide142.xml"/><Relationship Id="rId174" Type="http://schemas.openxmlformats.org/officeDocument/2006/relationships/slide" Target="slides/slide163.xml"/><Relationship Id="rId179" Type="http://schemas.openxmlformats.org/officeDocument/2006/relationships/slide" Target="slides/slide168.xml"/><Relationship Id="rId195" Type="http://schemas.openxmlformats.org/officeDocument/2006/relationships/slide" Target="slides/slide184.xml"/><Relationship Id="rId209" Type="http://schemas.openxmlformats.org/officeDocument/2006/relationships/slide" Target="slides/slide198.xml"/><Relationship Id="rId190" Type="http://schemas.openxmlformats.org/officeDocument/2006/relationships/slide" Target="slides/slide179.xml"/><Relationship Id="rId204" Type="http://schemas.openxmlformats.org/officeDocument/2006/relationships/slide" Target="slides/slide193.xml"/><Relationship Id="rId220" Type="http://schemas.openxmlformats.org/officeDocument/2006/relationships/slide" Target="slides/slide209.xml"/><Relationship Id="rId225" Type="http://schemas.openxmlformats.org/officeDocument/2006/relationships/slide" Target="slides/slide214.xml"/><Relationship Id="rId241" Type="http://schemas.openxmlformats.org/officeDocument/2006/relationships/slide" Target="slides/slide230.xml"/><Relationship Id="rId246" Type="http://schemas.openxmlformats.org/officeDocument/2006/relationships/slide" Target="slides/slide235.xml"/><Relationship Id="rId267" Type="http://schemas.openxmlformats.org/officeDocument/2006/relationships/slide" Target="slides/slide256.xml"/><Relationship Id="rId288" Type="http://schemas.openxmlformats.org/officeDocument/2006/relationships/presProps" Target="presProps.xml"/><Relationship Id="rId15" Type="http://schemas.openxmlformats.org/officeDocument/2006/relationships/slide" Target="slides/slide4.xml"/><Relationship Id="rId36" Type="http://schemas.openxmlformats.org/officeDocument/2006/relationships/slide" Target="slides/slide25.xml"/><Relationship Id="rId57" Type="http://schemas.openxmlformats.org/officeDocument/2006/relationships/slide" Target="slides/slide46.xml"/><Relationship Id="rId106" Type="http://schemas.openxmlformats.org/officeDocument/2006/relationships/slide" Target="slides/slide95.xml"/><Relationship Id="rId127" Type="http://schemas.openxmlformats.org/officeDocument/2006/relationships/slide" Target="slides/slide116.xml"/><Relationship Id="rId262" Type="http://schemas.openxmlformats.org/officeDocument/2006/relationships/slide" Target="slides/slide251.xml"/><Relationship Id="rId283" Type="http://schemas.openxmlformats.org/officeDocument/2006/relationships/slide" Target="slides/slide272.xml"/><Relationship Id="rId10" Type="http://schemas.openxmlformats.org/officeDocument/2006/relationships/slideMaster" Target="slideMasters/slideMaster10.xml"/><Relationship Id="rId31" Type="http://schemas.openxmlformats.org/officeDocument/2006/relationships/slide" Target="slides/slide20.xml"/><Relationship Id="rId52" Type="http://schemas.openxmlformats.org/officeDocument/2006/relationships/slide" Target="slides/slide41.xml"/><Relationship Id="rId73" Type="http://schemas.openxmlformats.org/officeDocument/2006/relationships/slide" Target="slides/slide62.xml"/><Relationship Id="rId78" Type="http://schemas.openxmlformats.org/officeDocument/2006/relationships/slide" Target="slides/slide67.xml"/><Relationship Id="rId94" Type="http://schemas.openxmlformats.org/officeDocument/2006/relationships/slide" Target="slides/slide83.xml"/><Relationship Id="rId99" Type="http://schemas.openxmlformats.org/officeDocument/2006/relationships/slide" Target="slides/slide88.xml"/><Relationship Id="rId101" Type="http://schemas.openxmlformats.org/officeDocument/2006/relationships/slide" Target="slides/slide90.xml"/><Relationship Id="rId122" Type="http://schemas.openxmlformats.org/officeDocument/2006/relationships/slide" Target="slides/slide111.xml"/><Relationship Id="rId143" Type="http://schemas.openxmlformats.org/officeDocument/2006/relationships/slide" Target="slides/slide132.xml"/><Relationship Id="rId148" Type="http://schemas.openxmlformats.org/officeDocument/2006/relationships/slide" Target="slides/slide137.xml"/><Relationship Id="rId164" Type="http://schemas.openxmlformats.org/officeDocument/2006/relationships/slide" Target="slides/slide153.xml"/><Relationship Id="rId169" Type="http://schemas.openxmlformats.org/officeDocument/2006/relationships/slide" Target="slides/slide158.xml"/><Relationship Id="rId185" Type="http://schemas.openxmlformats.org/officeDocument/2006/relationships/slide" Target="slides/slide174.xml"/><Relationship Id="rId4" Type="http://schemas.openxmlformats.org/officeDocument/2006/relationships/slideMaster" Target="slideMasters/slideMaster4.xml"/><Relationship Id="rId9" Type="http://schemas.openxmlformats.org/officeDocument/2006/relationships/slideMaster" Target="slideMasters/slideMaster9.xml"/><Relationship Id="rId180" Type="http://schemas.openxmlformats.org/officeDocument/2006/relationships/slide" Target="slides/slide169.xml"/><Relationship Id="rId210" Type="http://schemas.openxmlformats.org/officeDocument/2006/relationships/slide" Target="slides/slide199.xml"/><Relationship Id="rId215" Type="http://schemas.openxmlformats.org/officeDocument/2006/relationships/slide" Target="slides/slide204.xml"/><Relationship Id="rId236" Type="http://schemas.openxmlformats.org/officeDocument/2006/relationships/slide" Target="slides/slide225.xml"/><Relationship Id="rId257" Type="http://schemas.openxmlformats.org/officeDocument/2006/relationships/slide" Target="slides/slide246.xml"/><Relationship Id="rId278" Type="http://schemas.openxmlformats.org/officeDocument/2006/relationships/slide" Target="slides/slide267.xml"/><Relationship Id="rId26" Type="http://schemas.openxmlformats.org/officeDocument/2006/relationships/slide" Target="slides/slide15.xml"/><Relationship Id="rId231" Type="http://schemas.openxmlformats.org/officeDocument/2006/relationships/slide" Target="slides/slide220.xml"/><Relationship Id="rId252" Type="http://schemas.openxmlformats.org/officeDocument/2006/relationships/slide" Target="slides/slide241.xml"/><Relationship Id="rId273" Type="http://schemas.openxmlformats.org/officeDocument/2006/relationships/slide" Target="slides/slide262.xml"/><Relationship Id="rId47" Type="http://schemas.openxmlformats.org/officeDocument/2006/relationships/slide" Target="slides/slide36.xml"/><Relationship Id="rId68" Type="http://schemas.openxmlformats.org/officeDocument/2006/relationships/slide" Target="slides/slide57.xml"/><Relationship Id="rId89" Type="http://schemas.openxmlformats.org/officeDocument/2006/relationships/slide" Target="slides/slide78.xml"/><Relationship Id="rId112" Type="http://schemas.openxmlformats.org/officeDocument/2006/relationships/slide" Target="slides/slide101.xml"/><Relationship Id="rId133" Type="http://schemas.openxmlformats.org/officeDocument/2006/relationships/slide" Target="slides/slide122.xml"/><Relationship Id="rId154" Type="http://schemas.openxmlformats.org/officeDocument/2006/relationships/slide" Target="slides/slide143.xml"/><Relationship Id="rId175" Type="http://schemas.openxmlformats.org/officeDocument/2006/relationships/slide" Target="slides/slide164.xml"/><Relationship Id="rId196" Type="http://schemas.openxmlformats.org/officeDocument/2006/relationships/slide" Target="slides/slide185.xml"/><Relationship Id="rId200" Type="http://schemas.openxmlformats.org/officeDocument/2006/relationships/slide" Target="slides/slide189.xml"/><Relationship Id="rId16" Type="http://schemas.openxmlformats.org/officeDocument/2006/relationships/slide" Target="slides/slide5.xml"/><Relationship Id="rId221" Type="http://schemas.openxmlformats.org/officeDocument/2006/relationships/slide" Target="slides/slide210.xml"/><Relationship Id="rId242" Type="http://schemas.openxmlformats.org/officeDocument/2006/relationships/slide" Target="slides/slide231.xml"/><Relationship Id="rId263" Type="http://schemas.openxmlformats.org/officeDocument/2006/relationships/slide" Target="slides/slide252.xml"/><Relationship Id="rId284" Type="http://schemas.openxmlformats.org/officeDocument/2006/relationships/slide" Target="slides/slide273.xml"/><Relationship Id="rId37" Type="http://schemas.openxmlformats.org/officeDocument/2006/relationships/slide" Target="slides/slide26.xml"/><Relationship Id="rId58" Type="http://schemas.openxmlformats.org/officeDocument/2006/relationships/slide" Target="slides/slide47.xml"/><Relationship Id="rId79" Type="http://schemas.openxmlformats.org/officeDocument/2006/relationships/slide" Target="slides/slide68.xml"/><Relationship Id="rId102" Type="http://schemas.openxmlformats.org/officeDocument/2006/relationships/slide" Target="slides/slide91.xml"/><Relationship Id="rId123" Type="http://schemas.openxmlformats.org/officeDocument/2006/relationships/slide" Target="slides/slide112.xml"/><Relationship Id="rId144" Type="http://schemas.openxmlformats.org/officeDocument/2006/relationships/slide" Target="slides/slide133.xml"/><Relationship Id="rId90" Type="http://schemas.openxmlformats.org/officeDocument/2006/relationships/slide" Target="slides/slide79.xml"/><Relationship Id="rId165" Type="http://schemas.openxmlformats.org/officeDocument/2006/relationships/slide" Target="slides/slide154.xml"/><Relationship Id="rId186" Type="http://schemas.openxmlformats.org/officeDocument/2006/relationships/slide" Target="slides/slide175.xml"/><Relationship Id="rId211" Type="http://schemas.openxmlformats.org/officeDocument/2006/relationships/slide" Target="slides/slide200.xml"/><Relationship Id="rId232" Type="http://schemas.openxmlformats.org/officeDocument/2006/relationships/slide" Target="slides/slide221.xml"/><Relationship Id="rId253" Type="http://schemas.openxmlformats.org/officeDocument/2006/relationships/slide" Target="slides/slide242.xml"/><Relationship Id="rId274" Type="http://schemas.openxmlformats.org/officeDocument/2006/relationships/slide" Target="slides/slide263.xml"/><Relationship Id="rId27" Type="http://schemas.openxmlformats.org/officeDocument/2006/relationships/slide" Target="slides/slide16.xml"/><Relationship Id="rId48" Type="http://schemas.openxmlformats.org/officeDocument/2006/relationships/slide" Target="slides/slide37.xml"/><Relationship Id="rId69" Type="http://schemas.openxmlformats.org/officeDocument/2006/relationships/slide" Target="slides/slide58.xml"/><Relationship Id="rId113" Type="http://schemas.openxmlformats.org/officeDocument/2006/relationships/slide" Target="slides/slide102.xml"/><Relationship Id="rId134" Type="http://schemas.openxmlformats.org/officeDocument/2006/relationships/slide" Target="slides/slide123.xml"/><Relationship Id="rId80" Type="http://schemas.openxmlformats.org/officeDocument/2006/relationships/slide" Target="slides/slide69.xml"/><Relationship Id="rId155" Type="http://schemas.openxmlformats.org/officeDocument/2006/relationships/slide" Target="slides/slide144.xml"/><Relationship Id="rId176" Type="http://schemas.openxmlformats.org/officeDocument/2006/relationships/slide" Target="slides/slide165.xml"/><Relationship Id="rId197" Type="http://schemas.openxmlformats.org/officeDocument/2006/relationships/slide" Target="slides/slide186.xml"/><Relationship Id="rId201" Type="http://schemas.openxmlformats.org/officeDocument/2006/relationships/slide" Target="slides/slide190.xml"/><Relationship Id="rId222" Type="http://schemas.openxmlformats.org/officeDocument/2006/relationships/slide" Target="slides/slide211.xml"/><Relationship Id="rId243" Type="http://schemas.openxmlformats.org/officeDocument/2006/relationships/slide" Target="slides/slide232.xml"/><Relationship Id="rId264" Type="http://schemas.openxmlformats.org/officeDocument/2006/relationships/slide" Target="slides/slide253.xml"/><Relationship Id="rId285" Type="http://schemas.openxmlformats.org/officeDocument/2006/relationships/slide" Target="slides/slide274.xml"/><Relationship Id="rId17" Type="http://schemas.openxmlformats.org/officeDocument/2006/relationships/slide" Target="slides/slide6.xml"/><Relationship Id="rId38" Type="http://schemas.openxmlformats.org/officeDocument/2006/relationships/slide" Target="slides/slide27.xml"/><Relationship Id="rId59" Type="http://schemas.openxmlformats.org/officeDocument/2006/relationships/slide" Target="slides/slide48.xml"/><Relationship Id="rId103" Type="http://schemas.openxmlformats.org/officeDocument/2006/relationships/slide" Target="slides/slide92.xml"/><Relationship Id="rId124" Type="http://schemas.openxmlformats.org/officeDocument/2006/relationships/slide" Target="slides/slide113.xml"/><Relationship Id="rId70" Type="http://schemas.openxmlformats.org/officeDocument/2006/relationships/slide" Target="slides/slide59.xml"/><Relationship Id="rId91" Type="http://schemas.openxmlformats.org/officeDocument/2006/relationships/slide" Target="slides/slide80.xml"/><Relationship Id="rId145" Type="http://schemas.openxmlformats.org/officeDocument/2006/relationships/slide" Target="slides/slide134.xml"/><Relationship Id="rId166" Type="http://schemas.openxmlformats.org/officeDocument/2006/relationships/slide" Target="slides/slide155.xml"/><Relationship Id="rId187" Type="http://schemas.openxmlformats.org/officeDocument/2006/relationships/slide" Target="slides/slide176.xml"/><Relationship Id="rId1" Type="http://schemas.openxmlformats.org/officeDocument/2006/relationships/slideMaster" Target="slideMasters/slideMaster1.xml"/><Relationship Id="rId212" Type="http://schemas.openxmlformats.org/officeDocument/2006/relationships/slide" Target="slides/slide201.xml"/><Relationship Id="rId233" Type="http://schemas.openxmlformats.org/officeDocument/2006/relationships/slide" Target="slides/slide222.xml"/><Relationship Id="rId254" Type="http://schemas.openxmlformats.org/officeDocument/2006/relationships/slide" Target="slides/slide243.xml"/><Relationship Id="rId28" Type="http://schemas.openxmlformats.org/officeDocument/2006/relationships/slide" Target="slides/slide17.xml"/><Relationship Id="rId49" Type="http://schemas.openxmlformats.org/officeDocument/2006/relationships/slide" Target="slides/slide38.xml"/><Relationship Id="rId114" Type="http://schemas.openxmlformats.org/officeDocument/2006/relationships/slide" Target="slides/slide103.xml"/><Relationship Id="rId275" Type="http://schemas.openxmlformats.org/officeDocument/2006/relationships/slide" Target="slides/slide264.xml"/><Relationship Id="rId60" Type="http://schemas.openxmlformats.org/officeDocument/2006/relationships/slide" Target="slides/slide49.xml"/><Relationship Id="rId81" Type="http://schemas.openxmlformats.org/officeDocument/2006/relationships/slide" Target="slides/slide70.xml"/><Relationship Id="rId135" Type="http://schemas.openxmlformats.org/officeDocument/2006/relationships/slide" Target="slides/slide124.xml"/><Relationship Id="rId156" Type="http://schemas.openxmlformats.org/officeDocument/2006/relationships/slide" Target="slides/slide145.xml"/><Relationship Id="rId177" Type="http://schemas.openxmlformats.org/officeDocument/2006/relationships/slide" Target="slides/slide166.xml"/><Relationship Id="rId198" Type="http://schemas.openxmlformats.org/officeDocument/2006/relationships/slide" Target="slides/slide187.xml"/><Relationship Id="rId202" Type="http://schemas.openxmlformats.org/officeDocument/2006/relationships/slide" Target="slides/slide191.xml"/><Relationship Id="rId223" Type="http://schemas.openxmlformats.org/officeDocument/2006/relationships/slide" Target="slides/slide212.xml"/><Relationship Id="rId244" Type="http://schemas.openxmlformats.org/officeDocument/2006/relationships/slide" Target="slides/slide233.xml"/><Relationship Id="rId18" Type="http://schemas.openxmlformats.org/officeDocument/2006/relationships/slide" Target="slides/slide7.xml"/><Relationship Id="rId39" Type="http://schemas.openxmlformats.org/officeDocument/2006/relationships/slide" Target="slides/slide28.xml"/><Relationship Id="rId265" Type="http://schemas.openxmlformats.org/officeDocument/2006/relationships/slide" Target="slides/slide254.xml"/><Relationship Id="rId286" Type="http://schemas.openxmlformats.org/officeDocument/2006/relationships/slide" Target="slides/slide27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20" name="PlaceHolder 1"/>
          <p:cNvSpPr>
            <a:spLocks noGrp="1" noRot="1" noChangeAspect="1"/>
          </p:cNvSpPr>
          <p:nvPr>
            <p:ph type="sldImg"/>
          </p:nvPr>
        </p:nvSpPr>
        <p:spPr>
          <a:xfrm>
            <a:off x="216000" y="812520"/>
            <a:ext cx="7127280" cy="4008960"/>
          </a:xfrm>
          <a:prstGeom prst="rect">
            <a:avLst/>
          </a:prstGeom>
        </p:spPr>
        <p:txBody>
          <a:bodyPr lIns="0" tIns="0" rIns="0" bIns="0" anchor="ctr"/>
          <a:lstStyle/>
          <a:p>
            <a:pPr algn="ctr"/>
            <a:r>
              <a:rPr lang="en-US" sz="4400" b="0" strike="noStrike" spc="-1">
                <a:latin typeface="Arial"/>
              </a:rPr>
              <a:t>Click to move the slide</a:t>
            </a:r>
          </a:p>
        </p:txBody>
      </p:sp>
      <p:sp>
        <p:nvSpPr>
          <p:cNvPr id="421" name="PlaceHolder 2"/>
          <p:cNvSpPr>
            <a:spLocks noGrp="1"/>
          </p:cNvSpPr>
          <p:nvPr>
            <p:ph type="body"/>
          </p:nvPr>
        </p:nvSpPr>
        <p:spPr>
          <a:xfrm>
            <a:off x="756000" y="5078520"/>
            <a:ext cx="6047640" cy="4811040"/>
          </a:xfrm>
          <a:prstGeom prst="rect">
            <a:avLst/>
          </a:prstGeom>
        </p:spPr>
        <p:txBody>
          <a:bodyPr lIns="0" tIns="0" rIns="0" bIns="0"/>
          <a:lstStyle/>
          <a:p>
            <a:r>
              <a:rPr lang="en-US" sz="2000" b="0" strike="noStrike" spc="-1">
                <a:latin typeface="Arial"/>
              </a:rPr>
              <a:t>Click to edit the notes format</a:t>
            </a:r>
          </a:p>
        </p:txBody>
      </p:sp>
      <p:sp>
        <p:nvSpPr>
          <p:cNvPr id="422" name="PlaceHolder 3"/>
          <p:cNvSpPr>
            <a:spLocks noGrp="1"/>
          </p:cNvSpPr>
          <p:nvPr>
            <p:ph type="hdr"/>
          </p:nvPr>
        </p:nvSpPr>
        <p:spPr>
          <a:xfrm>
            <a:off x="0" y="0"/>
            <a:ext cx="3280680" cy="534240"/>
          </a:xfrm>
          <a:prstGeom prst="rect">
            <a:avLst/>
          </a:prstGeom>
        </p:spPr>
        <p:txBody>
          <a:bodyPr lIns="0" tIns="0" rIns="0" bIns="0"/>
          <a:lstStyle/>
          <a:p>
            <a:r>
              <a:rPr lang="en-US" sz="1400" b="0" strike="noStrike" spc="-1">
                <a:latin typeface="Times New Roman"/>
              </a:rPr>
              <a:t> </a:t>
            </a:r>
          </a:p>
        </p:txBody>
      </p:sp>
      <p:sp>
        <p:nvSpPr>
          <p:cNvPr id="423" name="PlaceHolder 4"/>
          <p:cNvSpPr>
            <a:spLocks noGrp="1"/>
          </p:cNvSpPr>
          <p:nvPr>
            <p:ph type="dt"/>
          </p:nvPr>
        </p:nvSpPr>
        <p:spPr>
          <a:xfrm>
            <a:off x="4278960" y="0"/>
            <a:ext cx="3280680" cy="534240"/>
          </a:xfrm>
          <a:prstGeom prst="rect">
            <a:avLst/>
          </a:prstGeom>
        </p:spPr>
        <p:txBody>
          <a:bodyPr lIns="0" tIns="0" rIns="0" bIns="0"/>
          <a:lstStyle/>
          <a:p>
            <a:pPr algn="r"/>
            <a:r>
              <a:rPr lang="en-US" sz="1400" b="0" strike="noStrike" spc="-1">
                <a:latin typeface="Times New Roman"/>
              </a:rPr>
              <a:t> </a:t>
            </a:r>
          </a:p>
        </p:txBody>
      </p:sp>
      <p:sp>
        <p:nvSpPr>
          <p:cNvPr id="424" name="PlaceHolder 5"/>
          <p:cNvSpPr>
            <a:spLocks noGrp="1"/>
          </p:cNvSpPr>
          <p:nvPr>
            <p:ph type="ftr"/>
          </p:nvPr>
        </p:nvSpPr>
        <p:spPr>
          <a:xfrm>
            <a:off x="0" y="10157400"/>
            <a:ext cx="3280680" cy="534240"/>
          </a:xfrm>
          <a:prstGeom prst="rect">
            <a:avLst/>
          </a:prstGeom>
        </p:spPr>
        <p:txBody>
          <a:bodyPr lIns="0" tIns="0" rIns="0" bIns="0" anchor="b"/>
          <a:lstStyle/>
          <a:p>
            <a:r>
              <a:rPr lang="en-US" sz="1400" b="0" strike="noStrike" spc="-1">
                <a:latin typeface="Times New Roman"/>
              </a:rPr>
              <a:t> </a:t>
            </a:r>
          </a:p>
        </p:txBody>
      </p:sp>
      <p:sp>
        <p:nvSpPr>
          <p:cNvPr id="425" name="PlaceHolder 6"/>
          <p:cNvSpPr>
            <a:spLocks noGrp="1"/>
          </p:cNvSpPr>
          <p:nvPr>
            <p:ph type="sldNum"/>
          </p:nvPr>
        </p:nvSpPr>
        <p:spPr>
          <a:xfrm>
            <a:off x="4278960" y="10157400"/>
            <a:ext cx="3280680" cy="534240"/>
          </a:xfrm>
          <a:prstGeom prst="rect">
            <a:avLst/>
          </a:prstGeom>
        </p:spPr>
        <p:txBody>
          <a:bodyPr lIns="0" tIns="0" rIns="0" bIns="0" anchor="b"/>
          <a:lstStyle/>
          <a:p>
            <a:pPr algn="r"/>
            <a:fld id="{7B4A944B-ADFF-4D60-921C-0CC170926ACA}" type="slidenum">
              <a:rPr lang="en-US" sz="1400" b="0" strike="noStrike" spc="-1">
                <a:latin typeface="Times New Roman"/>
              </a:rPr>
              <a:t>‹#›</a:t>
            </a:fld>
            <a:endParaRPr lang="en-US" sz="1400" b="0" strike="noStrike" spc="-1">
              <a:latin typeface="Times New Roman"/>
            </a:endParaRP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0" name="PlaceHolder 1"/>
          <p:cNvSpPr>
            <a:spLocks noGrp="1" noRot="1" noChangeAspect="1"/>
          </p:cNvSpPr>
          <p:nvPr>
            <p:ph type="sldImg"/>
          </p:nvPr>
        </p:nvSpPr>
        <p:spPr>
          <a:xfrm>
            <a:off x="1143000" y="685800"/>
            <a:ext cx="4572000" cy="3429000"/>
          </a:xfrm>
          <a:prstGeom prst="rect">
            <a:avLst/>
          </a:prstGeom>
        </p:spPr>
      </p:sp>
      <p:sp>
        <p:nvSpPr>
          <p:cNvPr id="2421" name="PlaceHolder 2"/>
          <p:cNvSpPr>
            <a:spLocks noGrp="1"/>
          </p:cNvSpPr>
          <p:nvPr>
            <p:ph type="body"/>
          </p:nvPr>
        </p:nvSpPr>
        <p:spPr>
          <a:xfrm>
            <a:off x="685800" y="4343400"/>
            <a:ext cx="5485680" cy="4114080"/>
          </a:xfrm>
          <a:prstGeom prst="rect">
            <a:avLst/>
          </a:prstGeom>
        </p:spPr>
        <p:txBody>
          <a:bodyPr lIns="0" tIns="0" rIns="0" bIns="0"/>
          <a:lstStyle/>
          <a:p>
            <a:endParaRPr lang="en-US" sz="2000" b="0" strike="noStrike" spc="-1">
              <a:latin typeface="Arial"/>
            </a:endParaRPr>
          </a:p>
        </p:txBody>
      </p:sp>
      <p:sp>
        <p:nvSpPr>
          <p:cNvPr id="2422" name="CustomShape 3"/>
          <p:cNvSpPr/>
          <p:nvPr/>
        </p:nvSpPr>
        <p:spPr>
          <a:xfrm>
            <a:off x="3884760" y="8685360"/>
            <a:ext cx="2971080" cy="456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0C54B86C-AEEE-4629-A7C0-40878CAA9CBA}" type="slidenum">
              <a:rPr lang="en-US" sz="1200" b="0" strike="noStrike" spc="-1">
                <a:solidFill>
                  <a:srgbClr val="000000"/>
                </a:solidFill>
                <a:latin typeface="+mn-lt"/>
                <a:ea typeface="+mn-ea"/>
              </a:rPr>
              <a:t>2</a:t>
            </a:fld>
            <a:endParaRPr lang="en-US" sz="1200" b="0" strike="noStrike" spc="-1">
              <a:latin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7" name="PlaceHolder 1"/>
          <p:cNvSpPr>
            <a:spLocks noGrp="1" noRot="1" noChangeAspect="1"/>
          </p:cNvSpPr>
          <p:nvPr>
            <p:ph type="sldImg"/>
          </p:nvPr>
        </p:nvSpPr>
        <p:spPr>
          <a:xfrm>
            <a:off x="1143000" y="685800"/>
            <a:ext cx="4572000" cy="3429000"/>
          </a:xfrm>
          <a:prstGeom prst="rect">
            <a:avLst/>
          </a:prstGeom>
        </p:spPr>
      </p:sp>
      <p:sp>
        <p:nvSpPr>
          <p:cNvPr id="2448" name="PlaceHolder 2"/>
          <p:cNvSpPr>
            <a:spLocks noGrp="1"/>
          </p:cNvSpPr>
          <p:nvPr>
            <p:ph type="body"/>
          </p:nvPr>
        </p:nvSpPr>
        <p:spPr>
          <a:xfrm>
            <a:off x="685800" y="4343400"/>
            <a:ext cx="5485680" cy="4114080"/>
          </a:xfrm>
          <a:prstGeom prst="rect">
            <a:avLst/>
          </a:prstGeom>
        </p:spPr>
        <p:txBody>
          <a:bodyPr lIns="0" tIns="0" rIns="0" bIns="0"/>
          <a:lstStyle/>
          <a:p>
            <a:endParaRPr lang="en-US" sz="2000" b="0" strike="noStrike" spc="-1">
              <a:latin typeface="Arial"/>
            </a:endParaRPr>
          </a:p>
        </p:txBody>
      </p:sp>
      <p:sp>
        <p:nvSpPr>
          <p:cNvPr id="2449" name="CustomShape 3"/>
          <p:cNvSpPr/>
          <p:nvPr/>
        </p:nvSpPr>
        <p:spPr>
          <a:xfrm>
            <a:off x="3884760" y="8685360"/>
            <a:ext cx="2971080" cy="456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7DF61A95-4EA1-46DD-BCFE-F97979A054A2}" type="slidenum">
              <a:rPr lang="en-US" sz="1200" b="0" strike="noStrike" spc="-1">
                <a:solidFill>
                  <a:srgbClr val="000000"/>
                </a:solidFill>
                <a:latin typeface="+mn-lt"/>
                <a:ea typeface="+mn-ea"/>
              </a:rPr>
              <a:t>114</a:t>
            </a:fld>
            <a:endParaRPr lang="en-US" sz="1200" b="0" strike="noStrike" spc="-1">
              <a:latin typeface="Aria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0" name="PlaceHolder 1"/>
          <p:cNvSpPr>
            <a:spLocks noGrp="1" noRot="1" noChangeAspect="1"/>
          </p:cNvSpPr>
          <p:nvPr>
            <p:ph type="sldImg"/>
          </p:nvPr>
        </p:nvSpPr>
        <p:spPr>
          <a:xfrm>
            <a:off x="1143000" y="685800"/>
            <a:ext cx="4572000" cy="3429000"/>
          </a:xfrm>
          <a:prstGeom prst="rect">
            <a:avLst/>
          </a:prstGeom>
        </p:spPr>
      </p:sp>
      <p:sp>
        <p:nvSpPr>
          <p:cNvPr id="2451" name="PlaceHolder 2"/>
          <p:cNvSpPr>
            <a:spLocks noGrp="1"/>
          </p:cNvSpPr>
          <p:nvPr>
            <p:ph type="body"/>
          </p:nvPr>
        </p:nvSpPr>
        <p:spPr>
          <a:xfrm>
            <a:off x="685800" y="4343400"/>
            <a:ext cx="5485680" cy="4114080"/>
          </a:xfrm>
          <a:prstGeom prst="rect">
            <a:avLst/>
          </a:prstGeom>
        </p:spPr>
        <p:txBody>
          <a:bodyPr lIns="0" tIns="0" rIns="0" bIns="0"/>
          <a:lstStyle/>
          <a:p>
            <a:endParaRPr lang="en-US" sz="2000" b="0" strike="noStrike" spc="-1">
              <a:latin typeface="Arial"/>
            </a:endParaRPr>
          </a:p>
        </p:txBody>
      </p:sp>
      <p:sp>
        <p:nvSpPr>
          <p:cNvPr id="2452" name="CustomShape 3"/>
          <p:cNvSpPr/>
          <p:nvPr/>
        </p:nvSpPr>
        <p:spPr>
          <a:xfrm>
            <a:off x="3884760" y="8685360"/>
            <a:ext cx="2971080" cy="456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1BDE0969-C3BF-44BA-9E35-EEA1EE7C3E09}" type="slidenum">
              <a:rPr lang="en-US" sz="1200" b="0" strike="noStrike" spc="-1">
                <a:solidFill>
                  <a:srgbClr val="000000"/>
                </a:solidFill>
                <a:latin typeface="+mn-lt"/>
                <a:ea typeface="+mn-ea"/>
              </a:rPr>
              <a:t>116</a:t>
            </a:fld>
            <a:endParaRPr lang="en-US" sz="1200" b="0" strike="noStrike" spc="-1">
              <a:latin typeface="Aria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3" name="PlaceHolder 1"/>
          <p:cNvSpPr>
            <a:spLocks noGrp="1" noRot="1" noChangeAspect="1"/>
          </p:cNvSpPr>
          <p:nvPr>
            <p:ph type="sldImg"/>
          </p:nvPr>
        </p:nvSpPr>
        <p:spPr>
          <a:xfrm>
            <a:off x="1143000" y="685800"/>
            <a:ext cx="4572000" cy="3429000"/>
          </a:xfrm>
          <a:prstGeom prst="rect">
            <a:avLst/>
          </a:prstGeom>
        </p:spPr>
      </p:sp>
      <p:sp>
        <p:nvSpPr>
          <p:cNvPr id="2454" name="PlaceHolder 2"/>
          <p:cNvSpPr>
            <a:spLocks noGrp="1"/>
          </p:cNvSpPr>
          <p:nvPr>
            <p:ph type="body"/>
          </p:nvPr>
        </p:nvSpPr>
        <p:spPr>
          <a:xfrm>
            <a:off x="685800" y="4343400"/>
            <a:ext cx="5485680" cy="4114080"/>
          </a:xfrm>
          <a:prstGeom prst="rect">
            <a:avLst/>
          </a:prstGeom>
        </p:spPr>
        <p:txBody>
          <a:bodyPr lIns="0" tIns="0" rIns="0" bIns="0"/>
          <a:lstStyle/>
          <a:p>
            <a:endParaRPr lang="en-US" sz="2000" b="0" strike="noStrike" spc="-1">
              <a:latin typeface="Arial"/>
            </a:endParaRPr>
          </a:p>
        </p:txBody>
      </p:sp>
      <p:sp>
        <p:nvSpPr>
          <p:cNvPr id="2455" name="CustomShape 3"/>
          <p:cNvSpPr/>
          <p:nvPr/>
        </p:nvSpPr>
        <p:spPr>
          <a:xfrm>
            <a:off x="3884760" y="8685360"/>
            <a:ext cx="2971080" cy="456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0AB01723-ADB2-4C50-B5A2-F62B02BC78E1}" type="slidenum">
              <a:rPr lang="en-US" sz="1200" b="0" strike="noStrike" spc="-1">
                <a:solidFill>
                  <a:srgbClr val="000000"/>
                </a:solidFill>
                <a:latin typeface="+mn-lt"/>
                <a:ea typeface="+mn-ea"/>
              </a:rPr>
              <a:t>119</a:t>
            </a:fld>
            <a:endParaRPr lang="en-US" sz="1200" b="0" strike="noStrike" spc="-1">
              <a:latin typeface="Aria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08075" y="812800"/>
            <a:ext cx="5343525" cy="4008438"/>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p:nvPr>
        </p:nvSpPr>
        <p:spPr/>
        <p:txBody>
          <a:bodyPr/>
          <a:lstStyle/>
          <a:p>
            <a:pPr algn="r"/>
            <a:fld id="{7B4A944B-ADFF-4D60-921C-0CC170926ACA}" type="slidenum">
              <a:rPr lang="en-US" sz="1400" b="0" strike="noStrike" spc="-1" smtClean="0">
                <a:latin typeface="Times New Roman"/>
              </a:rPr>
              <a:t>120</a:t>
            </a:fld>
            <a:endParaRPr lang="en-US" sz="1400" b="0" strike="noStrike" spc="-1">
              <a:latin typeface="Times New Roman"/>
            </a:endParaRPr>
          </a:p>
        </p:txBody>
      </p:sp>
    </p:spTree>
    <p:extLst>
      <p:ext uri="{BB962C8B-B14F-4D97-AF65-F5344CB8AC3E}">
        <p14:creationId xmlns:p14="http://schemas.microsoft.com/office/powerpoint/2010/main" val="38245313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6" name="PlaceHolder 1"/>
          <p:cNvSpPr>
            <a:spLocks noGrp="1" noRot="1" noChangeAspect="1"/>
          </p:cNvSpPr>
          <p:nvPr>
            <p:ph type="sldImg"/>
          </p:nvPr>
        </p:nvSpPr>
        <p:spPr>
          <a:xfrm>
            <a:off x="1143000" y="685800"/>
            <a:ext cx="4572000" cy="3429000"/>
          </a:xfrm>
          <a:prstGeom prst="rect">
            <a:avLst/>
          </a:prstGeom>
        </p:spPr>
      </p:sp>
      <p:sp>
        <p:nvSpPr>
          <p:cNvPr id="2457" name="PlaceHolder 2"/>
          <p:cNvSpPr>
            <a:spLocks noGrp="1"/>
          </p:cNvSpPr>
          <p:nvPr>
            <p:ph type="body"/>
          </p:nvPr>
        </p:nvSpPr>
        <p:spPr>
          <a:xfrm>
            <a:off x="685800" y="4343400"/>
            <a:ext cx="5485680" cy="4114080"/>
          </a:xfrm>
          <a:prstGeom prst="rect">
            <a:avLst/>
          </a:prstGeom>
        </p:spPr>
        <p:txBody>
          <a:bodyPr lIns="0" tIns="0" rIns="0" bIns="0"/>
          <a:lstStyle/>
          <a:p>
            <a:endParaRPr lang="en-US" sz="2000" b="0" strike="noStrike" spc="-1">
              <a:latin typeface="Arial"/>
            </a:endParaRPr>
          </a:p>
        </p:txBody>
      </p:sp>
      <p:sp>
        <p:nvSpPr>
          <p:cNvPr id="2458" name="CustomShape 3"/>
          <p:cNvSpPr/>
          <p:nvPr/>
        </p:nvSpPr>
        <p:spPr>
          <a:xfrm>
            <a:off x="3884760" y="8685360"/>
            <a:ext cx="2971080" cy="456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E256D16F-8747-4645-9AA0-A0060C6BCF50}" type="slidenum">
              <a:rPr lang="en-US" sz="1200" b="0" strike="noStrike" spc="-1">
                <a:solidFill>
                  <a:srgbClr val="000000"/>
                </a:solidFill>
                <a:latin typeface="+mn-lt"/>
                <a:ea typeface="+mn-ea"/>
              </a:rPr>
              <a:t>223</a:t>
            </a:fld>
            <a:endParaRPr lang="en-US" sz="1200" b="0" strike="noStrike" spc="-1">
              <a:latin typeface="Aria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9" name="PlaceHolder 1"/>
          <p:cNvSpPr>
            <a:spLocks noGrp="1" noRot="1" noChangeAspect="1"/>
          </p:cNvSpPr>
          <p:nvPr>
            <p:ph type="sldImg"/>
          </p:nvPr>
        </p:nvSpPr>
        <p:spPr>
          <a:xfrm>
            <a:off x="1143000" y="685800"/>
            <a:ext cx="4572000" cy="3429000"/>
          </a:xfrm>
          <a:prstGeom prst="rect">
            <a:avLst/>
          </a:prstGeom>
        </p:spPr>
      </p:sp>
      <p:sp>
        <p:nvSpPr>
          <p:cNvPr id="2460" name="PlaceHolder 2"/>
          <p:cNvSpPr>
            <a:spLocks noGrp="1"/>
          </p:cNvSpPr>
          <p:nvPr>
            <p:ph type="body"/>
          </p:nvPr>
        </p:nvSpPr>
        <p:spPr>
          <a:xfrm>
            <a:off x="685800" y="4343400"/>
            <a:ext cx="5485680" cy="4114080"/>
          </a:xfrm>
          <a:prstGeom prst="rect">
            <a:avLst/>
          </a:prstGeom>
        </p:spPr>
        <p:txBody>
          <a:bodyPr lIns="0" tIns="0" rIns="0" bIns="0"/>
          <a:lstStyle/>
          <a:p>
            <a:pPr marL="216000" indent="-215640">
              <a:lnSpc>
                <a:spcPct val="100000"/>
              </a:lnSpc>
            </a:pPr>
            <a:r>
              <a:rPr lang="en-US" sz="2000" b="0" strike="noStrike" spc="-1">
                <a:latin typeface="Arial"/>
              </a:rPr>
              <a:t>Also relevant for zero copy etc in presence of shared memory</a:t>
            </a:r>
          </a:p>
        </p:txBody>
      </p:sp>
      <p:sp>
        <p:nvSpPr>
          <p:cNvPr id="2461" name="CustomShape 3"/>
          <p:cNvSpPr/>
          <p:nvPr/>
        </p:nvSpPr>
        <p:spPr>
          <a:xfrm>
            <a:off x="3884760" y="8685360"/>
            <a:ext cx="2971080" cy="456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F72A8E2F-5985-4793-8CE0-EEBCA5D43E57}" type="slidenum">
              <a:rPr lang="en-US" sz="1200" b="0" strike="noStrike" spc="-1">
                <a:solidFill>
                  <a:srgbClr val="000000"/>
                </a:solidFill>
                <a:latin typeface="+mn-lt"/>
                <a:ea typeface="+mn-ea"/>
              </a:rPr>
              <a:t>247</a:t>
            </a:fld>
            <a:endParaRPr lang="en-US" sz="1200" b="0" strike="noStrike" spc="-1">
              <a:latin typeface="Aria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2" name="PlaceHolder 1"/>
          <p:cNvSpPr>
            <a:spLocks noGrp="1" noRot="1" noChangeAspect="1"/>
          </p:cNvSpPr>
          <p:nvPr>
            <p:ph type="sldImg"/>
          </p:nvPr>
        </p:nvSpPr>
        <p:spPr>
          <a:xfrm>
            <a:off x="1143000" y="685800"/>
            <a:ext cx="4572000" cy="3429000"/>
          </a:xfrm>
          <a:prstGeom prst="rect">
            <a:avLst/>
          </a:prstGeom>
        </p:spPr>
      </p:sp>
      <p:sp>
        <p:nvSpPr>
          <p:cNvPr id="2463" name="PlaceHolder 2"/>
          <p:cNvSpPr>
            <a:spLocks noGrp="1"/>
          </p:cNvSpPr>
          <p:nvPr>
            <p:ph type="body"/>
          </p:nvPr>
        </p:nvSpPr>
        <p:spPr>
          <a:xfrm>
            <a:off x="685800" y="4343400"/>
            <a:ext cx="5485680" cy="4114080"/>
          </a:xfrm>
          <a:prstGeom prst="rect">
            <a:avLst/>
          </a:prstGeom>
        </p:spPr>
        <p:txBody>
          <a:bodyPr lIns="0" tIns="0" rIns="0" bIns="0"/>
          <a:lstStyle/>
          <a:p>
            <a:endParaRPr lang="en-US" sz="2000" b="0" strike="noStrike" spc="-1">
              <a:latin typeface="Arial"/>
            </a:endParaRPr>
          </a:p>
        </p:txBody>
      </p:sp>
      <p:sp>
        <p:nvSpPr>
          <p:cNvPr id="2464" name="CustomShape 3"/>
          <p:cNvSpPr/>
          <p:nvPr/>
        </p:nvSpPr>
        <p:spPr>
          <a:xfrm>
            <a:off x="3884760" y="8685360"/>
            <a:ext cx="2971080" cy="456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D7EA18DA-CD4B-4F22-977F-3BB9F059BD07}" type="slidenum">
              <a:rPr lang="en-US" sz="1200" b="0" strike="noStrike" spc="-1">
                <a:solidFill>
                  <a:srgbClr val="000000"/>
                </a:solidFill>
                <a:latin typeface="+mn-lt"/>
                <a:ea typeface="+mn-ea"/>
              </a:rPr>
              <a:t>265</a:t>
            </a:fld>
            <a:endParaRPr lang="en-US" sz="1200" b="0" strike="noStrike" spc="-1">
              <a:latin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3" name="PlaceHolder 1"/>
          <p:cNvSpPr>
            <a:spLocks noGrp="1" noRot="1" noChangeAspect="1"/>
          </p:cNvSpPr>
          <p:nvPr>
            <p:ph type="sldImg"/>
          </p:nvPr>
        </p:nvSpPr>
        <p:spPr>
          <a:xfrm>
            <a:off x="1143000" y="685800"/>
            <a:ext cx="4572000" cy="3429000"/>
          </a:xfrm>
          <a:prstGeom prst="rect">
            <a:avLst/>
          </a:prstGeom>
        </p:spPr>
      </p:sp>
      <p:sp>
        <p:nvSpPr>
          <p:cNvPr id="2424" name="PlaceHolder 2"/>
          <p:cNvSpPr>
            <a:spLocks noGrp="1"/>
          </p:cNvSpPr>
          <p:nvPr>
            <p:ph type="body"/>
          </p:nvPr>
        </p:nvSpPr>
        <p:spPr>
          <a:xfrm>
            <a:off x="685800" y="4343400"/>
            <a:ext cx="5485680" cy="4114080"/>
          </a:xfrm>
          <a:prstGeom prst="rect">
            <a:avLst/>
          </a:prstGeom>
        </p:spPr>
        <p:txBody>
          <a:bodyPr lIns="0" tIns="0" rIns="0" bIns="0"/>
          <a:lstStyle/>
          <a:p>
            <a:endParaRPr lang="en-US" sz="2000" b="0" strike="noStrike" spc="-1">
              <a:latin typeface="Arial"/>
            </a:endParaRPr>
          </a:p>
        </p:txBody>
      </p:sp>
      <p:sp>
        <p:nvSpPr>
          <p:cNvPr id="2425" name="CustomShape 3"/>
          <p:cNvSpPr/>
          <p:nvPr/>
        </p:nvSpPr>
        <p:spPr>
          <a:xfrm>
            <a:off x="3884760" y="8685360"/>
            <a:ext cx="2971080" cy="456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E88BC6BC-2919-432B-AB37-DDF835D66109}" type="slidenum">
              <a:rPr lang="en-US" sz="1200" b="0" strike="noStrike" spc="-1">
                <a:solidFill>
                  <a:srgbClr val="000000"/>
                </a:solidFill>
                <a:latin typeface="+mn-lt"/>
                <a:ea typeface="+mn-ea"/>
              </a:rPr>
              <a:t>3</a:t>
            </a:fld>
            <a:endParaRPr lang="en-US" sz="1200" b="0" strike="noStrike" spc="-1">
              <a:latin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 name="PlaceHolder 1"/>
          <p:cNvSpPr>
            <a:spLocks noGrp="1" noRot="1" noChangeAspect="1"/>
          </p:cNvSpPr>
          <p:nvPr>
            <p:ph type="sldImg"/>
          </p:nvPr>
        </p:nvSpPr>
        <p:spPr>
          <a:xfrm>
            <a:off x="1143000" y="685800"/>
            <a:ext cx="4572000" cy="3429000"/>
          </a:xfrm>
          <a:prstGeom prst="rect">
            <a:avLst/>
          </a:prstGeom>
        </p:spPr>
      </p:sp>
      <p:sp>
        <p:nvSpPr>
          <p:cNvPr id="2427" name="PlaceHolder 2"/>
          <p:cNvSpPr>
            <a:spLocks noGrp="1"/>
          </p:cNvSpPr>
          <p:nvPr>
            <p:ph type="body"/>
          </p:nvPr>
        </p:nvSpPr>
        <p:spPr>
          <a:xfrm>
            <a:off x="685800" y="4343400"/>
            <a:ext cx="5485680" cy="4114080"/>
          </a:xfrm>
          <a:prstGeom prst="rect">
            <a:avLst/>
          </a:prstGeom>
        </p:spPr>
        <p:txBody>
          <a:bodyPr lIns="0" tIns="0" rIns="0" bIns="0"/>
          <a:lstStyle/>
          <a:p>
            <a:endParaRPr lang="en-US" sz="2000" b="0" strike="noStrike" spc="-1">
              <a:latin typeface="Arial"/>
            </a:endParaRPr>
          </a:p>
        </p:txBody>
      </p:sp>
      <p:sp>
        <p:nvSpPr>
          <p:cNvPr id="2428" name="CustomShape 3"/>
          <p:cNvSpPr/>
          <p:nvPr/>
        </p:nvSpPr>
        <p:spPr>
          <a:xfrm>
            <a:off x="3884760" y="8685360"/>
            <a:ext cx="2971080" cy="456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A9959F3F-EB46-4B57-8F8B-0C6114F42826}" type="slidenum">
              <a:rPr lang="en-US" sz="1200" b="0" strike="noStrike" spc="-1">
                <a:solidFill>
                  <a:srgbClr val="000000"/>
                </a:solidFill>
                <a:latin typeface="+mn-lt"/>
                <a:ea typeface="+mn-ea"/>
              </a:rPr>
              <a:t>71</a:t>
            </a:fld>
            <a:endParaRPr lang="en-US" sz="1200" b="0" strike="noStrike" spc="-1">
              <a:latin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9" name="PlaceHolder 1"/>
          <p:cNvSpPr>
            <a:spLocks noGrp="1" noRot="1" noChangeAspect="1"/>
          </p:cNvSpPr>
          <p:nvPr>
            <p:ph type="sldImg"/>
          </p:nvPr>
        </p:nvSpPr>
        <p:spPr>
          <a:xfrm>
            <a:off x="1143000" y="685800"/>
            <a:ext cx="4572000" cy="3429000"/>
          </a:xfrm>
          <a:prstGeom prst="rect">
            <a:avLst/>
          </a:prstGeom>
        </p:spPr>
      </p:sp>
      <p:sp>
        <p:nvSpPr>
          <p:cNvPr id="2430" name="PlaceHolder 2"/>
          <p:cNvSpPr>
            <a:spLocks noGrp="1"/>
          </p:cNvSpPr>
          <p:nvPr>
            <p:ph type="body"/>
          </p:nvPr>
        </p:nvSpPr>
        <p:spPr>
          <a:xfrm>
            <a:off x="685800" y="4343400"/>
            <a:ext cx="5485680" cy="4114080"/>
          </a:xfrm>
          <a:prstGeom prst="rect">
            <a:avLst/>
          </a:prstGeom>
        </p:spPr>
        <p:txBody>
          <a:bodyPr lIns="0" tIns="0" rIns="0" bIns="0"/>
          <a:lstStyle/>
          <a:p>
            <a:endParaRPr lang="en-US" sz="2000" b="0" strike="noStrike" spc="-1">
              <a:latin typeface="Arial"/>
            </a:endParaRPr>
          </a:p>
        </p:txBody>
      </p:sp>
      <p:sp>
        <p:nvSpPr>
          <p:cNvPr id="2431" name="CustomShape 3"/>
          <p:cNvSpPr/>
          <p:nvPr/>
        </p:nvSpPr>
        <p:spPr>
          <a:xfrm>
            <a:off x="3884760" y="8685360"/>
            <a:ext cx="2971080" cy="456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2A557FC8-9321-4533-804F-04D3F09BD35E}" type="slidenum">
              <a:rPr lang="en-US" sz="1200" b="0" strike="noStrike" spc="-1">
                <a:solidFill>
                  <a:srgbClr val="000000"/>
                </a:solidFill>
                <a:latin typeface="+mn-lt"/>
                <a:ea typeface="+mn-ea"/>
              </a:rPr>
              <a:t>81</a:t>
            </a:fld>
            <a:endParaRPr lang="en-US" sz="1200" b="0" strike="noStrike" spc="-1">
              <a:latin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2" name="PlaceHolder 1"/>
          <p:cNvSpPr>
            <a:spLocks noGrp="1" noRot="1" noChangeAspect="1"/>
          </p:cNvSpPr>
          <p:nvPr>
            <p:ph type="sldImg"/>
          </p:nvPr>
        </p:nvSpPr>
        <p:spPr>
          <a:xfrm>
            <a:off x="1143000" y="685800"/>
            <a:ext cx="4572000" cy="3429000"/>
          </a:xfrm>
          <a:prstGeom prst="rect">
            <a:avLst/>
          </a:prstGeom>
        </p:spPr>
      </p:sp>
      <p:sp>
        <p:nvSpPr>
          <p:cNvPr id="2433" name="PlaceHolder 2"/>
          <p:cNvSpPr>
            <a:spLocks noGrp="1"/>
          </p:cNvSpPr>
          <p:nvPr>
            <p:ph type="body"/>
          </p:nvPr>
        </p:nvSpPr>
        <p:spPr>
          <a:xfrm>
            <a:off x="685800" y="4343400"/>
            <a:ext cx="5485680" cy="4114080"/>
          </a:xfrm>
          <a:prstGeom prst="rect">
            <a:avLst/>
          </a:prstGeom>
        </p:spPr>
        <p:txBody>
          <a:bodyPr lIns="0" tIns="0" rIns="0" bIns="0"/>
          <a:lstStyle/>
          <a:p>
            <a:endParaRPr lang="en-US" sz="2000" b="0" strike="noStrike" spc="-1">
              <a:latin typeface="Arial"/>
            </a:endParaRPr>
          </a:p>
        </p:txBody>
      </p:sp>
      <p:sp>
        <p:nvSpPr>
          <p:cNvPr id="2434" name="CustomShape 3"/>
          <p:cNvSpPr/>
          <p:nvPr/>
        </p:nvSpPr>
        <p:spPr>
          <a:xfrm>
            <a:off x="3884760" y="8685360"/>
            <a:ext cx="2971080" cy="456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45994BAC-7EF7-443B-8506-7E58C31E6D2C}" type="slidenum">
              <a:rPr lang="en-US" sz="1200" b="0" strike="noStrike" spc="-1">
                <a:solidFill>
                  <a:srgbClr val="000000"/>
                </a:solidFill>
                <a:latin typeface="+mn-lt"/>
                <a:ea typeface="+mn-ea"/>
              </a:rPr>
              <a:t>91</a:t>
            </a:fld>
            <a:endParaRPr lang="en-US" sz="1200" b="0" strike="noStrike" spc="-1">
              <a:latin typeface="Aria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5" name="PlaceHolder 1"/>
          <p:cNvSpPr>
            <a:spLocks noGrp="1" noRot="1" noChangeAspect="1"/>
          </p:cNvSpPr>
          <p:nvPr>
            <p:ph type="sldImg"/>
          </p:nvPr>
        </p:nvSpPr>
        <p:spPr>
          <a:xfrm>
            <a:off x="1143000" y="685800"/>
            <a:ext cx="4572000" cy="3429000"/>
          </a:xfrm>
          <a:prstGeom prst="rect">
            <a:avLst/>
          </a:prstGeom>
        </p:spPr>
      </p:sp>
      <p:sp>
        <p:nvSpPr>
          <p:cNvPr id="2436" name="PlaceHolder 2"/>
          <p:cNvSpPr>
            <a:spLocks noGrp="1"/>
          </p:cNvSpPr>
          <p:nvPr>
            <p:ph type="body"/>
          </p:nvPr>
        </p:nvSpPr>
        <p:spPr>
          <a:xfrm>
            <a:off x="685800" y="4343400"/>
            <a:ext cx="5485680" cy="4114080"/>
          </a:xfrm>
          <a:prstGeom prst="rect">
            <a:avLst/>
          </a:prstGeom>
        </p:spPr>
        <p:txBody>
          <a:bodyPr lIns="0" tIns="0" rIns="0" bIns="0"/>
          <a:lstStyle/>
          <a:p>
            <a:endParaRPr lang="en-US" sz="2000" b="0" strike="noStrike" spc="-1">
              <a:latin typeface="Arial"/>
            </a:endParaRPr>
          </a:p>
        </p:txBody>
      </p:sp>
      <p:sp>
        <p:nvSpPr>
          <p:cNvPr id="2437" name="CustomShape 3"/>
          <p:cNvSpPr/>
          <p:nvPr/>
        </p:nvSpPr>
        <p:spPr>
          <a:xfrm>
            <a:off x="3884760" y="8685360"/>
            <a:ext cx="2971080" cy="456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484438A8-239B-4D1F-8D00-243D7895436B}" type="slidenum">
              <a:rPr lang="en-US" sz="1200" b="0" strike="noStrike" spc="-1">
                <a:solidFill>
                  <a:srgbClr val="000000"/>
                </a:solidFill>
                <a:latin typeface="+mn-lt"/>
                <a:ea typeface="+mn-ea"/>
              </a:rPr>
              <a:t>92</a:t>
            </a:fld>
            <a:endParaRPr lang="en-US" sz="1200" b="0" strike="noStrike" spc="-1">
              <a:latin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8" name="PlaceHolder 1"/>
          <p:cNvSpPr>
            <a:spLocks noGrp="1" noRot="1" noChangeAspect="1"/>
          </p:cNvSpPr>
          <p:nvPr>
            <p:ph type="sldImg"/>
          </p:nvPr>
        </p:nvSpPr>
        <p:spPr>
          <a:xfrm>
            <a:off x="1143000" y="685800"/>
            <a:ext cx="4572000" cy="3429000"/>
          </a:xfrm>
          <a:prstGeom prst="rect">
            <a:avLst/>
          </a:prstGeom>
        </p:spPr>
      </p:sp>
      <p:sp>
        <p:nvSpPr>
          <p:cNvPr id="2439" name="PlaceHolder 2"/>
          <p:cNvSpPr>
            <a:spLocks noGrp="1"/>
          </p:cNvSpPr>
          <p:nvPr>
            <p:ph type="body"/>
          </p:nvPr>
        </p:nvSpPr>
        <p:spPr>
          <a:xfrm>
            <a:off x="685800" y="4343400"/>
            <a:ext cx="5485680" cy="4114080"/>
          </a:xfrm>
          <a:prstGeom prst="rect">
            <a:avLst/>
          </a:prstGeom>
        </p:spPr>
        <p:txBody>
          <a:bodyPr lIns="0" tIns="0" rIns="0" bIns="0"/>
          <a:lstStyle/>
          <a:p>
            <a:endParaRPr lang="en-US" sz="2000" b="0" strike="noStrike" spc="-1">
              <a:latin typeface="Arial"/>
            </a:endParaRPr>
          </a:p>
        </p:txBody>
      </p:sp>
      <p:sp>
        <p:nvSpPr>
          <p:cNvPr id="2440" name="CustomShape 3"/>
          <p:cNvSpPr/>
          <p:nvPr/>
        </p:nvSpPr>
        <p:spPr>
          <a:xfrm>
            <a:off x="3884760" y="8685360"/>
            <a:ext cx="2971080" cy="456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8A6BB77C-0ED6-4ECB-BD6F-4EF5D8005DC9}" type="slidenum">
              <a:rPr lang="en-US" sz="1200" b="0" strike="noStrike" spc="-1">
                <a:solidFill>
                  <a:srgbClr val="000000"/>
                </a:solidFill>
                <a:latin typeface="+mn-lt"/>
                <a:ea typeface="+mn-ea"/>
              </a:rPr>
              <a:t>93</a:t>
            </a:fld>
            <a:endParaRPr lang="en-US" sz="1200" b="0" strike="noStrike" spc="-1">
              <a:latin typeface="Aria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1" name="PlaceHolder 1"/>
          <p:cNvSpPr>
            <a:spLocks noGrp="1" noRot="1" noChangeAspect="1"/>
          </p:cNvSpPr>
          <p:nvPr>
            <p:ph type="sldImg"/>
          </p:nvPr>
        </p:nvSpPr>
        <p:spPr>
          <a:xfrm>
            <a:off x="1143000" y="685800"/>
            <a:ext cx="4572000" cy="3429000"/>
          </a:xfrm>
          <a:prstGeom prst="rect">
            <a:avLst/>
          </a:prstGeom>
        </p:spPr>
      </p:sp>
      <p:sp>
        <p:nvSpPr>
          <p:cNvPr id="2442" name="PlaceHolder 2"/>
          <p:cNvSpPr>
            <a:spLocks noGrp="1"/>
          </p:cNvSpPr>
          <p:nvPr>
            <p:ph type="body"/>
          </p:nvPr>
        </p:nvSpPr>
        <p:spPr>
          <a:xfrm>
            <a:off x="685800" y="4343400"/>
            <a:ext cx="5485680" cy="4114080"/>
          </a:xfrm>
          <a:prstGeom prst="rect">
            <a:avLst/>
          </a:prstGeom>
        </p:spPr>
        <p:txBody>
          <a:bodyPr lIns="0" tIns="0" rIns="0" bIns="0"/>
          <a:lstStyle/>
          <a:p>
            <a:endParaRPr lang="en-US" sz="2000" b="0" strike="noStrike" spc="-1">
              <a:latin typeface="Arial"/>
            </a:endParaRPr>
          </a:p>
        </p:txBody>
      </p:sp>
      <p:sp>
        <p:nvSpPr>
          <p:cNvPr id="2443" name="CustomShape 3"/>
          <p:cNvSpPr/>
          <p:nvPr/>
        </p:nvSpPr>
        <p:spPr>
          <a:xfrm>
            <a:off x="3884760" y="8685360"/>
            <a:ext cx="2971080" cy="456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B9472166-2DFD-40E0-96C2-5E26E30553C3}" type="slidenum">
              <a:rPr lang="en-US" sz="1200" b="0" strike="noStrike" spc="-1">
                <a:solidFill>
                  <a:srgbClr val="000000"/>
                </a:solidFill>
                <a:latin typeface="+mn-lt"/>
                <a:ea typeface="+mn-ea"/>
              </a:rPr>
              <a:t>94</a:t>
            </a:fld>
            <a:endParaRPr lang="en-US" sz="1200" b="0" strike="noStrike" spc="-1">
              <a:latin typeface="Aria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4" name="PlaceHolder 1"/>
          <p:cNvSpPr>
            <a:spLocks noGrp="1" noRot="1" noChangeAspect="1"/>
          </p:cNvSpPr>
          <p:nvPr>
            <p:ph type="sldImg"/>
          </p:nvPr>
        </p:nvSpPr>
        <p:spPr>
          <a:xfrm>
            <a:off x="1143000" y="685800"/>
            <a:ext cx="4572000" cy="3429000"/>
          </a:xfrm>
          <a:prstGeom prst="rect">
            <a:avLst/>
          </a:prstGeom>
        </p:spPr>
      </p:sp>
      <p:sp>
        <p:nvSpPr>
          <p:cNvPr id="2445" name="PlaceHolder 2"/>
          <p:cNvSpPr>
            <a:spLocks noGrp="1"/>
          </p:cNvSpPr>
          <p:nvPr>
            <p:ph type="body"/>
          </p:nvPr>
        </p:nvSpPr>
        <p:spPr>
          <a:xfrm>
            <a:off x="685800" y="4343400"/>
            <a:ext cx="5485680" cy="4114080"/>
          </a:xfrm>
          <a:prstGeom prst="rect">
            <a:avLst/>
          </a:prstGeom>
        </p:spPr>
        <p:txBody>
          <a:bodyPr lIns="0" tIns="0" rIns="0" bIns="0"/>
          <a:lstStyle/>
          <a:p>
            <a:endParaRPr lang="en-US" sz="2000" b="0" strike="noStrike" spc="-1">
              <a:latin typeface="Arial"/>
            </a:endParaRPr>
          </a:p>
        </p:txBody>
      </p:sp>
      <p:sp>
        <p:nvSpPr>
          <p:cNvPr id="2446" name="CustomShape 3"/>
          <p:cNvSpPr/>
          <p:nvPr/>
        </p:nvSpPr>
        <p:spPr>
          <a:xfrm>
            <a:off x="3884760" y="8685360"/>
            <a:ext cx="2971080" cy="456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C2FABB98-2CFB-4C11-A9DA-4743544720D1}" type="slidenum">
              <a:rPr lang="en-US" sz="1200" b="0" strike="noStrike" spc="-1">
                <a:solidFill>
                  <a:srgbClr val="000000"/>
                </a:solidFill>
                <a:latin typeface="+mn-lt"/>
                <a:ea typeface="+mn-ea"/>
              </a:rPr>
              <a:t>110</a:t>
            </a:fld>
            <a:endParaRPr lang="en-US" sz="1200" b="0" strike="noStrike" spc="-1">
              <a:latin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4" name="PlaceHolder 2"/>
          <p:cNvSpPr>
            <a:spLocks noGrp="1"/>
          </p:cNvSpPr>
          <p:nvPr>
            <p:ph type="body"/>
          </p:nvPr>
        </p:nvSpPr>
        <p:spPr>
          <a:xfrm>
            <a:off x="457200" y="1604520"/>
            <a:ext cx="8229240" cy="1896840"/>
          </a:xfrm>
          <a:prstGeom prst="rect">
            <a:avLst/>
          </a:prstGeom>
        </p:spPr>
        <p:txBody>
          <a:bodyPr lIns="0" tIns="0" rIns="0" bIns="0">
            <a:normAutofit/>
          </a:bodyPr>
          <a:lstStyle/>
          <a:p>
            <a:endParaRPr lang="en-US" sz="3200" b="0" strike="noStrike" spc="-1">
              <a:latin typeface="Arial"/>
            </a:endParaRPr>
          </a:p>
        </p:txBody>
      </p:sp>
      <p:sp>
        <p:nvSpPr>
          <p:cNvPr id="25" name="PlaceHolder 3"/>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312"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13"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314"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15"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316" name="PlaceHolder 1"/>
          <p:cNvSpPr>
            <a:spLocks noGrp="1"/>
          </p:cNvSpPr>
          <p:nvPr>
            <p:ph type="subTitle"/>
          </p:nvPr>
        </p:nvSpPr>
        <p:spPr>
          <a:xfrm>
            <a:off x="457200" y="273600"/>
            <a:ext cx="8229240" cy="530784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317"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18"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319"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
        <p:nvSpPr>
          <p:cNvPr id="320"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321"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22"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323"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324" name="PlaceHolder 4"/>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325"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26"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327"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328" name="PlaceHolder 4"/>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29"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30" name="PlaceHolder 2"/>
          <p:cNvSpPr>
            <a:spLocks noGrp="1"/>
          </p:cNvSpPr>
          <p:nvPr>
            <p:ph type="body"/>
          </p:nvPr>
        </p:nvSpPr>
        <p:spPr>
          <a:xfrm>
            <a:off x="457200" y="1604520"/>
            <a:ext cx="8229240" cy="1896840"/>
          </a:xfrm>
          <a:prstGeom prst="rect">
            <a:avLst/>
          </a:prstGeom>
        </p:spPr>
        <p:txBody>
          <a:bodyPr lIns="0" tIns="0" rIns="0" bIns="0">
            <a:normAutofit/>
          </a:bodyPr>
          <a:lstStyle/>
          <a:p>
            <a:endParaRPr lang="en-US" sz="3200" b="0" strike="noStrike" spc="-1">
              <a:latin typeface="Arial"/>
            </a:endParaRPr>
          </a:p>
        </p:txBody>
      </p:sp>
      <p:sp>
        <p:nvSpPr>
          <p:cNvPr id="331" name="PlaceHolder 3"/>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32"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33"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334"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335"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
        <p:nvSpPr>
          <p:cNvPr id="336" name="PlaceHolder 5"/>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37"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38" name="PlaceHolder 2"/>
          <p:cNvSpPr>
            <a:spLocks noGrp="1"/>
          </p:cNvSpPr>
          <p:nvPr>
            <p:ph type="body"/>
          </p:nvPr>
        </p:nvSpPr>
        <p:spPr>
          <a:xfrm>
            <a:off x="457200" y="1604520"/>
            <a:ext cx="2649600" cy="1896840"/>
          </a:xfrm>
          <a:prstGeom prst="rect">
            <a:avLst/>
          </a:prstGeom>
        </p:spPr>
        <p:txBody>
          <a:bodyPr lIns="0" tIns="0" rIns="0" bIns="0">
            <a:normAutofit/>
          </a:bodyPr>
          <a:lstStyle/>
          <a:p>
            <a:endParaRPr lang="en-US" sz="3200" b="0" strike="noStrike" spc="-1">
              <a:latin typeface="Arial"/>
            </a:endParaRPr>
          </a:p>
        </p:txBody>
      </p:sp>
      <p:sp>
        <p:nvSpPr>
          <p:cNvPr id="339" name="PlaceHolder 3"/>
          <p:cNvSpPr>
            <a:spLocks noGrp="1"/>
          </p:cNvSpPr>
          <p:nvPr>
            <p:ph type="body"/>
          </p:nvPr>
        </p:nvSpPr>
        <p:spPr>
          <a:xfrm>
            <a:off x="3239640" y="1604520"/>
            <a:ext cx="2649600" cy="1896840"/>
          </a:xfrm>
          <a:prstGeom prst="rect">
            <a:avLst/>
          </a:prstGeom>
        </p:spPr>
        <p:txBody>
          <a:bodyPr lIns="0" tIns="0" rIns="0" bIns="0">
            <a:normAutofit/>
          </a:bodyPr>
          <a:lstStyle/>
          <a:p>
            <a:endParaRPr lang="en-US" sz="3200" b="0" strike="noStrike" spc="-1">
              <a:latin typeface="Arial"/>
            </a:endParaRPr>
          </a:p>
        </p:txBody>
      </p:sp>
      <p:sp>
        <p:nvSpPr>
          <p:cNvPr id="340" name="PlaceHolder 4"/>
          <p:cNvSpPr>
            <a:spLocks noGrp="1"/>
          </p:cNvSpPr>
          <p:nvPr>
            <p:ph type="body"/>
          </p:nvPr>
        </p:nvSpPr>
        <p:spPr>
          <a:xfrm>
            <a:off x="6022080" y="1604520"/>
            <a:ext cx="2649600" cy="1896840"/>
          </a:xfrm>
          <a:prstGeom prst="rect">
            <a:avLst/>
          </a:prstGeom>
        </p:spPr>
        <p:txBody>
          <a:bodyPr lIns="0" tIns="0" rIns="0" bIns="0">
            <a:normAutofit/>
          </a:bodyPr>
          <a:lstStyle/>
          <a:p>
            <a:endParaRPr lang="en-US" sz="3200" b="0" strike="noStrike" spc="-1">
              <a:latin typeface="Arial"/>
            </a:endParaRPr>
          </a:p>
        </p:txBody>
      </p:sp>
      <p:sp>
        <p:nvSpPr>
          <p:cNvPr id="341" name="PlaceHolder 5"/>
          <p:cNvSpPr>
            <a:spLocks noGrp="1"/>
          </p:cNvSpPr>
          <p:nvPr>
            <p:ph type="body"/>
          </p:nvPr>
        </p:nvSpPr>
        <p:spPr>
          <a:xfrm>
            <a:off x="457200" y="3682080"/>
            <a:ext cx="2649600" cy="1896840"/>
          </a:xfrm>
          <a:prstGeom prst="rect">
            <a:avLst/>
          </a:prstGeom>
        </p:spPr>
        <p:txBody>
          <a:bodyPr lIns="0" tIns="0" rIns="0" bIns="0">
            <a:normAutofit/>
          </a:bodyPr>
          <a:lstStyle/>
          <a:p>
            <a:endParaRPr lang="en-US" sz="3200" b="0" strike="noStrike" spc="-1">
              <a:latin typeface="Arial"/>
            </a:endParaRPr>
          </a:p>
        </p:txBody>
      </p:sp>
      <p:sp>
        <p:nvSpPr>
          <p:cNvPr id="342" name="PlaceHolder 6"/>
          <p:cNvSpPr>
            <a:spLocks noGrp="1"/>
          </p:cNvSpPr>
          <p:nvPr>
            <p:ph type="body"/>
          </p:nvPr>
        </p:nvSpPr>
        <p:spPr>
          <a:xfrm>
            <a:off x="3239640" y="3682080"/>
            <a:ext cx="2649600" cy="1896840"/>
          </a:xfrm>
          <a:prstGeom prst="rect">
            <a:avLst/>
          </a:prstGeom>
        </p:spPr>
        <p:txBody>
          <a:bodyPr lIns="0" tIns="0" rIns="0" bIns="0">
            <a:normAutofit/>
          </a:bodyPr>
          <a:lstStyle/>
          <a:p>
            <a:endParaRPr lang="en-US" sz="3200" b="0" strike="noStrike" spc="-1">
              <a:latin typeface="Arial"/>
            </a:endParaRPr>
          </a:p>
        </p:txBody>
      </p:sp>
      <p:sp>
        <p:nvSpPr>
          <p:cNvPr id="343" name="PlaceHolder 7"/>
          <p:cNvSpPr>
            <a:spLocks noGrp="1"/>
          </p:cNvSpPr>
          <p:nvPr>
            <p:ph type="body"/>
          </p:nvPr>
        </p:nvSpPr>
        <p:spPr>
          <a:xfrm>
            <a:off x="6022080" y="3682080"/>
            <a:ext cx="26496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7"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28"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29"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
        <p:nvSpPr>
          <p:cNvPr id="30" name="PlaceHolder 5"/>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346"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47" name="PlaceHolder 2"/>
          <p:cNvSpPr>
            <a:spLocks noGrp="1"/>
          </p:cNvSpPr>
          <p:nvPr>
            <p:ph type="subTitle"/>
          </p:nvPr>
        </p:nvSpPr>
        <p:spPr>
          <a:xfrm>
            <a:off x="457200" y="1604520"/>
            <a:ext cx="8229240" cy="397728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348"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49" name="PlaceHolder 2"/>
          <p:cNvSpPr>
            <a:spLocks noGrp="1"/>
          </p:cNvSpPr>
          <p:nvPr>
            <p:ph type="body"/>
          </p:nvPr>
        </p:nvSpPr>
        <p:spPr>
          <a:xfrm>
            <a:off x="457200" y="1604520"/>
            <a:ext cx="822924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350"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51"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352"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53"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354" name="PlaceHolder 1"/>
          <p:cNvSpPr>
            <a:spLocks noGrp="1"/>
          </p:cNvSpPr>
          <p:nvPr>
            <p:ph type="subTitle"/>
          </p:nvPr>
        </p:nvSpPr>
        <p:spPr>
          <a:xfrm>
            <a:off x="457200" y="273600"/>
            <a:ext cx="8229240" cy="530784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355"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56"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357"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
        <p:nvSpPr>
          <p:cNvPr id="358"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359"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60"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361"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362" name="PlaceHolder 4"/>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363"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64"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365"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366" name="PlaceHolder 4"/>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67"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68" name="PlaceHolder 2"/>
          <p:cNvSpPr>
            <a:spLocks noGrp="1"/>
          </p:cNvSpPr>
          <p:nvPr>
            <p:ph type="body"/>
          </p:nvPr>
        </p:nvSpPr>
        <p:spPr>
          <a:xfrm>
            <a:off x="457200" y="1604520"/>
            <a:ext cx="8229240" cy="1896840"/>
          </a:xfrm>
          <a:prstGeom prst="rect">
            <a:avLst/>
          </a:prstGeom>
        </p:spPr>
        <p:txBody>
          <a:bodyPr lIns="0" tIns="0" rIns="0" bIns="0">
            <a:normAutofit/>
          </a:bodyPr>
          <a:lstStyle/>
          <a:p>
            <a:endParaRPr lang="en-US" sz="3200" b="0" strike="noStrike" spc="-1">
              <a:latin typeface="Arial"/>
            </a:endParaRPr>
          </a:p>
        </p:txBody>
      </p:sp>
      <p:sp>
        <p:nvSpPr>
          <p:cNvPr id="369" name="PlaceHolder 3"/>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70"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71"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372"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373"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
        <p:nvSpPr>
          <p:cNvPr id="374" name="PlaceHolder 5"/>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2" name="PlaceHolder 2"/>
          <p:cNvSpPr>
            <a:spLocks noGrp="1"/>
          </p:cNvSpPr>
          <p:nvPr>
            <p:ph type="body"/>
          </p:nvPr>
        </p:nvSpPr>
        <p:spPr>
          <a:xfrm>
            <a:off x="457200" y="1604520"/>
            <a:ext cx="2649600" cy="1896840"/>
          </a:xfrm>
          <a:prstGeom prst="rect">
            <a:avLst/>
          </a:prstGeom>
        </p:spPr>
        <p:txBody>
          <a:bodyPr lIns="0" tIns="0" rIns="0" bIns="0">
            <a:normAutofit/>
          </a:bodyPr>
          <a:lstStyle/>
          <a:p>
            <a:endParaRPr lang="en-US" sz="3200" b="0" strike="noStrike" spc="-1">
              <a:latin typeface="Arial"/>
            </a:endParaRPr>
          </a:p>
        </p:txBody>
      </p:sp>
      <p:sp>
        <p:nvSpPr>
          <p:cNvPr id="33" name="PlaceHolder 3"/>
          <p:cNvSpPr>
            <a:spLocks noGrp="1"/>
          </p:cNvSpPr>
          <p:nvPr>
            <p:ph type="body"/>
          </p:nvPr>
        </p:nvSpPr>
        <p:spPr>
          <a:xfrm>
            <a:off x="3239640" y="1604520"/>
            <a:ext cx="2649600" cy="1896840"/>
          </a:xfrm>
          <a:prstGeom prst="rect">
            <a:avLst/>
          </a:prstGeom>
        </p:spPr>
        <p:txBody>
          <a:bodyPr lIns="0" tIns="0" rIns="0" bIns="0">
            <a:normAutofit/>
          </a:bodyPr>
          <a:lstStyle/>
          <a:p>
            <a:endParaRPr lang="en-US" sz="3200" b="0" strike="noStrike" spc="-1">
              <a:latin typeface="Arial"/>
            </a:endParaRPr>
          </a:p>
        </p:txBody>
      </p:sp>
      <p:sp>
        <p:nvSpPr>
          <p:cNvPr id="34" name="PlaceHolder 4"/>
          <p:cNvSpPr>
            <a:spLocks noGrp="1"/>
          </p:cNvSpPr>
          <p:nvPr>
            <p:ph type="body"/>
          </p:nvPr>
        </p:nvSpPr>
        <p:spPr>
          <a:xfrm>
            <a:off x="6022080" y="1604520"/>
            <a:ext cx="2649600" cy="1896840"/>
          </a:xfrm>
          <a:prstGeom prst="rect">
            <a:avLst/>
          </a:prstGeom>
        </p:spPr>
        <p:txBody>
          <a:bodyPr lIns="0" tIns="0" rIns="0" bIns="0">
            <a:normAutofit/>
          </a:bodyPr>
          <a:lstStyle/>
          <a:p>
            <a:endParaRPr lang="en-US" sz="3200" b="0" strike="noStrike" spc="-1">
              <a:latin typeface="Arial"/>
            </a:endParaRPr>
          </a:p>
        </p:txBody>
      </p:sp>
      <p:sp>
        <p:nvSpPr>
          <p:cNvPr id="35" name="PlaceHolder 5"/>
          <p:cNvSpPr>
            <a:spLocks noGrp="1"/>
          </p:cNvSpPr>
          <p:nvPr>
            <p:ph type="body"/>
          </p:nvPr>
        </p:nvSpPr>
        <p:spPr>
          <a:xfrm>
            <a:off x="457200" y="3682080"/>
            <a:ext cx="2649600" cy="1896840"/>
          </a:xfrm>
          <a:prstGeom prst="rect">
            <a:avLst/>
          </a:prstGeom>
        </p:spPr>
        <p:txBody>
          <a:bodyPr lIns="0" tIns="0" rIns="0" bIns="0">
            <a:normAutofit/>
          </a:bodyPr>
          <a:lstStyle/>
          <a:p>
            <a:endParaRPr lang="en-US" sz="3200" b="0" strike="noStrike" spc="-1">
              <a:latin typeface="Arial"/>
            </a:endParaRPr>
          </a:p>
        </p:txBody>
      </p:sp>
      <p:sp>
        <p:nvSpPr>
          <p:cNvPr id="36" name="PlaceHolder 6"/>
          <p:cNvSpPr>
            <a:spLocks noGrp="1"/>
          </p:cNvSpPr>
          <p:nvPr>
            <p:ph type="body"/>
          </p:nvPr>
        </p:nvSpPr>
        <p:spPr>
          <a:xfrm>
            <a:off x="3239640" y="3682080"/>
            <a:ext cx="2649600" cy="1896840"/>
          </a:xfrm>
          <a:prstGeom prst="rect">
            <a:avLst/>
          </a:prstGeom>
        </p:spPr>
        <p:txBody>
          <a:bodyPr lIns="0" tIns="0" rIns="0" bIns="0">
            <a:normAutofit/>
          </a:bodyPr>
          <a:lstStyle/>
          <a:p>
            <a:endParaRPr lang="en-US" sz="3200" b="0" strike="noStrike" spc="-1">
              <a:latin typeface="Arial"/>
            </a:endParaRPr>
          </a:p>
        </p:txBody>
      </p:sp>
      <p:sp>
        <p:nvSpPr>
          <p:cNvPr id="37" name="PlaceHolder 7"/>
          <p:cNvSpPr>
            <a:spLocks noGrp="1"/>
          </p:cNvSpPr>
          <p:nvPr>
            <p:ph type="body"/>
          </p:nvPr>
        </p:nvSpPr>
        <p:spPr>
          <a:xfrm>
            <a:off x="6022080" y="3682080"/>
            <a:ext cx="26496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75"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76" name="PlaceHolder 2"/>
          <p:cNvSpPr>
            <a:spLocks noGrp="1"/>
          </p:cNvSpPr>
          <p:nvPr>
            <p:ph type="body"/>
          </p:nvPr>
        </p:nvSpPr>
        <p:spPr>
          <a:xfrm>
            <a:off x="457200" y="1604520"/>
            <a:ext cx="2649600" cy="1896840"/>
          </a:xfrm>
          <a:prstGeom prst="rect">
            <a:avLst/>
          </a:prstGeom>
        </p:spPr>
        <p:txBody>
          <a:bodyPr lIns="0" tIns="0" rIns="0" bIns="0">
            <a:normAutofit/>
          </a:bodyPr>
          <a:lstStyle/>
          <a:p>
            <a:endParaRPr lang="en-US" sz="3200" b="0" strike="noStrike" spc="-1">
              <a:latin typeface="Arial"/>
            </a:endParaRPr>
          </a:p>
        </p:txBody>
      </p:sp>
      <p:sp>
        <p:nvSpPr>
          <p:cNvPr id="377" name="PlaceHolder 3"/>
          <p:cNvSpPr>
            <a:spLocks noGrp="1"/>
          </p:cNvSpPr>
          <p:nvPr>
            <p:ph type="body"/>
          </p:nvPr>
        </p:nvSpPr>
        <p:spPr>
          <a:xfrm>
            <a:off x="3239640" y="1604520"/>
            <a:ext cx="2649600" cy="1896840"/>
          </a:xfrm>
          <a:prstGeom prst="rect">
            <a:avLst/>
          </a:prstGeom>
        </p:spPr>
        <p:txBody>
          <a:bodyPr lIns="0" tIns="0" rIns="0" bIns="0">
            <a:normAutofit/>
          </a:bodyPr>
          <a:lstStyle/>
          <a:p>
            <a:endParaRPr lang="en-US" sz="3200" b="0" strike="noStrike" spc="-1">
              <a:latin typeface="Arial"/>
            </a:endParaRPr>
          </a:p>
        </p:txBody>
      </p:sp>
      <p:sp>
        <p:nvSpPr>
          <p:cNvPr id="378" name="PlaceHolder 4"/>
          <p:cNvSpPr>
            <a:spLocks noGrp="1"/>
          </p:cNvSpPr>
          <p:nvPr>
            <p:ph type="body"/>
          </p:nvPr>
        </p:nvSpPr>
        <p:spPr>
          <a:xfrm>
            <a:off x="6022080" y="1604520"/>
            <a:ext cx="2649600" cy="1896840"/>
          </a:xfrm>
          <a:prstGeom prst="rect">
            <a:avLst/>
          </a:prstGeom>
        </p:spPr>
        <p:txBody>
          <a:bodyPr lIns="0" tIns="0" rIns="0" bIns="0">
            <a:normAutofit/>
          </a:bodyPr>
          <a:lstStyle/>
          <a:p>
            <a:endParaRPr lang="en-US" sz="3200" b="0" strike="noStrike" spc="-1">
              <a:latin typeface="Arial"/>
            </a:endParaRPr>
          </a:p>
        </p:txBody>
      </p:sp>
      <p:sp>
        <p:nvSpPr>
          <p:cNvPr id="379" name="PlaceHolder 5"/>
          <p:cNvSpPr>
            <a:spLocks noGrp="1"/>
          </p:cNvSpPr>
          <p:nvPr>
            <p:ph type="body"/>
          </p:nvPr>
        </p:nvSpPr>
        <p:spPr>
          <a:xfrm>
            <a:off x="457200" y="3682080"/>
            <a:ext cx="2649600" cy="1896840"/>
          </a:xfrm>
          <a:prstGeom prst="rect">
            <a:avLst/>
          </a:prstGeom>
        </p:spPr>
        <p:txBody>
          <a:bodyPr lIns="0" tIns="0" rIns="0" bIns="0">
            <a:normAutofit/>
          </a:bodyPr>
          <a:lstStyle/>
          <a:p>
            <a:endParaRPr lang="en-US" sz="3200" b="0" strike="noStrike" spc="-1">
              <a:latin typeface="Arial"/>
            </a:endParaRPr>
          </a:p>
        </p:txBody>
      </p:sp>
      <p:sp>
        <p:nvSpPr>
          <p:cNvPr id="380" name="PlaceHolder 6"/>
          <p:cNvSpPr>
            <a:spLocks noGrp="1"/>
          </p:cNvSpPr>
          <p:nvPr>
            <p:ph type="body"/>
          </p:nvPr>
        </p:nvSpPr>
        <p:spPr>
          <a:xfrm>
            <a:off x="3239640" y="3682080"/>
            <a:ext cx="2649600" cy="1896840"/>
          </a:xfrm>
          <a:prstGeom prst="rect">
            <a:avLst/>
          </a:prstGeom>
        </p:spPr>
        <p:txBody>
          <a:bodyPr lIns="0" tIns="0" rIns="0" bIns="0">
            <a:normAutofit/>
          </a:bodyPr>
          <a:lstStyle/>
          <a:p>
            <a:endParaRPr lang="en-US" sz="3200" b="0" strike="noStrike" spc="-1">
              <a:latin typeface="Arial"/>
            </a:endParaRPr>
          </a:p>
        </p:txBody>
      </p:sp>
      <p:sp>
        <p:nvSpPr>
          <p:cNvPr id="381" name="PlaceHolder 7"/>
          <p:cNvSpPr>
            <a:spLocks noGrp="1"/>
          </p:cNvSpPr>
          <p:nvPr>
            <p:ph type="body"/>
          </p:nvPr>
        </p:nvSpPr>
        <p:spPr>
          <a:xfrm>
            <a:off x="6022080" y="3682080"/>
            <a:ext cx="26496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384"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85" name="PlaceHolder 2"/>
          <p:cNvSpPr>
            <a:spLocks noGrp="1"/>
          </p:cNvSpPr>
          <p:nvPr>
            <p:ph type="subTitle"/>
          </p:nvPr>
        </p:nvSpPr>
        <p:spPr>
          <a:xfrm>
            <a:off x="457200" y="1604520"/>
            <a:ext cx="8229240" cy="397728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386"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87" name="PlaceHolder 2"/>
          <p:cNvSpPr>
            <a:spLocks noGrp="1"/>
          </p:cNvSpPr>
          <p:nvPr>
            <p:ph type="body"/>
          </p:nvPr>
        </p:nvSpPr>
        <p:spPr>
          <a:xfrm>
            <a:off x="457200" y="1604520"/>
            <a:ext cx="822924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388"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89"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390"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91"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392" name="PlaceHolder 1"/>
          <p:cNvSpPr>
            <a:spLocks noGrp="1"/>
          </p:cNvSpPr>
          <p:nvPr>
            <p:ph type="subTitle"/>
          </p:nvPr>
        </p:nvSpPr>
        <p:spPr>
          <a:xfrm>
            <a:off x="457200" y="273600"/>
            <a:ext cx="8229240" cy="530784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393"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94"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395"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
        <p:nvSpPr>
          <p:cNvPr id="396"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397"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98"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399"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400" name="PlaceHolder 4"/>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401"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402"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403"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404" name="PlaceHolder 4"/>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405"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406" name="PlaceHolder 2"/>
          <p:cNvSpPr>
            <a:spLocks noGrp="1"/>
          </p:cNvSpPr>
          <p:nvPr>
            <p:ph type="body"/>
          </p:nvPr>
        </p:nvSpPr>
        <p:spPr>
          <a:xfrm>
            <a:off x="457200" y="1604520"/>
            <a:ext cx="8229240" cy="1896840"/>
          </a:xfrm>
          <a:prstGeom prst="rect">
            <a:avLst/>
          </a:prstGeom>
        </p:spPr>
        <p:txBody>
          <a:bodyPr lIns="0" tIns="0" rIns="0" bIns="0">
            <a:normAutofit/>
          </a:bodyPr>
          <a:lstStyle/>
          <a:p>
            <a:endParaRPr lang="en-US" sz="3200" b="0" strike="noStrike" spc="-1">
              <a:latin typeface="Arial"/>
            </a:endParaRPr>
          </a:p>
        </p:txBody>
      </p:sp>
      <p:sp>
        <p:nvSpPr>
          <p:cNvPr id="407" name="PlaceHolder 3"/>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408"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409"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410"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411"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
        <p:nvSpPr>
          <p:cNvPr id="412" name="PlaceHolder 5"/>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413"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414" name="PlaceHolder 2"/>
          <p:cNvSpPr>
            <a:spLocks noGrp="1"/>
          </p:cNvSpPr>
          <p:nvPr>
            <p:ph type="body"/>
          </p:nvPr>
        </p:nvSpPr>
        <p:spPr>
          <a:xfrm>
            <a:off x="457200" y="1604520"/>
            <a:ext cx="2649600" cy="1896840"/>
          </a:xfrm>
          <a:prstGeom prst="rect">
            <a:avLst/>
          </a:prstGeom>
        </p:spPr>
        <p:txBody>
          <a:bodyPr lIns="0" tIns="0" rIns="0" bIns="0">
            <a:normAutofit/>
          </a:bodyPr>
          <a:lstStyle/>
          <a:p>
            <a:endParaRPr lang="en-US" sz="3200" b="0" strike="noStrike" spc="-1">
              <a:latin typeface="Arial"/>
            </a:endParaRPr>
          </a:p>
        </p:txBody>
      </p:sp>
      <p:sp>
        <p:nvSpPr>
          <p:cNvPr id="415" name="PlaceHolder 3"/>
          <p:cNvSpPr>
            <a:spLocks noGrp="1"/>
          </p:cNvSpPr>
          <p:nvPr>
            <p:ph type="body"/>
          </p:nvPr>
        </p:nvSpPr>
        <p:spPr>
          <a:xfrm>
            <a:off x="3239640" y="1604520"/>
            <a:ext cx="2649600" cy="1896840"/>
          </a:xfrm>
          <a:prstGeom prst="rect">
            <a:avLst/>
          </a:prstGeom>
        </p:spPr>
        <p:txBody>
          <a:bodyPr lIns="0" tIns="0" rIns="0" bIns="0">
            <a:normAutofit/>
          </a:bodyPr>
          <a:lstStyle/>
          <a:p>
            <a:endParaRPr lang="en-US" sz="3200" b="0" strike="noStrike" spc="-1">
              <a:latin typeface="Arial"/>
            </a:endParaRPr>
          </a:p>
        </p:txBody>
      </p:sp>
      <p:sp>
        <p:nvSpPr>
          <p:cNvPr id="416" name="PlaceHolder 4"/>
          <p:cNvSpPr>
            <a:spLocks noGrp="1"/>
          </p:cNvSpPr>
          <p:nvPr>
            <p:ph type="body"/>
          </p:nvPr>
        </p:nvSpPr>
        <p:spPr>
          <a:xfrm>
            <a:off x="6022080" y="1604520"/>
            <a:ext cx="2649600" cy="1896840"/>
          </a:xfrm>
          <a:prstGeom prst="rect">
            <a:avLst/>
          </a:prstGeom>
        </p:spPr>
        <p:txBody>
          <a:bodyPr lIns="0" tIns="0" rIns="0" bIns="0">
            <a:normAutofit/>
          </a:bodyPr>
          <a:lstStyle/>
          <a:p>
            <a:endParaRPr lang="en-US" sz="3200" b="0" strike="noStrike" spc="-1">
              <a:latin typeface="Arial"/>
            </a:endParaRPr>
          </a:p>
        </p:txBody>
      </p:sp>
      <p:sp>
        <p:nvSpPr>
          <p:cNvPr id="417" name="PlaceHolder 5"/>
          <p:cNvSpPr>
            <a:spLocks noGrp="1"/>
          </p:cNvSpPr>
          <p:nvPr>
            <p:ph type="body"/>
          </p:nvPr>
        </p:nvSpPr>
        <p:spPr>
          <a:xfrm>
            <a:off x="457200" y="3682080"/>
            <a:ext cx="2649600" cy="1896840"/>
          </a:xfrm>
          <a:prstGeom prst="rect">
            <a:avLst/>
          </a:prstGeom>
        </p:spPr>
        <p:txBody>
          <a:bodyPr lIns="0" tIns="0" rIns="0" bIns="0">
            <a:normAutofit/>
          </a:bodyPr>
          <a:lstStyle/>
          <a:p>
            <a:endParaRPr lang="en-US" sz="3200" b="0" strike="noStrike" spc="-1">
              <a:latin typeface="Arial"/>
            </a:endParaRPr>
          </a:p>
        </p:txBody>
      </p:sp>
      <p:sp>
        <p:nvSpPr>
          <p:cNvPr id="418" name="PlaceHolder 6"/>
          <p:cNvSpPr>
            <a:spLocks noGrp="1"/>
          </p:cNvSpPr>
          <p:nvPr>
            <p:ph type="body"/>
          </p:nvPr>
        </p:nvSpPr>
        <p:spPr>
          <a:xfrm>
            <a:off x="3239640" y="3682080"/>
            <a:ext cx="2649600" cy="1896840"/>
          </a:xfrm>
          <a:prstGeom prst="rect">
            <a:avLst/>
          </a:prstGeom>
        </p:spPr>
        <p:txBody>
          <a:bodyPr lIns="0" tIns="0" rIns="0" bIns="0">
            <a:normAutofit/>
          </a:bodyPr>
          <a:lstStyle/>
          <a:p>
            <a:endParaRPr lang="en-US" sz="3200" b="0" strike="noStrike" spc="-1">
              <a:latin typeface="Arial"/>
            </a:endParaRPr>
          </a:p>
        </p:txBody>
      </p:sp>
      <p:sp>
        <p:nvSpPr>
          <p:cNvPr id="419" name="PlaceHolder 7"/>
          <p:cNvSpPr>
            <a:spLocks noGrp="1"/>
          </p:cNvSpPr>
          <p:nvPr>
            <p:ph type="body"/>
          </p:nvPr>
        </p:nvSpPr>
        <p:spPr>
          <a:xfrm>
            <a:off x="6022080" y="3682080"/>
            <a:ext cx="26496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0"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41" name="PlaceHolder 2"/>
          <p:cNvSpPr>
            <a:spLocks noGrp="1"/>
          </p:cNvSpPr>
          <p:nvPr>
            <p:ph type="subTitle"/>
          </p:nvPr>
        </p:nvSpPr>
        <p:spPr>
          <a:xfrm>
            <a:off x="457200" y="1604520"/>
            <a:ext cx="8229240" cy="397728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2"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43" name="PlaceHolder 2"/>
          <p:cNvSpPr>
            <a:spLocks noGrp="1"/>
          </p:cNvSpPr>
          <p:nvPr>
            <p:ph type="body"/>
          </p:nvPr>
        </p:nvSpPr>
        <p:spPr>
          <a:xfrm>
            <a:off x="457200" y="1604520"/>
            <a:ext cx="822924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45"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46"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47"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48" name="PlaceHolder 1"/>
          <p:cNvSpPr>
            <a:spLocks noGrp="1"/>
          </p:cNvSpPr>
          <p:nvPr>
            <p:ph type="subTitle"/>
          </p:nvPr>
        </p:nvSpPr>
        <p:spPr>
          <a:xfrm>
            <a:off x="457200" y="273600"/>
            <a:ext cx="8229240" cy="530784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49"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50"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51"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
        <p:nvSpPr>
          <p:cNvPr id="52"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 name="PlaceHolder 2"/>
          <p:cNvSpPr>
            <a:spLocks noGrp="1"/>
          </p:cNvSpPr>
          <p:nvPr>
            <p:ph type="subTitle"/>
          </p:nvPr>
        </p:nvSpPr>
        <p:spPr>
          <a:xfrm>
            <a:off x="457200" y="1604520"/>
            <a:ext cx="8229240" cy="397728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54"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55"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56" name="PlaceHolder 4"/>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58"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59"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60" name="PlaceHolder 4"/>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62" name="PlaceHolder 2"/>
          <p:cNvSpPr>
            <a:spLocks noGrp="1"/>
          </p:cNvSpPr>
          <p:nvPr>
            <p:ph type="body"/>
          </p:nvPr>
        </p:nvSpPr>
        <p:spPr>
          <a:xfrm>
            <a:off x="457200" y="1604520"/>
            <a:ext cx="8229240" cy="1896840"/>
          </a:xfrm>
          <a:prstGeom prst="rect">
            <a:avLst/>
          </a:prstGeom>
        </p:spPr>
        <p:txBody>
          <a:bodyPr lIns="0" tIns="0" rIns="0" bIns="0">
            <a:normAutofit/>
          </a:bodyPr>
          <a:lstStyle/>
          <a:p>
            <a:endParaRPr lang="en-US" sz="3200" b="0" strike="noStrike" spc="-1">
              <a:latin typeface="Arial"/>
            </a:endParaRPr>
          </a:p>
        </p:txBody>
      </p:sp>
      <p:sp>
        <p:nvSpPr>
          <p:cNvPr id="63" name="PlaceHolder 3"/>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65"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66"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67"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
        <p:nvSpPr>
          <p:cNvPr id="68" name="PlaceHolder 5"/>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70" name="PlaceHolder 2"/>
          <p:cNvSpPr>
            <a:spLocks noGrp="1"/>
          </p:cNvSpPr>
          <p:nvPr>
            <p:ph type="body"/>
          </p:nvPr>
        </p:nvSpPr>
        <p:spPr>
          <a:xfrm>
            <a:off x="457200" y="1604520"/>
            <a:ext cx="2649600" cy="1896840"/>
          </a:xfrm>
          <a:prstGeom prst="rect">
            <a:avLst/>
          </a:prstGeom>
        </p:spPr>
        <p:txBody>
          <a:bodyPr lIns="0" tIns="0" rIns="0" bIns="0">
            <a:normAutofit/>
          </a:bodyPr>
          <a:lstStyle/>
          <a:p>
            <a:endParaRPr lang="en-US" sz="3200" b="0" strike="noStrike" spc="-1">
              <a:latin typeface="Arial"/>
            </a:endParaRPr>
          </a:p>
        </p:txBody>
      </p:sp>
      <p:sp>
        <p:nvSpPr>
          <p:cNvPr id="71" name="PlaceHolder 3"/>
          <p:cNvSpPr>
            <a:spLocks noGrp="1"/>
          </p:cNvSpPr>
          <p:nvPr>
            <p:ph type="body"/>
          </p:nvPr>
        </p:nvSpPr>
        <p:spPr>
          <a:xfrm>
            <a:off x="3239640" y="1604520"/>
            <a:ext cx="2649600" cy="1896840"/>
          </a:xfrm>
          <a:prstGeom prst="rect">
            <a:avLst/>
          </a:prstGeom>
        </p:spPr>
        <p:txBody>
          <a:bodyPr lIns="0" tIns="0" rIns="0" bIns="0">
            <a:normAutofit/>
          </a:bodyPr>
          <a:lstStyle/>
          <a:p>
            <a:endParaRPr lang="en-US" sz="3200" b="0" strike="noStrike" spc="-1">
              <a:latin typeface="Arial"/>
            </a:endParaRPr>
          </a:p>
        </p:txBody>
      </p:sp>
      <p:sp>
        <p:nvSpPr>
          <p:cNvPr id="72" name="PlaceHolder 4"/>
          <p:cNvSpPr>
            <a:spLocks noGrp="1"/>
          </p:cNvSpPr>
          <p:nvPr>
            <p:ph type="body"/>
          </p:nvPr>
        </p:nvSpPr>
        <p:spPr>
          <a:xfrm>
            <a:off x="6022080" y="1604520"/>
            <a:ext cx="2649600" cy="1896840"/>
          </a:xfrm>
          <a:prstGeom prst="rect">
            <a:avLst/>
          </a:prstGeom>
        </p:spPr>
        <p:txBody>
          <a:bodyPr lIns="0" tIns="0" rIns="0" bIns="0">
            <a:normAutofit/>
          </a:bodyPr>
          <a:lstStyle/>
          <a:p>
            <a:endParaRPr lang="en-US" sz="3200" b="0" strike="noStrike" spc="-1">
              <a:latin typeface="Arial"/>
            </a:endParaRPr>
          </a:p>
        </p:txBody>
      </p:sp>
      <p:sp>
        <p:nvSpPr>
          <p:cNvPr id="73" name="PlaceHolder 5"/>
          <p:cNvSpPr>
            <a:spLocks noGrp="1"/>
          </p:cNvSpPr>
          <p:nvPr>
            <p:ph type="body"/>
          </p:nvPr>
        </p:nvSpPr>
        <p:spPr>
          <a:xfrm>
            <a:off x="457200" y="3682080"/>
            <a:ext cx="2649600" cy="1896840"/>
          </a:xfrm>
          <a:prstGeom prst="rect">
            <a:avLst/>
          </a:prstGeom>
        </p:spPr>
        <p:txBody>
          <a:bodyPr lIns="0" tIns="0" rIns="0" bIns="0">
            <a:normAutofit/>
          </a:bodyPr>
          <a:lstStyle/>
          <a:p>
            <a:endParaRPr lang="en-US" sz="3200" b="0" strike="noStrike" spc="-1">
              <a:latin typeface="Arial"/>
            </a:endParaRPr>
          </a:p>
        </p:txBody>
      </p:sp>
      <p:sp>
        <p:nvSpPr>
          <p:cNvPr id="74" name="PlaceHolder 6"/>
          <p:cNvSpPr>
            <a:spLocks noGrp="1"/>
          </p:cNvSpPr>
          <p:nvPr>
            <p:ph type="body"/>
          </p:nvPr>
        </p:nvSpPr>
        <p:spPr>
          <a:xfrm>
            <a:off x="3239640" y="3682080"/>
            <a:ext cx="2649600" cy="1896840"/>
          </a:xfrm>
          <a:prstGeom prst="rect">
            <a:avLst/>
          </a:prstGeom>
        </p:spPr>
        <p:txBody>
          <a:bodyPr lIns="0" tIns="0" rIns="0" bIns="0">
            <a:normAutofit/>
          </a:bodyPr>
          <a:lstStyle/>
          <a:p>
            <a:endParaRPr lang="en-US" sz="3200" b="0" strike="noStrike" spc="-1">
              <a:latin typeface="Arial"/>
            </a:endParaRPr>
          </a:p>
        </p:txBody>
      </p:sp>
      <p:sp>
        <p:nvSpPr>
          <p:cNvPr id="75" name="PlaceHolder 7"/>
          <p:cNvSpPr>
            <a:spLocks noGrp="1"/>
          </p:cNvSpPr>
          <p:nvPr>
            <p:ph type="body"/>
          </p:nvPr>
        </p:nvSpPr>
        <p:spPr>
          <a:xfrm>
            <a:off x="6022080" y="3682080"/>
            <a:ext cx="26496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78"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79" name="PlaceHolder 2"/>
          <p:cNvSpPr>
            <a:spLocks noGrp="1"/>
          </p:cNvSpPr>
          <p:nvPr>
            <p:ph type="subTitle"/>
          </p:nvPr>
        </p:nvSpPr>
        <p:spPr>
          <a:xfrm>
            <a:off x="457200" y="1604520"/>
            <a:ext cx="8229240" cy="397728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80"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81" name="PlaceHolder 2"/>
          <p:cNvSpPr>
            <a:spLocks noGrp="1"/>
          </p:cNvSpPr>
          <p:nvPr>
            <p:ph type="body"/>
          </p:nvPr>
        </p:nvSpPr>
        <p:spPr>
          <a:xfrm>
            <a:off x="457200" y="1604520"/>
            <a:ext cx="822924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82"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83"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84"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5"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5" name="PlaceHolder 2"/>
          <p:cNvSpPr>
            <a:spLocks noGrp="1"/>
          </p:cNvSpPr>
          <p:nvPr>
            <p:ph type="body"/>
          </p:nvPr>
        </p:nvSpPr>
        <p:spPr>
          <a:xfrm>
            <a:off x="457200" y="1604520"/>
            <a:ext cx="822924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86" name="PlaceHolder 1"/>
          <p:cNvSpPr>
            <a:spLocks noGrp="1"/>
          </p:cNvSpPr>
          <p:nvPr>
            <p:ph type="subTitle"/>
          </p:nvPr>
        </p:nvSpPr>
        <p:spPr>
          <a:xfrm>
            <a:off x="457200" y="273600"/>
            <a:ext cx="8229240" cy="530784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87"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88"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89"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
        <p:nvSpPr>
          <p:cNvPr id="90"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91"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92"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93"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94" name="PlaceHolder 4"/>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95"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96"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97"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98" name="PlaceHolder 4"/>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99"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00" name="PlaceHolder 2"/>
          <p:cNvSpPr>
            <a:spLocks noGrp="1"/>
          </p:cNvSpPr>
          <p:nvPr>
            <p:ph type="body"/>
          </p:nvPr>
        </p:nvSpPr>
        <p:spPr>
          <a:xfrm>
            <a:off x="457200" y="1604520"/>
            <a:ext cx="8229240" cy="1896840"/>
          </a:xfrm>
          <a:prstGeom prst="rect">
            <a:avLst/>
          </a:prstGeom>
        </p:spPr>
        <p:txBody>
          <a:bodyPr lIns="0" tIns="0" rIns="0" bIns="0">
            <a:normAutofit/>
          </a:bodyPr>
          <a:lstStyle/>
          <a:p>
            <a:endParaRPr lang="en-US" sz="3200" b="0" strike="noStrike" spc="-1">
              <a:latin typeface="Arial"/>
            </a:endParaRPr>
          </a:p>
        </p:txBody>
      </p:sp>
      <p:sp>
        <p:nvSpPr>
          <p:cNvPr id="101" name="PlaceHolder 3"/>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02"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03"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104"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105"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
        <p:nvSpPr>
          <p:cNvPr id="106" name="PlaceHolder 5"/>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07"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08" name="PlaceHolder 2"/>
          <p:cNvSpPr>
            <a:spLocks noGrp="1"/>
          </p:cNvSpPr>
          <p:nvPr>
            <p:ph type="body"/>
          </p:nvPr>
        </p:nvSpPr>
        <p:spPr>
          <a:xfrm>
            <a:off x="457200" y="1604520"/>
            <a:ext cx="2649600" cy="1896840"/>
          </a:xfrm>
          <a:prstGeom prst="rect">
            <a:avLst/>
          </a:prstGeom>
        </p:spPr>
        <p:txBody>
          <a:bodyPr lIns="0" tIns="0" rIns="0" bIns="0">
            <a:normAutofit/>
          </a:bodyPr>
          <a:lstStyle/>
          <a:p>
            <a:endParaRPr lang="en-US" sz="3200" b="0" strike="noStrike" spc="-1">
              <a:latin typeface="Arial"/>
            </a:endParaRPr>
          </a:p>
        </p:txBody>
      </p:sp>
      <p:sp>
        <p:nvSpPr>
          <p:cNvPr id="109" name="PlaceHolder 3"/>
          <p:cNvSpPr>
            <a:spLocks noGrp="1"/>
          </p:cNvSpPr>
          <p:nvPr>
            <p:ph type="body"/>
          </p:nvPr>
        </p:nvSpPr>
        <p:spPr>
          <a:xfrm>
            <a:off x="3239640" y="1604520"/>
            <a:ext cx="2649600" cy="1896840"/>
          </a:xfrm>
          <a:prstGeom prst="rect">
            <a:avLst/>
          </a:prstGeom>
        </p:spPr>
        <p:txBody>
          <a:bodyPr lIns="0" tIns="0" rIns="0" bIns="0">
            <a:normAutofit/>
          </a:bodyPr>
          <a:lstStyle/>
          <a:p>
            <a:endParaRPr lang="en-US" sz="3200" b="0" strike="noStrike" spc="-1">
              <a:latin typeface="Arial"/>
            </a:endParaRPr>
          </a:p>
        </p:txBody>
      </p:sp>
      <p:sp>
        <p:nvSpPr>
          <p:cNvPr id="110" name="PlaceHolder 4"/>
          <p:cNvSpPr>
            <a:spLocks noGrp="1"/>
          </p:cNvSpPr>
          <p:nvPr>
            <p:ph type="body"/>
          </p:nvPr>
        </p:nvSpPr>
        <p:spPr>
          <a:xfrm>
            <a:off x="6022080" y="1604520"/>
            <a:ext cx="2649600" cy="1896840"/>
          </a:xfrm>
          <a:prstGeom prst="rect">
            <a:avLst/>
          </a:prstGeom>
        </p:spPr>
        <p:txBody>
          <a:bodyPr lIns="0" tIns="0" rIns="0" bIns="0">
            <a:normAutofit/>
          </a:bodyPr>
          <a:lstStyle/>
          <a:p>
            <a:endParaRPr lang="en-US" sz="3200" b="0" strike="noStrike" spc="-1">
              <a:latin typeface="Arial"/>
            </a:endParaRPr>
          </a:p>
        </p:txBody>
      </p:sp>
      <p:sp>
        <p:nvSpPr>
          <p:cNvPr id="111" name="PlaceHolder 5"/>
          <p:cNvSpPr>
            <a:spLocks noGrp="1"/>
          </p:cNvSpPr>
          <p:nvPr>
            <p:ph type="body"/>
          </p:nvPr>
        </p:nvSpPr>
        <p:spPr>
          <a:xfrm>
            <a:off x="457200" y="3682080"/>
            <a:ext cx="2649600" cy="1896840"/>
          </a:xfrm>
          <a:prstGeom prst="rect">
            <a:avLst/>
          </a:prstGeom>
        </p:spPr>
        <p:txBody>
          <a:bodyPr lIns="0" tIns="0" rIns="0" bIns="0">
            <a:normAutofit/>
          </a:bodyPr>
          <a:lstStyle/>
          <a:p>
            <a:endParaRPr lang="en-US" sz="3200" b="0" strike="noStrike" spc="-1">
              <a:latin typeface="Arial"/>
            </a:endParaRPr>
          </a:p>
        </p:txBody>
      </p:sp>
      <p:sp>
        <p:nvSpPr>
          <p:cNvPr id="112" name="PlaceHolder 6"/>
          <p:cNvSpPr>
            <a:spLocks noGrp="1"/>
          </p:cNvSpPr>
          <p:nvPr>
            <p:ph type="body"/>
          </p:nvPr>
        </p:nvSpPr>
        <p:spPr>
          <a:xfrm>
            <a:off x="3239640" y="3682080"/>
            <a:ext cx="2649600" cy="1896840"/>
          </a:xfrm>
          <a:prstGeom prst="rect">
            <a:avLst/>
          </a:prstGeom>
        </p:spPr>
        <p:txBody>
          <a:bodyPr lIns="0" tIns="0" rIns="0" bIns="0">
            <a:normAutofit/>
          </a:bodyPr>
          <a:lstStyle/>
          <a:p>
            <a:endParaRPr lang="en-US" sz="3200" b="0" strike="noStrike" spc="-1">
              <a:latin typeface="Arial"/>
            </a:endParaRPr>
          </a:p>
        </p:txBody>
      </p:sp>
      <p:sp>
        <p:nvSpPr>
          <p:cNvPr id="113" name="PlaceHolder 7"/>
          <p:cNvSpPr>
            <a:spLocks noGrp="1"/>
          </p:cNvSpPr>
          <p:nvPr>
            <p:ph type="body"/>
          </p:nvPr>
        </p:nvSpPr>
        <p:spPr>
          <a:xfrm>
            <a:off x="6022080" y="3682080"/>
            <a:ext cx="26496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16"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17" name="PlaceHolder 2"/>
          <p:cNvSpPr>
            <a:spLocks noGrp="1"/>
          </p:cNvSpPr>
          <p:nvPr>
            <p:ph type="subTitle"/>
          </p:nvPr>
        </p:nvSpPr>
        <p:spPr>
          <a:xfrm>
            <a:off x="457200" y="1604520"/>
            <a:ext cx="8229240" cy="397728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18"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19" name="PlaceHolder 2"/>
          <p:cNvSpPr>
            <a:spLocks noGrp="1"/>
          </p:cNvSpPr>
          <p:nvPr>
            <p:ph type="body"/>
          </p:nvPr>
        </p:nvSpPr>
        <p:spPr>
          <a:xfrm>
            <a:off x="457200" y="1604520"/>
            <a:ext cx="822924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7"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8"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20"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21"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122"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23"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24" name="PlaceHolder 1"/>
          <p:cNvSpPr>
            <a:spLocks noGrp="1"/>
          </p:cNvSpPr>
          <p:nvPr>
            <p:ph type="subTitle"/>
          </p:nvPr>
        </p:nvSpPr>
        <p:spPr>
          <a:xfrm>
            <a:off x="457200" y="273600"/>
            <a:ext cx="8229240" cy="530784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25"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26"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127"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
        <p:nvSpPr>
          <p:cNvPr id="128"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29"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30"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131"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132" name="PlaceHolder 4"/>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33"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34"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135"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136" name="PlaceHolder 4"/>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37"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38" name="PlaceHolder 2"/>
          <p:cNvSpPr>
            <a:spLocks noGrp="1"/>
          </p:cNvSpPr>
          <p:nvPr>
            <p:ph type="body"/>
          </p:nvPr>
        </p:nvSpPr>
        <p:spPr>
          <a:xfrm>
            <a:off x="457200" y="1604520"/>
            <a:ext cx="8229240" cy="1896840"/>
          </a:xfrm>
          <a:prstGeom prst="rect">
            <a:avLst/>
          </a:prstGeom>
        </p:spPr>
        <p:txBody>
          <a:bodyPr lIns="0" tIns="0" rIns="0" bIns="0">
            <a:normAutofit/>
          </a:bodyPr>
          <a:lstStyle/>
          <a:p>
            <a:endParaRPr lang="en-US" sz="3200" b="0" strike="noStrike" spc="-1">
              <a:latin typeface="Arial"/>
            </a:endParaRPr>
          </a:p>
        </p:txBody>
      </p:sp>
      <p:sp>
        <p:nvSpPr>
          <p:cNvPr id="139" name="PlaceHolder 3"/>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40"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41"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142"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143"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
        <p:nvSpPr>
          <p:cNvPr id="144" name="PlaceHolder 5"/>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45"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46" name="PlaceHolder 2"/>
          <p:cNvSpPr>
            <a:spLocks noGrp="1"/>
          </p:cNvSpPr>
          <p:nvPr>
            <p:ph type="body"/>
          </p:nvPr>
        </p:nvSpPr>
        <p:spPr>
          <a:xfrm>
            <a:off x="457200" y="1604520"/>
            <a:ext cx="2649600" cy="1896840"/>
          </a:xfrm>
          <a:prstGeom prst="rect">
            <a:avLst/>
          </a:prstGeom>
        </p:spPr>
        <p:txBody>
          <a:bodyPr lIns="0" tIns="0" rIns="0" bIns="0">
            <a:normAutofit/>
          </a:bodyPr>
          <a:lstStyle/>
          <a:p>
            <a:endParaRPr lang="en-US" sz="3200" b="0" strike="noStrike" spc="-1">
              <a:latin typeface="Arial"/>
            </a:endParaRPr>
          </a:p>
        </p:txBody>
      </p:sp>
      <p:sp>
        <p:nvSpPr>
          <p:cNvPr id="147" name="PlaceHolder 3"/>
          <p:cNvSpPr>
            <a:spLocks noGrp="1"/>
          </p:cNvSpPr>
          <p:nvPr>
            <p:ph type="body"/>
          </p:nvPr>
        </p:nvSpPr>
        <p:spPr>
          <a:xfrm>
            <a:off x="3239640" y="1604520"/>
            <a:ext cx="2649600" cy="1896840"/>
          </a:xfrm>
          <a:prstGeom prst="rect">
            <a:avLst/>
          </a:prstGeom>
        </p:spPr>
        <p:txBody>
          <a:bodyPr lIns="0" tIns="0" rIns="0" bIns="0">
            <a:normAutofit/>
          </a:bodyPr>
          <a:lstStyle/>
          <a:p>
            <a:endParaRPr lang="en-US" sz="3200" b="0" strike="noStrike" spc="-1">
              <a:latin typeface="Arial"/>
            </a:endParaRPr>
          </a:p>
        </p:txBody>
      </p:sp>
      <p:sp>
        <p:nvSpPr>
          <p:cNvPr id="148" name="PlaceHolder 4"/>
          <p:cNvSpPr>
            <a:spLocks noGrp="1"/>
          </p:cNvSpPr>
          <p:nvPr>
            <p:ph type="body"/>
          </p:nvPr>
        </p:nvSpPr>
        <p:spPr>
          <a:xfrm>
            <a:off x="6022080" y="1604520"/>
            <a:ext cx="2649600" cy="1896840"/>
          </a:xfrm>
          <a:prstGeom prst="rect">
            <a:avLst/>
          </a:prstGeom>
        </p:spPr>
        <p:txBody>
          <a:bodyPr lIns="0" tIns="0" rIns="0" bIns="0">
            <a:normAutofit/>
          </a:bodyPr>
          <a:lstStyle/>
          <a:p>
            <a:endParaRPr lang="en-US" sz="3200" b="0" strike="noStrike" spc="-1">
              <a:latin typeface="Arial"/>
            </a:endParaRPr>
          </a:p>
        </p:txBody>
      </p:sp>
      <p:sp>
        <p:nvSpPr>
          <p:cNvPr id="149" name="PlaceHolder 5"/>
          <p:cNvSpPr>
            <a:spLocks noGrp="1"/>
          </p:cNvSpPr>
          <p:nvPr>
            <p:ph type="body"/>
          </p:nvPr>
        </p:nvSpPr>
        <p:spPr>
          <a:xfrm>
            <a:off x="457200" y="3682080"/>
            <a:ext cx="2649600" cy="1896840"/>
          </a:xfrm>
          <a:prstGeom prst="rect">
            <a:avLst/>
          </a:prstGeom>
        </p:spPr>
        <p:txBody>
          <a:bodyPr lIns="0" tIns="0" rIns="0" bIns="0">
            <a:normAutofit/>
          </a:bodyPr>
          <a:lstStyle/>
          <a:p>
            <a:endParaRPr lang="en-US" sz="3200" b="0" strike="noStrike" spc="-1">
              <a:latin typeface="Arial"/>
            </a:endParaRPr>
          </a:p>
        </p:txBody>
      </p:sp>
      <p:sp>
        <p:nvSpPr>
          <p:cNvPr id="150" name="PlaceHolder 6"/>
          <p:cNvSpPr>
            <a:spLocks noGrp="1"/>
          </p:cNvSpPr>
          <p:nvPr>
            <p:ph type="body"/>
          </p:nvPr>
        </p:nvSpPr>
        <p:spPr>
          <a:xfrm>
            <a:off x="3239640" y="3682080"/>
            <a:ext cx="2649600" cy="1896840"/>
          </a:xfrm>
          <a:prstGeom prst="rect">
            <a:avLst/>
          </a:prstGeom>
        </p:spPr>
        <p:txBody>
          <a:bodyPr lIns="0" tIns="0" rIns="0" bIns="0">
            <a:normAutofit/>
          </a:bodyPr>
          <a:lstStyle/>
          <a:p>
            <a:endParaRPr lang="en-US" sz="3200" b="0" strike="noStrike" spc="-1">
              <a:latin typeface="Arial"/>
            </a:endParaRPr>
          </a:p>
        </p:txBody>
      </p:sp>
      <p:sp>
        <p:nvSpPr>
          <p:cNvPr id="151" name="PlaceHolder 7"/>
          <p:cNvSpPr>
            <a:spLocks noGrp="1"/>
          </p:cNvSpPr>
          <p:nvPr>
            <p:ph type="body"/>
          </p:nvPr>
        </p:nvSpPr>
        <p:spPr>
          <a:xfrm>
            <a:off x="6022080" y="3682080"/>
            <a:ext cx="26496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54"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55" name="PlaceHolder 2"/>
          <p:cNvSpPr>
            <a:spLocks noGrp="1"/>
          </p:cNvSpPr>
          <p:nvPr>
            <p:ph type="subTitle"/>
          </p:nvPr>
        </p:nvSpPr>
        <p:spPr>
          <a:xfrm>
            <a:off x="457200" y="1604520"/>
            <a:ext cx="8229240" cy="397728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56"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57" name="PlaceHolder 2"/>
          <p:cNvSpPr>
            <a:spLocks noGrp="1"/>
          </p:cNvSpPr>
          <p:nvPr>
            <p:ph type="body"/>
          </p:nvPr>
        </p:nvSpPr>
        <p:spPr>
          <a:xfrm>
            <a:off x="457200" y="1604520"/>
            <a:ext cx="822924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58"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59"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160"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61"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62" name="PlaceHolder 1"/>
          <p:cNvSpPr>
            <a:spLocks noGrp="1"/>
          </p:cNvSpPr>
          <p:nvPr>
            <p:ph type="subTitle"/>
          </p:nvPr>
        </p:nvSpPr>
        <p:spPr>
          <a:xfrm>
            <a:off x="457200" y="273600"/>
            <a:ext cx="8229240" cy="530784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63"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64"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165"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
        <p:nvSpPr>
          <p:cNvPr id="166"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67"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68"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169"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170" name="PlaceHolder 4"/>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71"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72"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173"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174" name="PlaceHolder 4"/>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75"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76" name="PlaceHolder 2"/>
          <p:cNvSpPr>
            <a:spLocks noGrp="1"/>
          </p:cNvSpPr>
          <p:nvPr>
            <p:ph type="body"/>
          </p:nvPr>
        </p:nvSpPr>
        <p:spPr>
          <a:xfrm>
            <a:off x="457200" y="1604520"/>
            <a:ext cx="8229240" cy="1896840"/>
          </a:xfrm>
          <a:prstGeom prst="rect">
            <a:avLst/>
          </a:prstGeom>
        </p:spPr>
        <p:txBody>
          <a:bodyPr lIns="0" tIns="0" rIns="0" bIns="0">
            <a:normAutofit/>
          </a:bodyPr>
          <a:lstStyle/>
          <a:p>
            <a:endParaRPr lang="en-US" sz="3200" b="0" strike="noStrike" spc="-1">
              <a:latin typeface="Arial"/>
            </a:endParaRPr>
          </a:p>
        </p:txBody>
      </p:sp>
      <p:sp>
        <p:nvSpPr>
          <p:cNvPr id="177" name="PlaceHolder 3"/>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78"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79"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180"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181"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
        <p:nvSpPr>
          <p:cNvPr id="182" name="PlaceHolder 5"/>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0" name="PlaceHolder 1"/>
          <p:cNvSpPr>
            <a:spLocks noGrp="1"/>
          </p:cNvSpPr>
          <p:nvPr>
            <p:ph type="subTitle"/>
          </p:nvPr>
        </p:nvSpPr>
        <p:spPr>
          <a:xfrm>
            <a:off x="457200" y="273600"/>
            <a:ext cx="8229240" cy="530784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83"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84" name="PlaceHolder 2"/>
          <p:cNvSpPr>
            <a:spLocks noGrp="1"/>
          </p:cNvSpPr>
          <p:nvPr>
            <p:ph type="body"/>
          </p:nvPr>
        </p:nvSpPr>
        <p:spPr>
          <a:xfrm>
            <a:off x="457200" y="1604520"/>
            <a:ext cx="2649600" cy="1896840"/>
          </a:xfrm>
          <a:prstGeom prst="rect">
            <a:avLst/>
          </a:prstGeom>
        </p:spPr>
        <p:txBody>
          <a:bodyPr lIns="0" tIns="0" rIns="0" bIns="0">
            <a:normAutofit/>
          </a:bodyPr>
          <a:lstStyle/>
          <a:p>
            <a:endParaRPr lang="en-US" sz="3200" b="0" strike="noStrike" spc="-1">
              <a:latin typeface="Arial"/>
            </a:endParaRPr>
          </a:p>
        </p:txBody>
      </p:sp>
      <p:sp>
        <p:nvSpPr>
          <p:cNvPr id="185" name="PlaceHolder 3"/>
          <p:cNvSpPr>
            <a:spLocks noGrp="1"/>
          </p:cNvSpPr>
          <p:nvPr>
            <p:ph type="body"/>
          </p:nvPr>
        </p:nvSpPr>
        <p:spPr>
          <a:xfrm>
            <a:off x="3239640" y="1604520"/>
            <a:ext cx="2649600" cy="1896840"/>
          </a:xfrm>
          <a:prstGeom prst="rect">
            <a:avLst/>
          </a:prstGeom>
        </p:spPr>
        <p:txBody>
          <a:bodyPr lIns="0" tIns="0" rIns="0" bIns="0">
            <a:normAutofit/>
          </a:bodyPr>
          <a:lstStyle/>
          <a:p>
            <a:endParaRPr lang="en-US" sz="3200" b="0" strike="noStrike" spc="-1">
              <a:latin typeface="Arial"/>
            </a:endParaRPr>
          </a:p>
        </p:txBody>
      </p:sp>
      <p:sp>
        <p:nvSpPr>
          <p:cNvPr id="186" name="PlaceHolder 4"/>
          <p:cNvSpPr>
            <a:spLocks noGrp="1"/>
          </p:cNvSpPr>
          <p:nvPr>
            <p:ph type="body"/>
          </p:nvPr>
        </p:nvSpPr>
        <p:spPr>
          <a:xfrm>
            <a:off x="6022080" y="1604520"/>
            <a:ext cx="2649600" cy="1896840"/>
          </a:xfrm>
          <a:prstGeom prst="rect">
            <a:avLst/>
          </a:prstGeom>
        </p:spPr>
        <p:txBody>
          <a:bodyPr lIns="0" tIns="0" rIns="0" bIns="0">
            <a:normAutofit/>
          </a:bodyPr>
          <a:lstStyle/>
          <a:p>
            <a:endParaRPr lang="en-US" sz="3200" b="0" strike="noStrike" spc="-1">
              <a:latin typeface="Arial"/>
            </a:endParaRPr>
          </a:p>
        </p:txBody>
      </p:sp>
      <p:sp>
        <p:nvSpPr>
          <p:cNvPr id="187" name="PlaceHolder 5"/>
          <p:cNvSpPr>
            <a:spLocks noGrp="1"/>
          </p:cNvSpPr>
          <p:nvPr>
            <p:ph type="body"/>
          </p:nvPr>
        </p:nvSpPr>
        <p:spPr>
          <a:xfrm>
            <a:off x="457200" y="3682080"/>
            <a:ext cx="2649600" cy="1896840"/>
          </a:xfrm>
          <a:prstGeom prst="rect">
            <a:avLst/>
          </a:prstGeom>
        </p:spPr>
        <p:txBody>
          <a:bodyPr lIns="0" tIns="0" rIns="0" bIns="0">
            <a:normAutofit/>
          </a:bodyPr>
          <a:lstStyle/>
          <a:p>
            <a:endParaRPr lang="en-US" sz="3200" b="0" strike="noStrike" spc="-1">
              <a:latin typeface="Arial"/>
            </a:endParaRPr>
          </a:p>
        </p:txBody>
      </p:sp>
      <p:sp>
        <p:nvSpPr>
          <p:cNvPr id="188" name="PlaceHolder 6"/>
          <p:cNvSpPr>
            <a:spLocks noGrp="1"/>
          </p:cNvSpPr>
          <p:nvPr>
            <p:ph type="body"/>
          </p:nvPr>
        </p:nvSpPr>
        <p:spPr>
          <a:xfrm>
            <a:off x="3239640" y="3682080"/>
            <a:ext cx="2649600" cy="1896840"/>
          </a:xfrm>
          <a:prstGeom prst="rect">
            <a:avLst/>
          </a:prstGeom>
        </p:spPr>
        <p:txBody>
          <a:bodyPr lIns="0" tIns="0" rIns="0" bIns="0">
            <a:normAutofit/>
          </a:bodyPr>
          <a:lstStyle/>
          <a:p>
            <a:endParaRPr lang="en-US" sz="3200" b="0" strike="noStrike" spc="-1">
              <a:latin typeface="Arial"/>
            </a:endParaRPr>
          </a:p>
        </p:txBody>
      </p:sp>
      <p:sp>
        <p:nvSpPr>
          <p:cNvPr id="189" name="PlaceHolder 7"/>
          <p:cNvSpPr>
            <a:spLocks noGrp="1"/>
          </p:cNvSpPr>
          <p:nvPr>
            <p:ph type="body"/>
          </p:nvPr>
        </p:nvSpPr>
        <p:spPr>
          <a:xfrm>
            <a:off x="6022080" y="3682080"/>
            <a:ext cx="26496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93"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94" name="PlaceHolder 2"/>
          <p:cNvSpPr>
            <a:spLocks noGrp="1"/>
          </p:cNvSpPr>
          <p:nvPr>
            <p:ph type="subTitle"/>
          </p:nvPr>
        </p:nvSpPr>
        <p:spPr>
          <a:xfrm>
            <a:off x="457200" y="1604520"/>
            <a:ext cx="8229240" cy="397728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95"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96" name="PlaceHolder 2"/>
          <p:cNvSpPr>
            <a:spLocks noGrp="1"/>
          </p:cNvSpPr>
          <p:nvPr>
            <p:ph type="body"/>
          </p:nvPr>
        </p:nvSpPr>
        <p:spPr>
          <a:xfrm>
            <a:off x="457200" y="1604520"/>
            <a:ext cx="822924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97"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98"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199"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00"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01" name="PlaceHolder 1"/>
          <p:cNvSpPr>
            <a:spLocks noGrp="1"/>
          </p:cNvSpPr>
          <p:nvPr>
            <p:ph type="subTitle"/>
          </p:nvPr>
        </p:nvSpPr>
        <p:spPr>
          <a:xfrm>
            <a:off x="457200" y="273600"/>
            <a:ext cx="8229240" cy="530784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02"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03"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204"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
        <p:nvSpPr>
          <p:cNvPr id="205"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06"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07"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208"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209" name="PlaceHolder 4"/>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10"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11"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212"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213" name="PlaceHolder 4"/>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2"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13"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
        <p:nvSpPr>
          <p:cNvPr id="14"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14"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15" name="PlaceHolder 2"/>
          <p:cNvSpPr>
            <a:spLocks noGrp="1"/>
          </p:cNvSpPr>
          <p:nvPr>
            <p:ph type="body"/>
          </p:nvPr>
        </p:nvSpPr>
        <p:spPr>
          <a:xfrm>
            <a:off x="457200" y="1604520"/>
            <a:ext cx="8229240" cy="1896840"/>
          </a:xfrm>
          <a:prstGeom prst="rect">
            <a:avLst/>
          </a:prstGeom>
        </p:spPr>
        <p:txBody>
          <a:bodyPr lIns="0" tIns="0" rIns="0" bIns="0">
            <a:normAutofit/>
          </a:bodyPr>
          <a:lstStyle/>
          <a:p>
            <a:endParaRPr lang="en-US" sz="3200" b="0" strike="noStrike" spc="-1">
              <a:latin typeface="Arial"/>
            </a:endParaRPr>
          </a:p>
        </p:txBody>
      </p:sp>
      <p:sp>
        <p:nvSpPr>
          <p:cNvPr id="216" name="PlaceHolder 3"/>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17"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18"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219"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220"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
        <p:nvSpPr>
          <p:cNvPr id="221" name="PlaceHolder 5"/>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222"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23" name="PlaceHolder 2"/>
          <p:cNvSpPr>
            <a:spLocks noGrp="1"/>
          </p:cNvSpPr>
          <p:nvPr>
            <p:ph type="body"/>
          </p:nvPr>
        </p:nvSpPr>
        <p:spPr>
          <a:xfrm>
            <a:off x="457200" y="1604520"/>
            <a:ext cx="2649600" cy="1896840"/>
          </a:xfrm>
          <a:prstGeom prst="rect">
            <a:avLst/>
          </a:prstGeom>
        </p:spPr>
        <p:txBody>
          <a:bodyPr lIns="0" tIns="0" rIns="0" bIns="0">
            <a:normAutofit/>
          </a:bodyPr>
          <a:lstStyle/>
          <a:p>
            <a:endParaRPr lang="en-US" sz="3200" b="0" strike="noStrike" spc="-1">
              <a:latin typeface="Arial"/>
            </a:endParaRPr>
          </a:p>
        </p:txBody>
      </p:sp>
      <p:sp>
        <p:nvSpPr>
          <p:cNvPr id="224" name="PlaceHolder 3"/>
          <p:cNvSpPr>
            <a:spLocks noGrp="1"/>
          </p:cNvSpPr>
          <p:nvPr>
            <p:ph type="body"/>
          </p:nvPr>
        </p:nvSpPr>
        <p:spPr>
          <a:xfrm>
            <a:off x="3239640" y="1604520"/>
            <a:ext cx="2649600" cy="1896840"/>
          </a:xfrm>
          <a:prstGeom prst="rect">
            <a:avLst/>
          </a:prstGeom>
        </p:spPr>
        <p:txBody>
          <a:bodyPr lIns="0" tIns="0" rIns="0" bIns="0">
            <a:normAutofit/>
          </a:bodyPr>
          <a:lstStyle/>
          <a:p>
            <a:endParaRPr lang="en-US" sz="3200" b="0" strike="noStrike" spc="-1">
              <a:latin typeface="Arial"/>
            </a:endParaRPr>
          </a:p>
        </p:txBody>
      </p:sp>
      <p:sp>
        <p:nvSpPr>
          <p:cNvPr id="225" name="PlaceHolder 4"/>
          <p:cNvSpPr>
            <a:spLocks noGrp="1"/>
          </p:cNvSpPr>
          <p:nvPr>
            <p:ph type="body"/>
          </p:nvPr>
        </p:nvSpPr>
        <p:spPr>
          <a:xfrm>
            <a:off x="6022080" y="1604520"/>
            <a:ext cx="2649600" cy="1896840"/>
          </a:xfrm>
          <a:prstGeom prst="rect">
            <a:avLst/>
          </a:prstGeom>
        </p:spPr>
        <p:txBody>
          <a:bodyPr lIns="0" tIns="0" rIns="0" bIns="0">
            <a:normAutofit/>
          </a:bodyPr>
          <a:lstStyle/>
          <a:p>
            <a:endParaRPr lang="en-US" sz="3200" b="0" strike="noStrike" spc="-1">
              <a:latin typeface="Arial"/>
            </a:endParaRPr>
          </a:p>
        </p:txBody>
      </p:sp>
      <p:sp>
        <p:nvSpPr>
          <p:cNvPr id="226" name="PlaceHolder 5"/>
          <p:cNvSpPr>
            <a:spLocks noGrp="1"/>
          </p:cNvSpPr>
          <p:nvPr>
            <p:ph type="body"/>
          </p:nvPr>
        </p:nvSpPr>
        <p:spPr>
          <a:xfrm>
            <a:off x="457200" y="3682080"/>
            <a:ext cx="2649600" cy="1896840"/>
          </a:xfrm>
          <a:prstGeom prst="rect">
            <a:avLst/>
          </a:prstGeom>
        </p:spPr>
        <p:txBody>
          <a:bodyPr lIns="0" tIns="0" rIns="0" bIns="0">
            <a:normAutofit/>
          </a:bodyPr>
          <a:lstStyle/>
          <a:p>
            <a:endParaRPr lang="en-US" sz="3200" b="0" strike="noStrike" spc="-1">
              <a:latin typeface="Arial"/>
            </a:endParaRPr>
          </a:p>
        </p:txBody>
      </p:sp>
      <p:sp>
        <p:nvSpPr>
          <p:cNvPr id="227" name="PlaceHolder 6"/>
          <p:cNvSpPr>
            <a:spLocks noGrp="1"/>
          </p:cNvSpPr>
          <p:nvPr>
            <p:ph type="body"/>
          </p:nvPr>
        </p:nvSpPr>
        <p:spPr>
          <a:xfrm>
            <a:off x="3239640" y="3682080"/>
            <a:ext cx="2649600" cy="1896840"/>
          </a:xfrm>
          <a:prstGeom prst="rect">
            <a:avLst/>
          </a:prstGeom>
        </p:spPr>
        <p:txBody>
          <a:bodyPr lIns="0" tIns="0" rIns="0" bIns="0">
            <a:normAutofit/>
          </a:bodyPr>
          <a:lstStyle/>
          <a:p>
            <a:endParaRPr lang="en-US" sz="3200" b="0" strike="noStrike" spc="-1">
              <a:latin typeface="Arial"/>
            </a:endParaRPr>
          </a:p>
        </p:txBody>
      </p:sp>
      <p:sp>
        <p:nvSpPr>
          <p:cNvPr id="228" name="PlaceHolder 7"/>
          <p:cNvSpPr>
            <a:spLocks noGrp="1"/>
          </p:cNvSpPr>
          <p:nvPr>
            <p:ph type="body"/>
          </p:nvPr>
        </p:nvSpPr>
        <p:spPr>
          <a:xfrm>
            <a:off x="6022080" y="3682080"/>
            <a:ext cx="26496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31"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32" name="PlaceHolder 2"/>
          <p:cNvSpPr>
            <a:spLocks noGrp="1"/>
          </p:cNvSpPr>
          <p:nvPr>
            <p:ph type="subTitle"/>
          </p:nvPr>
        </p:nvSpPr>
        <p:spPr>
          <a:xfrm>
            <a:off x="457200" y="1604520"/>
            <a:ext cx="8229240" cy="397728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233"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34" name="PlaceHolder 2"/>
          <p:cNvSpPr>
            <a:spLocks noGrp="1"/>
          </p:cNvSpPr>
          <p:nvPr>
            <p:ph type="body"/>
          </p:nvPr>
        </p:nvSpPr>
        <p:spPr>
          <a:xfrm>
            <a:off x="457200" y="1604520"/>
            <a:ext cx="822924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235"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36"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237"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38"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39" name="PlaceHolder 1"/>
          <p:cNvSpPr>
            <a:spLocks noGrp="1"/>
          </p:cNvSpPr>
          <p:nvPr>
            <p:ph type="subTitle"/>
          </p:nvPr>
        </p:nvSpPr>
        <p:spPr>
          <a:xfrm>
            <a:off x="457200" y="273600"/>
            <a:ext cx="8229240" cy="530784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40"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41"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242"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
        <p:nvSpPr>
          <p:cNvPr id="243"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6"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17"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18" name="PlaceHolder 4"/>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44"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45"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246"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247" name="PlaceHolder 4"/>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48"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49"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250"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251" name="PlaceHolder 4"/>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52"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53" name="PlaceHolder 2"/>
          <p:cNvSpPr>
            <a:spLocks noGrp="1"/>
          </p:cNvSpPr>
          <p:nvPr>
            <p:ph type="body"/>
          </p:nvPr>
        </p:nvSpPr>
        <p:spPr>
          <a:xfrm>
            <a:off x="457200" y="1604520"/>
            <a:ext cx="8229240" cy="1896840"/>
          </a:xfrm>
          <a:prstGeom prst="rect">
            <a:avLst/>
          </a:prstGeom>
        </p:spPr>
        <p:txBody>
          <a:bodyPr lIns="0" tIns="0" rIns="0" bIns="0">
            <a:normAutofit/>
          </a:bodyPr>
          <a:lstStyle/>
          <a:p>
            <a:endParaRPr lang="en-US" sz="3200" b="0" strike="noStrike" spc="-1">
              <a:latin typeface="Arial"/>
            </a:endParaRPr>
          </a:p>
        </p:txBody>
      </p:sp>
      <p:sp>
        <p:nvSpPr>
          <p:cNvPr id="254" name="PlaceHolder 3"/>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55"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56"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257"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258"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
        <p:nvSpPr>
          <p:cNvPr id="259" name="PlaceHolder 5"/>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260"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61" name="PlaceHolder 2"/>
          <p:cNvSpPr>
            <a:spLocks noGrp="1"/>
          </p:cNvSpPr>
          <p:nvPr>
            <p:ph type="body"/>
          </p:nvPr>
        </p:nvSpPr>
        <p:spPr>
          <a:xfrm>
            <a:off x="457200" y="1604520"/>
            <a:ext cx="2649600" cy="1896840"/>
          </a:xfrm>
          <a:prstGeom prst="rect">
            <a:avLst/>
          </a:prstGeom>
        </p:spPr>
        <p:txBody>
          <a:bodyPr lIns="0" tIns="0" rIns="0" bIns="0">
            <a:normAutofit/>
          </a:bodyPr>
          <a:lstStyle/>
          <a:p>
            <a:endParaRPr lang="en-US" sz="3200" b="0" strike="noStrike" spc="-1">
              <a:latin typeface="Arial"/>
            </a:endParaRPr>
          </a:p>
        </p:txBody>
      </p:sp>
      <p:sp>
        <p:nvSpPr>
          <p:cNvPr id="262" name="PlaceHolder 3"/>
          <p:cNvSpPr>
            <a:spLocks noGrp="1"/>
          </p:cNvSpPr>
          <p:nvPr>
            <p:ph type="body"/>
          </p:nvPr>
        </p:nvSpPr>
        <p:spPr>
          <a:xfrm>
            <a:off x="3239640" y="1604520"/>
            <a:ext cx="2649600" cy="1896840"/>
          </a:xfrm>
          <a:prstGeom prst="rect">
            <a:avLst/>
          </a:prstGeom>
        </p:spPr>
        <p:txBody>
          <a:bodyPr lIns="0" tIns="0" rIns="0" bIns="0">
            <a:normAutofit/>
          </a:bodyPr>
          <a:lstStyle/>
          <a:p>
            <a:endParaRPr lang="en-US" sz="3200" b="0" strike="noStrike" spc="-1">
              <a:latin typeface="Arial"/>
            </a:endParaRPr>
          </a:p>
        </p:txBody>
      </p:sp>
      <p:sp>
        <p:nvSpPr>
          <p:cNvPr id="263" name="PlaceHolder 4"/>
          <p:cNvSpPr>
            <a:spLocks noGrp="1"/>
          </p:cNvSpPr>
          <p:nvPr>
            <p:ph type="body"/>
          </p:nvPr>
        </p:nvSpPr>
        <p:spPr>
          <a:xfrm>
            <a:off x="6022080" y="1604520"/>
            <a:ext cx="2649600" cy="1896840"/>
          </a:xfrm>
          <a:prstGeom prst="rect">
            <a:avLst/>
          </a:prstGeom>
        </p:spPr>
        <p:txBody>
          <a:bodyPr lIns="0" tIns="0" rIns="0" bIns="0">
            <a:normAutofit/>
          </a:bodyPr>
          <a:lstStyle/>
          <a:p>
            <a:endParaRPr lang="en-US" sz="3200" b="0" strike="noStrike" spc="-1">
              <a:latin typeface="Arial"/>
            </a:endParaRPr>
          </a:p>
        </p:txBody>
      </p:sp>
      <p:sp>
        <p:nvSpPr>
          <p:cNvPr id="264" name="PlaceHolder 5"/>
          <p:cNvSpPr>
            <a:spLocks noGrp="1"/>
          </p:cNvSpPr>
          <p:nvPr>
            <p:ph type="body"/>
          </p:nvPr>
        </p:nvSpPr>
        <p:spPr>
          <a:xfrm>
            <a:off x="457200" y="3682080"/>
            <a:ext cx="2649600" cy="1896840"/>
          </a:xfrm>
          <a:prstGeom prst="rect">
            <a:avLst/>
          </a:prstGeom>
        </p:spPr>
        <p:txBody>
          <a:bodyPr lIns="0" tIns="0" rIns="0" bIns="0">
            <a:normAutofit/>
          </a:bodyPr>
          <a:lstStyle/>
          <a:p>
            <a:endParaRPr lang="en-US" sz="3200" b="0" strike="noStrike" spc="-1">
              <a:latin typeface="Arial"/>
            </a:endParaRPr>
          </a:p>
        </p:txBody>
      </p:sp>
      <p:sp>
        <p:nvSpPr>
          <p:cNvPr id="265" name="PlaceHolder 6"/>
          <p:cNvSpPr>
            <a:spLocks noGrp="1"/>
          </p:cNvSpPr>
          <p:nvPr>
            <p:ph type="body"/>
          </p:nvPr>
        </p:nvSpPr>
        <p:spPr>
          <a:xfrm>
            <a:off x="3239640" y="3682080"/>
            <a:ext cx="2649600" cy="1896840"/>
          </a:xfrm>
          <a:prstGeom prst="rect">
            <a:avLst/>
          </a:prstGeom>
        </p:spPr>
        <p:txBody>
          <a:bodyPr lIns="0" tIns="0" rIns="0" bIns="0">
            <a:normAutofit/>
          </a:bodyPr>
          <a:lstStyle/>
          <a:p>
            <a:endParaRPr lang="en-US" sz="3200" b="0" strike="noStrike" spc="-1">
              <a:latin typeface="Arial"/>
            </a:endParaRPr>
          </a:p>
        </p:txBody>
      </p:sp>
      <p:sp>
        <p:nvSpPr>
          <p:cNvPr id="266" name="PlaceHolder 7"/>
          <p:cNvSpPr>
            <a:spLocks noGrp="1"/>
          </p:cNvSpPr>
          <p:nvPr>
            <p:ph type="body"/>
          </p:nvPr>
        </p:nvSpPr>
        <p:spPr>
          <a:xfrm>
            <a:off x="6022080" y="3682080"/>
            <a:ext cx="26496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70"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71" name="PlaceHolder 2"/>
          <p:cNvSpPr>
            <a:spLocks noGrp="1"/>
          </p:cNvSpPr>
          <p:nvPr>
            <p:ph type="subTitle"/>
          </p:nvPr>
        </p:nvSpPr>
        <p:spPr>
          <a:xfrm>
            <a:off x="457200" y="1604520"/>
            <a:ext cx="8229240" cy="397728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272"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73" name="PlaceHolder 2"/>
          <p:cNvSpPr>
            <a:spLocks noGrp="1"/>
          </p:cNvSpPr>
          <p:nvPr>
            <p:ph type="body"/>
          </p:nvPr>
        </p:nvSpPr>
        <p:spPr>
          <a:xfrm>
            <a:off x="457200" y="1604520"/>
            <a:ext cx="822924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274"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75"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276"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77"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0"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21"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22" name="PlaceHolder 4"/>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78" name="PlaceHolder 1"/>
          <p:cNvSpPr>
            <a:spLocks noGrp="1"/>
          </p:cNvSpPr>
          <p:nvPr>
            <p:ph type="subTitle"/>
          </p:nvPr>
        </p:nvSpPr>
        <p:spPr>
          <a:xfrm>
            <a:off x="457200" y="273600"/>
            <a:ext cx="8229240" cy="530784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79"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80"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281"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
        <p:nvSpPr>
          <p:cNvPr id="282"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83"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84"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285"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286" name="PlaceHolder 4"/>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87"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88"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289"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290" name="PlaceHolder 4"/>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91"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92" name="PlaceHolder 2"/>
          <p:cNvSpPr>
            <a:spLocks noGrp="1"/>
          </p:cNvSpPr>
          <p:nvPr>
            <p:ph type="body"/>
          </p:nvPr>
        </p:nvSpPr>
        <p:spPr>
          <a:xfrm>
            <a:off x="457200" y="1604520"/>
            <a:ext cx="8229240" cy="1896840"/>
          </a:xfrm>
          <a:prstGeom prst="rect">
            <a:avLst/>
          </a:prstGeom>
        </p:spPr>
        <p:txBody>
          <a:bodyPr lIns="0" tIns="0" rIns="0" bIns="0">
            <a:normAutofit/>
          </a:bodyPr>
          <a:lstStyle/>
          <a:p>
            <a:endParaRPr lang="en-US" sz="3200" b="0" strike="noStrike" spc="-1">
              <a:latin typeface="Arial"/>
            </a:endParaRPr>
          </a:p>
        </p:txBody>
      </p:sp>
      <p:sp>
        <p:nvSpPr>
          <p:cNvPr id="293" name="PlaceHolder 3"/>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94"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95"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296"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297"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
        <p:nvSpPr>
          <p:cNvPr id="298" name="PlaceHolder 5"/>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299"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00" name="PlaceHolder 2"/>
          <p:cNvSpPr>
            <a:spLocks noGrp="1"/>
          </p:cNvSpPr>
          <p:nvPr>
            <p:ph type="body"/>
          </p:nvPr>
        </p:nvSpPr>
        <p:spPr>
          <a:xfrm>
            <a:off x="457200" y="1604520"/>
            <a:ext cx="2649600" cy="1896840"/>
          </a:xfrm>
          <a:prstGeom prst="rect">
            <a:avLst/>
          </a:prstGeom>
        </p:spPr>
        <p:txBody>
          <a:bodyPr lIns="0" tIns="0" rIns="0" bIns="0">
            <a:normAutofit/>
          </a:bodyPr>
          <a:lstStyle/>
          <a:p>
            <a:endParaRPr lang="en-US" sz="3200" b="0" strike="noStrike" spc="-1">
              <a:latin typeface="Arial"/>
            </a:endParaRPr>
          </a:p>
        </p:txBody>
      </p:sp>
      <p:sp>
        <p:nvSpPr>
          <p:cNvPr id="301" name="PlaceHolder 3"/>
          <p:cNvSpPr>
            <a:spLocks noGrp="1"/>
          </p:cNvSpPr>
          <p:nvPr>
            <p:ph type="body"/>
          </p:nvPr>
        </p:nvSpPr>
        <p:spPr>
          <a:xfrm>
            <a:off x="3239640" y="1604520"/>
            <a:ext cx="2649600" cy="1896840"/>
          </a:xfrm>
          <a:prstGeom prst="rect">
            <a:avLst/>
          </a:prstGeom>
        </p:spPr>
        <p:txBody>
          <a:bodyPr lIns="0" tIns="0" rIns="0" bIns="0">
            <a:normAutofit/>
          </a:bodyPr>
          <a:lstStyle/>
          <a:p>
            <a:endParaRPr lang="en-US" sz="3200" b="0" strike="noStrike" spc="-1">
              <a:latin typeface="Arial"/>
            </a:endParaRPr>
          </a:p>
        </p:txBody>
      </p:sp>
      <p:sp>
        <p:nvSpPr>
          <p:cNvPr id="302" name="PlaceHolder 4"/>
          <p:cNvSpPr>
            <a:spLocks noGrp="1"/>
          </p:cNvSpPr>
          <p:nvPr>
            <p:ph type="body"/>
          </p:nvPr>
        </p:nvSpPr>
        <p:spPr>
          <a:xfrm>
            <a:off x="6022080" y="1604520"/>
            <a:ext cx="2649600" cy="1896840"/>
          </a:xfrm>
          <a:prstGeom prst="rect">
            <a:avLst/>
          </a:prstGeom>
        </p:spPr>
        <p:txBody>
          <a:bodyPr lIns="0" tIns="0" rIns="0" bIns="0">
            <a:normAutofit/>
          </a:bodyPr>
          <a:lstStyle/>
          <a:p>
            <a:endParaRPr lang="en-US" sz="3200" b="0" strike="noStrike" spc="-1">
              <a:latin typeface="Arial"/>
            </a:endParaRPr>
          </a:p>
        </p:txBody>
      </p:sp>
      <p:sp>
        <p:nvSpPr>
          <p:cNvPr id="303" name="PlaceHolder 5"/>
          <p:cNvSpPr>
            <a:spLocks noGrp="1"/>
          </p:cNvSpPr>
          <p:nvPr>
            <p:ph type="body"/>
          </p:nvPr>
        </p:nvSpPr>
        <p:spPr>
          <a:xfrm>
            <a:off x="457200" y="3682080"/>
            <a:ext cx="2649600" cy="1896840"/>
          </a:xfrm>
          <a:prstGeom prst="rect">
            <a:avLst/>
          </a:prstGeom>
        </p:spPr>
        <p:txBody>
          <a:bodyPr lIns="0" tIns="0" rIns="0" bIns="0">
            <a:normAutofit/>
          </a:bodyPr>
          <a:lstStyle/>
          <a:p>
            <a:endParaRPr lang="en-US" sz="3200" b="0" strike="noStrike" spc="-1">
              <a:latin typeface="Arial"/>
            </a:endParaRPr>
          </a:p>
        </p:txBody>
      </p:sp>
      <p:sp>
        <p:nvSpPr>
          <p:cNvPr id="304" name="PlaceHolder 6"/>
          <p:cNvSpPr>
            <a:spLocks noGrp="1"/>
          </p:cNvSpPr>
          <p:nvPr>
            <p:ph type="body"/>
          </p:nvPr>
        </p:nvSpPr>
        <p:spPr>
          <a:xfrm>
            <a:off x="3239640" y="3682080"/>
            <a:ext cx="2649600" cy="1896840"/>
          </a:xfrm>
          <a:prstGeom prst="rect">
            <a:avLst/>
          </a:prstGeom>
        </p:spPr>
        <p:txBody>
          <a:bodyPr lIns="0" tIns="0" rIns="0" bIns="0">
            <a:normAutofit/>
          </a:bodyPr>
          <a:lstStyle/>
          <a:p>
            <a:endParaRPr lang="en-US" sz="3200" b="0" strike="noStrike" spc="-1">
              <a:latin typeface="Arial"/>
            </a:endParaRPr>
          </a:p>
        </p:txBody>
      </p:sp>
      <p:sp>
        <p:nvSpPr>
          <p:cNvPr id="305" name="PlaceHolder 7"/>
          <p:cNvSpPr>
            <a:spLocks noGrp="1"/>
          </p:cNvSpPr>
          <p:nvPr>
            <p:ph type="body"/>
          </p:nvPr>
        </p:nvSpPr>
        <p:spPr>
          <a:xfrm>
            <a:off x="6022080" y="3682080"/>
            <a:ext cx="26496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308"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09" name="PlaceHolder 2"/>
          <p:cNvSpPr>
            <a:spLocks noGrp="1"/>
          </p:cNvSpPr>
          <p:nvPr>
            <p:ph type="subTitle"/>
          </p:nvPr>
        </p:nvSpPr>
        <p:spPr>
          <a:xfrm>
            <a:off x="457200" y="1604520"/>
            <a:ext cx="8229240" cy="397728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310"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11" name="PlaceHolder 2"/>
          <p:cNvSpPr>
            <a:spLocks noGrp="1"/>
          </p:cNvSpPr>
          <p:nvPr>
            <p:ph type="body"/>
          </p:nvPr>
        </p:nvSpPr>
        <p:spPr>
          <a:xfrm>
            <a:off x="457200" y="1604520"/>
            <a:ext cx="822924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16.xml"/><Relationship Id="rId13" Type="http://schemas.openxmlformats.org/officeDocument/2006/relationships/theme" Target="../theme/theme10.xml"/><Relationship Id="rId3" Type="http://schemas.openxmlformats.org/officeDocument/2006/relationships/slideLayout" Target="../slideLayouts/slideLayout111.xml"/><Relationship Id="rId7" Type="http://schemas.openxmlformats.org/officeDocument/2006/relationships/slideLayout" Target="../slideLayouts/slideLayout115.xml"/><Relationship Id="rId12" Type="http://schemas.openxmlformats.org/officeDocument/2006/relationships/slideLayout" Target="../slideLayouts/slideLayout120.xml"/><Relationship Id="rId2" Type="http://schemas.openxmlformats.org/officeDocument/2006/relationships/slideLayout" Target="../slideLayouts/slideLayout110.xml"/><Relationship Id="rId1" Type="http://schemas.openxmlformats.org/officeDocument/2006/relationships/slideLayout" Target="../slideLayouts/slideLayout109.xml"/><Relationship Id="rId6" Type="http://schemas.openxmlformats.org/officeDocument/2006/relationships/slideLayout" Target="../slideLayouts/slideLayout114.xml"/><Relationship Id="rId11" Type="http://schemas.openxmlformats.org/officeDocument/2006/relationships/slideLayout" Target="../slideLayouts/slideLayout119.xml"/><Relationship Id="rId5" Type="http://schemas.openxmlformats.org/officeDocument/2006/relationships/slideLayout" Target="../slideLayouts/slideLayout113.xml"/><Relationship Id="rId10" Type="http://schemas.openxmlformats.org/officeDocument/2006/relationships/slideLayout" Target="../slideLayouts/slideLayout118.xml"/><Relationship Id="rId4" Type="http://schemas.openxmlformats.org/officeDocument/2006/relationships/slideLayout" Target="../slideLayouts/slideLayout112.xml"/><Relationship Id="rId9" Type="http://schemas.openxmlformats.org/officeDocument/2006/relationships/slideLayout" Target="../slideLayouts/slideLayout117.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28.xml"/><Relationship Id="rId13" Type="http://schemas.openxmlformats.org/officeDocument/2006/relationships/theme" Target="../theme/theme11.xml"/><Relationship Id="rId3" Type="http://schemas.openxmlformats.org/officeDocument/2006/relationships/slideLayout" Target="../slideLayouts/slideLayout123.xml"/><Relationship Id="rId7" Type="http://schemas.openxmlformats.org/officeDocument/2006/relationships/slideLayout" Target="../slideLayouts/slideLayout127.xml"/><Relationship Id="rId12" Type="http://schemas.openxmlformats.org/officeDocument/2006/relationships/slideLayout" Target="../slideLayouts/slideLayout132.xml"/><Relationship Id="rId2" Type="http://schemas.openxmlformats.org/officeDocument/2006/relationships/slideLayout" Target="../slideLayouts/slideLayout122.xml"/><Relationship Id="rId1" Type="http://schemas.openxmlformats.org/officeDocument/2006/relationships/slideLayout" Target="../slideLayouts/slideLayout121.xml"/><Relationship Id="rId6" Type="http://schemas.openxmlformats.org/officeDocument/2006/relationships/slideLayout" Target="../slideLayouts/slideLayout126.xml"/><Relationship Id="rId11" Type="http://schemas.openxmlformats.org/officeDocument/2006/relationships/slideLayout" Target="../slideLayouts/slideLayout131.xml"/><Relationship Id="rId5" Type="http://schemas.openxmlformats.org/officeDocument/2006/relationships/slideLayout" Target="../slideLayouts/slideLayout125.xml"/><Relationship Id="rId10" Type="http://schemas.openxmlformats.org/officeDocument/2006/relationships/slideLayout" Target="../slideLayouts/slideLayout130.xml"/><Relationship Id="rId4" Type="http://schemas.openxmlformats.org/officeDocument/2006/relationships/slideLayout" Target="../slideLayouts/slideLayout124.xml"/><Relationship Id="rId9" Type="http://schemas.openxmlformats.org/officeDocument/2006/relationships/slideLayout" Target="../slideLayouts/slideLayout12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theme" Target="../theme/theme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theme" Target="../theme/theme5.xml"/><Relationship Id="rId3" Type="http://schemas.openxmlformats.org/officeDocument/2006/relationships/slideLayout" Target="../slideLayouts/slideLayout51.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2" Type="http://schemas.openxmlformats.org/officeDocument/2006/relationships/slideLayout" Target="../slideLayouts/slideLayout50.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0" Type="http://schemas.openxmlformats.org/officeDocument/2006/relationships/slideLayout" Target="../slideLayouts/slideLayout58.xml"/><Relationship Id="rId4" Type="http://schemas.openxmlformats.org/officeDocument/2006/relationships/slideLayout" Target="../slideLayouts/slideLayout52.xml"/><Relationship Id="rId9" Type="http://schemas.openxmlformats.org/officeDocument/2006/relationships/slideLayout" Target="../slideLayouts/slideLayout57.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8.xml"/><Relationship Id="rId13" Type="http://schemas.openxmlformats.org/officeDocument/2006/relationships/theme" Target="../theme/theme6.xml"/><Relationship Id="rId3" Type="http://schemas.openxmlformats.org/officeDocument/2006/relationships/slideLayout" Target="../slideLayouts/slideLayout63.xml"/><Relationship Id="rId7" Type="http://schemas.openxmlformats.org/officeDocument/2006/relationships/slideLayout" Target="../slideLayouts/slideLayout67.xml"/><Relationship Id="rId12" Type="http://schemas.openxmlformats.org/officeDocument/2006/relationships/slideLayout" Target="../slideLayouts/slideLayout72.xml"/><Relationship Id="rId2" Type="http://schemas.openxmlformats.org/officeDocument/2006/relationships/slideLayout" Target="../slideLayouts/slideLayout62.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5" Type="http://schemas.openxmlformats.org/officeDocument/2006/relationships/slideLayout" Target="../slideLayouts/slideLayout65.xml"/><Relationship Id="rId10" Type="http://schemas.openxmlformats.org/officeDocument/2006/relationships/slideLayout" Target="../slideLayouts/slideLayout70.xml"/><Relationship Id="rId4" Type="http://schemas.openxmlformats.org/officeDocument/2006/relationships/slideLayout" Target="../slideLayouts/slideLayout64.xml"/><Relationship Id="rId9" Type="http://schemas.openxmlformats.org/officeDocument/2006/relationships/slideLayout" Target="../slideLayouts/slideLayout69.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80.xml"/><Relationship Id="rId13" Type="http://schemas.openxmlformats.org/officeDocument/2006/relationships/theme" Target="../theme/theme7.xml"/><Relationship Id="rId3" Type="http://schemas.openxmlformats.org/officeDocument/2006/relationships/slideLayout" Target="../slideLayouts/slideLayout75.xml"/><Relationship Id="rId7" Type="http://schemas.openxmlformats.org/officeDocument/2006/relationships/slideLayout" Target="../slideLayouts/slideLayout79.xml"/><Relationship Id="rId12" Type="http://schemas.openxmlformats.org/officeDocument/2006/relationships/slideLayout" Target="../slideLayouts/slideLayout84.xml"/><Relationship Id="rId2" Type="http://schemas.openxmlformats.org/officeDocument/2006/relationships/slideLayout" Target="../slideLayouts/slideLayout74.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slideLayout" Target="../slideLayouts/slideLayout83.xml"/><Relationship Id="rId5" Type="http://schemas.openxmlformats.org/officeDocument/2006/relationships/slideLayout" Target="../slideLayouts/slideLayout77.xml"/><Relationship Id="rId10" Type="http://schemas.openxmlformats.org/officeDocument/2006/relationships/slideLayout" Target="../slideLayouts/slideLayout82.xml"/><Relationship Id="rId4" Type="http://schemas.openxmlformats.org/officeDocument/2006/relationships/slideLayout" Target="../slideLayouts/slideLayout76.xml"/><Relationship Id="rId9" Type="http://schemas.openxmlformats.org/officeDocument/2006/relationships/slideLayout" Target="../slideLayouts/slideLayout81.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92.xml"/><Relationship Id="rId13" Type="http://schemas.openxmlformats.org/officeDocument/2006/relationships/theme" Target="../theme/theme8.xml"/><Relationship Id="rId3" Type="http://schemas.openxmlformats.org/officeDocument/2006/relationships/slideLayout" Target="../slideLayouts/slideLayout87.xml"/><Relationship Id="rId7" Type="http://schemas.openxmlformats.org/officeDocument/2006/relationships/slideLayout" Target="../slideLayouts/slideLayout91.xml"/><Relationship Id="rId12" Type="http://schemas.openxmlformats.org/officeDocument/2006/relationships/slideLayout" Target="../slideLayouts/slideLayout96.xml"/><Relationship Id="rId2" Type="http://schemas.openxmlformats.org/officeDocument/2006/relationships/slideLayout" Target="../slideLayouts/slideLayout86.xml"/><Relationship Id="rId1" Type="http://schemas.openxmlformats.org/officeDocument/2006/relationships/slideLayout" Target="../slideLayouts/slideLayout85.xml"/><Relationship Id="rId6" Type="http://schemas.openxmlformats.org/officeDocument/2006/relationships/slideLayout" Target="../slideLayouts/slideLayout90.xml"/><Relationship Id="rId11" Type="http://schemas.openxmlformats.org/officeDocument/2006/relationships/slideLayout" Target="../slideLayouts/slideLayout95.xml"/><Relationship Id="rId5" Type="http://schemas.openxmlformats.org/officeDocument/2006/relationships/slideLayout" Target="../slideLayouts/slideLayout89.xml"/><Relationship Id="rId10" Type="http://schemas.openxmlformats.org/officeDocument/2006/relationships/slideLayout" Target="../slideLayouts/slideLayout94.xml"/><Relationship Id="rId4" Type="http://schemas.openxmlformats.org/officeDocument/2006/relationships/slideLayout" Target="../slideLayouts/slideLayout88.xml"/><Relationship Id="rId9" Type="http://schemas.openxmlformats.org/officeDocument/2006/relationships/slideLayout" Target="../slideLayouts/slideLayout93.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04.xml"/><Relationship Id="rId13" Type="http://schemas.openxmlformats.org/officeDocument/2006/relationships/theme" Target="../theme/theme9.xml"/><Relationship Id="rId3" Type="http://schemas.openxmlformats.org/officeDocument/2006/relationships/slideLayout" Target="../slideLayouts/slideLayout99.xml"/><Relationship Id="rId7" Type="http://schemas.openxmlformats.org/officeDocument/2006/relationships/slideLayout" Target="../slideLayouts/slideLayout103.xml"/><Relationship Id="rId12" Type="http://schemas.openxmlformats.org/officeDocument/2006/relationships/slideLayout" Target="../slideLayouts/slideLayout108.xml"/><Relationship Id="rId2" Type="http://schemas.openxmlformats.org/officeDocument/2006/relationships/slideLayout" Target="../slideLayouts/slideLayout98.xml"/><Relationship Id="rId1" Type="http://schemas.openxmlformats.org/officeDocument/2006/relationships/slideLayout" Target="../slideLayouts/slideLayout97.xml"/><Relationship Id="rId6" Type="http://schemas.openxmlformats.org/officeDocument/2006/relationships/slideLayout" Target="../slideLayouts/slideLayout102.xml"/><Relationship Id="rId11" Type="http://schemas.openxmlformats.org/officeDocument/2006/relationships/slideLayout" Target="../slideLayouts/slideLayout107.xml"/><Relationship Id="rId5" Type="http://schemas.openxmlformats.org/officeDocument/2006/relationships/slideLayout" Target="../slideLayouts/slideLayout101.xml"/><Relationship Id="rId10" Type="http://schemas.openxmlformats.org/officeDocument/2006/relationships/slideLayout" Target="../slideLayouts/slideLayout106.xml"/><Relationship Id="rId4" Type="http://schemas.openxmlformats.org/officeDocument/2006/relationships/slideLayout" Target="../slideLayouts/slideLayout100.xml"/><Relationship Id="rId9" Type="http://schemas.openxmlformats.org/officeDocument/2006/relationships/slideLayout" Target="../slideLayouts/slideLayout10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PlaceHolder 1"/>
          <p:cNvSpPr>
            <a:spLocks noGrp="1"/>
          </p:cNvSpPr>
          <p:nvPr>
            <p:ph type="title"/>
          </p:nvPr>
        </p:nvSpPr>
        <p:spPr>
          <a:xfrm>
            <a:off x="457200" y="274680"/>
            <a:ext cx="8228880" cy="1142280"/>
          </a:xfrm>
          <a:prstGeom prst="rect">
            <a:avLst/>
          </a:prstGeom>
        </p:spPr>
        <p:txBody>
          <a:bodyPr lIns="0" tIns="0" rIns="0" bIns="0" anchor="ctr"/>
          <a:lstStyle/>
          <a:p>
            <a:r>
              <a:rPr lang="en-US" sz="1800" b="0" strike="noStrike" spc="-1">
                <a:latin typeface="Arial"/>
              </a:rPr>
              <a:t>Click to edit the title text format</a:t>
            </a:r>
          </a:p>
        </p:txBody>
      </p:sp>
      <p:sp>
        <p:nvSpPr>
          <p:cNvPr id="3" name="PlaceHolder 2"/>
          <p:cNvSpPr>
            <a:spLocks noGrp="1"/>
          </p:cNvSpPr>
          <p:nvPr>
            <p:ph type="body"/>
          </p:nvPr>
        </p:nvSpPr>
        <p:spPr>
          <a:xfrm>
            <a:off x="457200" y="1604520"/>
            <a:ext cx="82292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2800" b="0" strike="noStrike" spc="-1">
                <a:latin typeface="Arial"/>
              </a:rPr>
              <a:t>Second Outline Level</a:t>
            </a:r>
          </a:p>
          <a:p>
            <a:pPr marL="1296000" lvl="2" indent="-288000">
              <a:spcBef>
                <a:spcPts val="850"/>
              </a:spcBef>
              <a:buClr>
                <a:srgbClr val="000000"/>
              </a:buClr>
              <a:buSzPct val="45000"/>
              <a:buFont typeface="Wingdings" charset="2"/>
              <a:buChar char=""/>
            </a:pPr>
            <a:r>
              <a:rPr lang="en-US" sz="2400" b="0" strike="noStrike" spc="-1">
                <a:latin typeface="Arial"/>
              </a:rPr>
              <a:t>Third Outline Level</a:t>
            </a:r>
          </a:p>
          <a:p>
            <a:pPr marL="1728000" lvl="3" indent="-216000">
              <a:spcBef>
                <a:spcPts val="567"/>
              </a:spcBef>
              <a:buClr>
                <a:srgbClr val="000000"/>
              </a:buClr>
              <a:buSzPct val="75000"/>
              <a:buFont typeface="Symbol" charset="2"/>
              <a:buChar char=""/>
            </a:pPr>
            <a:r>
              <a:rPr lang="en-US" sz="2000" b="0" strike="noStrike" spc="-1">
                <a:latin typeface="Arial"/>
              </a:rPr>
              <a:t>Fourth Outline Level</a:t>
            </a:r>
          </a:p>
          <a:p>
            <a:pPr marL="2160000" lvl="4" indent="-216000">
              <a:spcBef>
                <a:spcPts val="283"/>
              </a:spcBef>
              <a:buClr>
                <a:srgbClr val="000000"/>
              </a:buClr>
              <a:buSzPct val="45000"/>
              <a:buFont typeface="Wingdings" charset="2"/>
              <a:buChar char=""/>
            </a:pPr>
            <a:r>
              <a:rPr lang="en-US" sz="2000" b="0" strike="noStrike" spc="-1">
                <a:latin typeface="Arial"/>
              </a:rPr>
              <a:t>Fifth Outline Level</a:t>
            </a:r>
          </a:p>
          <a:p>
            <a:pPr marL="2592000" lvl="5" indent="-216000">
              <a:spcBef>
                <a:spcPts val="283"/>
              </a:spcBef>
              <a:buClr>
                <a:srgbClr val="000000"/>
              </a:buClr>
              <a:buSzPct val="45000"/>
              <a:buFont typeface="Wingdings" charset="2"/>
              <a:buChar char=""/>
            </a:pPr>
            <a:r>
              <a:rPr lang="en-US" sz="2000" b="0" strike="noStrike" spc="-1">
                <a:latin typeface="Arial"/>
              </a:rPr>
              <a:t>Sixth Outline Level</a:t>
            </a:r>
          </a:p>
          <a:p>
            <a:pPr marL="3024000" lvl="6" indent="-216000">
              <a:spcBef>
                <a:spcPts val="283"/>
              </a:spcBef>
              <a:buClr>
                <a:srgbClr val="000000"/>
              </a:buClr>
              <a:buSzPct val="45000"/>
              <a:buFont typeface="Wingdings" charset="2"/>
              <a:buChar char=""/>
            </a:pPr>
            <a:r>
              <a:rPr lang="en-US"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44" name="PlaceHolder 1"/>
          <p:cNvSpPr>
            <a:spLocks noGrp="1"/>
          </p:cNvSpPr>
          <p:nvPr>
            <p:ph type="title"/>
          </p:nvPr>
        </p:nvSpPr>
        <p:spPr>
          <a:xfrm>
            <a:off x="457200" y="273600"/>
            <a:ext cx="8229240" cy="1144800"/>
          </a:xfrm>
          <a:prstGeom prst="rect">
            <a:avLst/>
          </a:prstGeom>
        </p:spPr>
        <p:txBody>
          <a:bodyPr lIns="0" tIns="0" rIns="0" bIns="0" anchor="ctr"/>
          <a:lstStyle/>
          <a:p>
            <a:pPr algn="ctr"/>
            <a:r>
              <a:rPr lang="en-US" sz="4400" b="0" strike="noStrike" spc="-1">
                <a:latin typeface="Arial"/>
              </a:rPr>
              <a:t>Click to edit the title text format</a:t>
            </a:r>
          </a:p>
        </p:txBody>
      </p:sp>
      <p:sp>
        <p:nvSpPr>
          <p:cNvPr id="345" name="PlaceHolder 2"/>
          <p:cNvSpPr>
            <a:spLocks noGrp="1"/>
          </p:cNvSpPr>
          <p:nvPr>
            <p:ph type="body"/>
          </p:nvPr>
        </p:nvSpPr>
        <p:spPr>
          <a:xfrm>
            <a:off x="457200" y="1604520"/>
            <a:ext cx="82292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2800" b="0" strike="noStrike" spc="-1">
                <a:latin typeface="Arial"/>
              </a:rPr>
              <a:t>Second Outline Level</a:t>
            </a:r>
          </a:p>
          <a:p>
            <a:pPr marL="1296000" lvl="2" indent="-288000">
              <a:spcBef>
                <a:spcPts val="850"/>
              </a:spcBef>
              <a:buClr>
                <a:srgbClr val="000000"/>
              </a:buClr>
              <a:buSzPct val="45000"/>
              <a:buFont typeface="Wingdings" charset="2"/>
              <a:buChar char=""/>
            </a:pPr>
            <a:r>
              <a:rPr lang="en-US" sz="2400" b="0" strike="noStrike" spc="-1">
                <a:latin typeface="Arial"/>
              </a:rPr>
              <a:t>Third Outline Level</a:t>
            </a:r>
          </a:p>
          <a:p>
            <a:pPr marL="1728000" lvl="3" indent="-216000">
              <a:spcBef>
                <a:spcPts val="567"/>
              </a:spcBef>
              <a:buClr>
                <a:srgbClr val="000000"/>
              </a:buClr>
              <a:buSzPct val="75000"/>
              <a:buFont typeface="Symbol" charset="2"/>
              <a:buChar char=""/>
            </a:pPr>
            <a:r>
              <a:rPr lang="en-US" sz="2000" b="0" strike="noStrike" spc="-1">
                <a:latin typeface="Arial"/>
              </a:rPr>
              <a:t>Fourth Outline Level</a:t>
            </a:r>
          </a:p>
          <a:p>
            <a:pPr marL="2160000" lvl="4" indent="-216000">
              <a:spcBef>
                <a:spcPts val="283"/>
              </a:spcBef>
              <a:buClr>
                <a:srgbClr val="000000"/>
              </a:buClr>
              <a:buSzPct val="45000"/>
              <a:buFont typeface="Wingdings" charset="2"/>
              <a:buChar char=""/>
            </a:pPr>
            <a:r>
              <a:rPr lang="en-US" sz="2000" b="0" strike="noStrike" spc="-1">
                <a:latin typeface="Arial"/>
              </a:rPr>
              <a:t>Fifth Outline Level</a:t>
            </a:r>
          </a:p>
          <a:p>
            <a:pPr marL="2592000" lvl="5" indent="-216000">
              <a:spcBef>
                <a:spcPts val="283"/>
              </a:spcBef>
              <a:buClr>
                <a:srgbClr val="000000"/>
              </a:buClr>
              <a:buSzPct val="45000"/>
              <a:buFont typeface="Wingdings" charset="2"/>
              <a:buChar char=""/>
            </a:pPr>
            <a:r>
              <a:rPr lang="en-US" sz="2000" b="0" strike="noStrike" spc="-1">
                <a:latin typeface="Arial"/>
              </a:rPr>
              <a:t>Sixth Outline Level</a:t>
            </a:r>
          </a:p>
          <a:p>
            <a:pPr marL="3024000" lvl="6" indent="-216000">
              <a:spcBef>
                <a:spcPts val="283"/>
              </a:spcBef>
              <a:buClr>
                <a:srgbClr val="000000"/>
              </a:buClr>
              <a:buSzPct val="45000"/>
              <a:buFont typeface="Wingdings" charset="2"/>
              <a:buChar char=""/>
            </a:pPr>
            <a:r>
              <a:rPr lang="en-US"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766" r:id="rId1"/>
    <p:sldLayoutId id="2147483767" r:id="rId2"/>
    <p:sldLayoutId id="2147483768" r:id="rId3"/>
    <p:sldLayoutId id="2147483769" r:id="rId4"/>
    <p:sldLayoutId id="2147483770" r:id="rId5"/>
    <p:sldLayoutId id="2147483771" r:id="rId6"/>
    <p:sldLayoutId id="2147483772" r:id="rId7"/>
    <p:sldLayoutId id="2147483773" r:id="rId8"/>
    <p:sldLayoutId id="2147483774" r:id="rId9"/>
    <p:sldLayoutId id="2147483775" r:id="rId10"/>
    <p:sldLayoutId id="2147483776" r:id="rId11"/>
    <p:sldLayoutId id="2147483777"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82" name="PlaceHolder 1"/>
          <p:cNvSpPr>
            <a:spLocks noGrp="1"/>
          </p:cNvSpPr>
          <p:nvPr>
            <p:ph type="title"/>
          </p:nvPr>
        </p:nvSpPr>
        <p:spPr>
          <a:xfrm>
            <a:off x="457200" y="273600"/>
            <a:ext cx="8229240" cy="1144800"/>
          </a:xfrm>
          <a:prstGeom prst="rect">
            <a:avLst/>
          </a:prstGeom>
        </p:spPr>
        <p:txBody>
          <a:bodyPr lIns="0" tIns="0" rIns="0" bIns="0" anchor="ctr"/>
          <a:lstStyle/>
          <a:p>
            <a:pPr algn="ctr"/>
            <a:r>
              <a:rPr lang="en-US" sz="4400" b="0" strike="noStrike" spc="-1">
                <a:latin typeface="Arial"/>
              </a:rPr>
              <a:t>Click to edit the title text format</a:t>
            </a:r>
          </a:p>
        </p:txBody>
      </p:sp>
      <p:sp>
        <p:nvSpPr>
          <p:cNvPr id="383" name="PlaceHolder 2"/>
          <p:cNvSpPr>
            <a:spLocks noGrp="1"/>
          </p:cNvSpPr>
          <p:nvPr>
            <p:ph type="body"/>
          </p:nvPr>
        </p:nvSpPr>
        <p:spPr>
          <a:xfrm>
            <a:off x="457200" y="1604520"/>
            <a:ext cx="82292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2800" b="0" strike="noStrike" spc="-1">
                <a:latin typeface="Arial"/>
              </a:rPr>
              <a:t>Second Outline Level</a:t>
            </a:r>
          </a:p>
          <a:p>
            <a:pPr marL="1296000" lvl="2" indent="-288000">
              <a:spcBef>
                <a:spcPts val="850"/>
              </a:spcBef>
              <a:buClr>
                <a:srgbClr val="000000"/>
              </a:buClr>
              <a:buSzPct val="45000"/>
              <a:buFont typeface="Wingdings" charset="2"/>
              <a:buChar char=""/>
            </a:pPr>
            <a:r>
              <a:rPr lang="en-US" sz="2400" b="0" strike="noStrike" spc="-1">
                <a:latin typeface="Arial"/>
              </a:rPr>
              <a:t>Third Outline Level</a:t>
            </a:r>
          </a:p>
          <a:p>
            <a:pPr marL="1728000" lvl="3" indent="-216000">
              <a:spcBef>
                <a:spcPts val="567"/>
              </a:spcBef>
              <a:buClr>
                <a:srgbClr val="000000"/>
              </a:buClr>
              <a:buSzPct val="75000"/>
              <a:buFont typeface="Symbol" charset="2"/>
              <a:buChar char=""/>
            </a:pPr>
            <a:r>
              <a:rPr lang="en-US" sz="2000" b="0" strike="noStrike" spc="-1">
                <a:latin typeface="Arial"/>
              </a:rPr>
              <a:t>Fourth Outline Level</a:t>
            </a:r>
          </a:p>
          <a:p>
            <a:pPr marL="2160000" lvl="4" indent="-216000">
              <a:spcBef>
                <a:spcPts val="283"/>
              </a:spcBef>
              <a:buClr>
                <a:srgbClr val="000000"/>
              </a:buClr>
              <a:buSzPct val="45000"/>
              <a:buFont typeface="Wingdings" charset="2"/>
              <a:buChar char=""/>
            </a:pPr>
            <a:r>
              <a:rPr lang="en-US" sz="2000" b="0" strike="noStrike" spc="-1">
                <a:latin typeface="Arial"/>
              </a:rPr>
              <a:t>Fifth Outline Level</a:t>
            </a:r>
          </a:p>
          <a:p>
            <a:pPr marL="2592000" lvl="5" indent="-216000">
              <a:spcBef>
                <a:spcPts val="283"/>
              </a:spcBef>
              <a:buClr>
                <a:srgbClr val="000000"/>
              </a:buClr>
              <a:buSzPct val="45000"/>
              <a:buFont typeface="Wingdings" charset="2"/>
              <a:buChar char=""/>
            </a:pPr>
            <a:r>
              <a:rPr lang="en-US" sz="2000" b="0" strike="noStrike" spc="-1">
                <a:latin typeface="Arial"/>
              </a:rPr>
              <a:t>Sixth Outline Level</a:t>
            </a:r>
          </a:p>
          <a:p>
            <a:pPr marL="3024000" lvl="6" indent="-216000">
              <a:spcBef>
                <a:spcPts val="283"/>
              </a:spcBef>
              <a:buClr>
                <a:srgbClr val="000000"/>
              </a:buClr>
              <a:buSzPct val="45000"/>
              <a:buFont typeface="Wingdings" charset="2"/>
              <a:buChar char=""/>
            </a:pPr>
            <a:r>
              <a:rPr lang="en-US"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779" r:id="rId1"/>
    <p:sldLayoutId id="2147483780" r:id="rId2"/>
    <p:sldLayoutId id="2147483781" r:id="rId3"/>
    <p:sldLayoutId id="2147483782" r:id="rId4"/>
    <p:sldLayoutId id="2147483783" r:id="rId5"/>
    <p:sldLayoutId id="2147483784" r:id="rId6"/>
    <p:sldLayoutId id="2147483785" r:id="rId7"/>
    <p:sldLayoutId id="2147483786" r:id="rId8"/>
    <p:sldLayoutId id="2147483787" r:id="rId9"/>
    <p:sldLayoutId id="2147483788" r:id="rId10"/>
    <p:sldLayoutId id="2147483789" r:id="rId11"/>
    <p:sldLayoutId id="214748379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8" name="PlaceHolder 1"/>
          <p:cNvSpPr>
            <a:spLocks noGrp="1"/>
          </p:cNvSpPr>
          <p:nvPr>
            <p:ph type="title"/>
          </p:nvPr>
        </p:nvSpPr>
        <p:spPr>
          <a:xfrm>
            <a:off x="457200" y="273600"/>
            <a:ext cx="8229240" cy="1144800"/>
          </a:xfrm>
          <a:prstGeom prst="rect">
            <a:avLst/>
          </a:prstGeom>
        </p:spPr>
        <p:txBody>
          <a:bodyPr lIns="0" tIns="0" rIns="0" bIns="0" anchor="ctr"/>
          <a:lstStyle/>
          <a:p>
            <a:pPr algn="ctr"/>
            <a:r>
              <a:rPr lang="en-US" sz="4400" b="0" strike="noStrike" spc="-1">
                <a:latin typeface="Arial"/>
              </a:rPr>
              <a:t>Click to edit the title text format</a:t>
            </a:r>
          </a:p>
        </p:txBody>
      </p:sp>
      <p:sp>
        <p:nvSpPr>
          <p:cNvPr id="39" name="PlaceHolder 2"/>
          <p:cNvSpPr>
            <a:spLocks noGrp="1"/>
          </p:cNvSpPr>
          <p:nvPr>
            <p:ph type="body"/>
          </p:nvPr>
        </p:nvSpPr>
        <p:spPr>
          <a:xfrm>
            <a:off x="457200" y="1604520"/>
            <a:ext cx="82292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2800" b="0" strike="noStrike" spc="-1">
                <a:latin typeface="Arial"/>
              </a:rPr>
              <a:t>Second Outline Level</a:t>
            </a:r>
          </a:p>
          <a:p>
            <a:pPr marL="1296000" lvl="2" indent="-288000">
              <a:spcBef>
                <a:spcPts val="850"/>
              </a:spcBef>
              <a:buClr>
                <a:srgbClr val="000000"/>
              </a:buClr>
              <a:buSzPct val="45000"/>
              <a:buFont typeface="Wingdings" charset="2"/>
              <a:buChar char=""/>
            </a:pPr>
            <a:r>
              <a:rPr lang="en-US" sz="2400" b="0" strike="noStrike" spc="-1">
                <a:latin typeface="Arial"/>
              </a:rPr>
              <a:t>Third Outline Level</a:t>
            </a:r>
          </a:p>
          <a:p>
            <a:pPr marL="1728000" lvl="3" indent="-216000">
              <a:spcBef>
                <a:spcPts val="567"/>
              </a:spcBef>
              <a:buClr>
                <a:srgbClr val="000000"/>
              </a:buClr>
              <a:buSzPct val="75000"/>
              <a:buFont typeface="Symbol" charset="2"/>
              <a:buChar char=""/>
            </a:pPr>
            <a:r>
              <a:rPr lang="en-US" sz="2000" b="0" strike="noStrike" spc="-1">
                <a:latin typeface="Arial"/>
              </a:rPr>
              <a:t>Fourth Outline Level</a:t>
            </a:r>
          </a:p>
          <a:p>
            <a:pPr marL="2160000" lvl="4" indent="-216000">
              <a:spcBef>
                <a:spcPts val="283"/>
              </a:spcBef>
              <a:buClr>
                <a:srgbClr val="000000"/>
              </a:buClr>
              <a:buSzPct val="45000"/>
              <a:buFont typeface="Wingdings" charset="2"/>
              <a:buChar char=""/>
            </a:pPr>
            <a:r>
              <a:rPr lang="en-US" sz="2000" b="0" strike="noStrike" spc="-1">
                <a:latin typeface="Arial"/>
              </a:rPr>
              <a:t>Fifth Outline Level</a:t>
            </a:r>
          </a:p>
          <a:p>
            <a:pPr marL="2592000" lvl="5" indent="-216000">
              <a:spcBef>
                <a:spcPts val="283"/>
              </a:spcBef>
              <a:buClr>
                <a:srgbClr val="000000"/>
              </a:buClr>
              <a:buSzPct val="45000"/>
              <a:buFont typeface="Wingdings" charset="2"/>
              <a:buChar char=""/>
            </a:pPr>
            <a:r>
              <a:rPr lang="en-US" sz="2000" b="0" strike="noStrike" spc="-1">
                <a:latin typeface="Arial"/>
              </a:rPr>
              <a:t>Sixth Outline Level</a:t>
            </a:r>
          </a:p>
          <a:p>
            <a:pPr marL="3024000" lvl="6" indent="-216000">
              <a:spcBef>
                <a:spcPts val="283"/>
              </a:spcBef>
              <a:buClr>
                <a:srgbClr val="000000"/>
              </a:buClr>
              <a:buSzPct val="45000"/>
              <a:buFont typeface="Wingdings" charset="2"/>
              <a:buChar char=""/>
            </a:pPr>
            <a:r>
              <a:rPr lang="en-US"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6" name="PlaceHolder 1"/>
          <p:cNvSpPr>
            <a:spLocks noGrp="1"/>
          </p:cNvSpPr>
          <p:nvPr>
            <p:ph type="title"/>
          </p:nvPr>
        </p:nvSpPr>
        <p:spPr>
          <a:xfrm>
            <a:off x="457200" y="273600"/>
            <a:ext cx="8229240" cy="1144800"/>
          </a:xfrm>
          <a:prstGeom prst="rect">
            <a:avLst/>
          </a:prstGeom>
        </p:spPr>
        <p:txBody>
          <a:bodyPr lIns="0" tIns="0" rIns="0" bIns="0" anchor="ctr"/>
          <a:lstStyle/>
          <a:p>
            <a:pPr algn="ctr"/>
            <a:r>
              <a:rPr lang="en-US" sz="4400" b="0" strike="noStrike" spc="-1">
                <a:latin typeface="Arial"/>
              </a:rPr>
              <a:t>Click to edit the title text format</a:t>
            </a:r>
          </a:p>
        </p:txBody>
      </p:sp>
      <p:sp>
        <p:nvSpPr>
          <p:cNvPr id="77" name="PlaceHolder 2"/>
          <p:cNvSpPr>
            <a:spLocks noGrp="1"/>
          </p:cNvSpPr>
          <p:nvPr>
            <p:ph type="body"/>
          </p:nvPr>
        </p:nvSpPr>
        <p:spPr>
          <a:xfrm>
            <a:off x="457200" y="1604520"/>
            <a:ext cx="82292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2800" b="0" strike="noStrike" spc="-1">
                <a:latin typeface="Arial"/>
              </a:rPr>
              <a:t>Second Outline Level</a:t>
            </a:r>
          </a:p>
          <a:p>
            <a:pPr marL="1296000" lvl="2" indent="-288000">
              <a:spcBef>
                <a:spcPts val="850"/>
              </a:spcBef>
              <a:buClr>
                <a:srgbClr val="000000"/>
              </a:buClr>
              <a:buSzPct val="45000"/>
              <a:buFont typeface="Wingdings" charset="2"/>
              <a:buChar char=""/>
            </a:pPr>
            <a:r>
              <a:rPr lang="en-US" sz="2400" b="0" strike="noStrike" spc="-1">
                <a:latin typeface="Arial"/>
              </a:rPr>
              <a:t>Third Outline Level</a:t>
            </a:r>
          </a:p>
          <a:p>
            <a:pPr marL="1728000" lvl="3" indent="-216000">
              <a:spcBef>
                <a:spcPts val="567"/>
              </a:spcBef>
              <a:buClr>
                <a:srgbClr val="000000"/>
              </a:buClr>
              <a:buSzPct val="75000"/>
              <a:buFont typeface="Symbol" charset="2"/>
              <a:buChar char=""/>
            </a:pPr>
            <a:r>
              <a:rPr lang="en-US" sz="2000" b="0" strike="noStrike" spc="-1">
                <a:latin typeface="Arial"/>
              </a:rPr>
              <a:t>Fourth Outline Level</a:t>
            </a:r>
          </a:p>
          <a:p>
            <a:pPr marL="2160000" lvl="4" indent="-216000">
              <a:spcBef>
                <a:spcPts val="283"/>
              </a:spcBef>
              <a:buClr>
                <a:srgbClr val="000000"/>
              </a:buClr>
              <a:buSzPct val="45000"/>
              <a:buFont typeface="Wingdings" charset="2"/>
              <a:buChar char=""/>
            </a:pPr>
            <a:r>
              <a:rPr lang="en-US" sz="2000" b="0" strike="noStrike" spc="-1">
                <a:latin typeface="Arial"/>
              </a:rPr>
              <a:t>Fifth Outline Level</a:t>
            </a:r>
          </a:p>
          <a:p>
            <a:pPr marL="2592000" lvl="5" indent="-216000">
              <a:spcBef>
                <a:spcPts val="283"/>
              </a:spcBef>
              <a:buClr>
                <a:srgbClr val="000000"/>
              </a:buClr>
              <a:buSzPct val="45000"/>
              <a:buFont typeface="Wingdings" charset="2"/>
              <a:buChar char=""/>
            </a:pPr>
            <a:r>
              <a:rPr lang="en-US" sz="2000" b="0" strike="noStrike" spc="-1">
                <a:latin typeface="Arial"/>
              </a:rPr>
              <a:t>Sixth Outline Level</a:t>
            </a:r>
          </a:p>
          <a:p>
            <a:pPr marL="3024000" lvl="6" indent="-216000">
              <a:spcBef>
                <a:spcPts val="283"/>
              </a:spcBef>
              <a:buClr>
                <a:srgbClr val="000000"/>
              </a:buClr>
              <a:buSzPct val="45000"/>
              <a:buFont typeface="Wingdings" charset="2"/>
              <a:buChar char=""/>
            </a:pPr>
            <a:r>
              <a:rPr lang="en-US"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4" name="PlaceHolder 1"/>
          <p:cNvSpPr>
            <a:spLocks noGrp="1"/>
          </p:cNvSpPr>
          <p:nvPr>
            <p:ph type="title"/>
          </p:nvPr>
        </p:nvSpPr>
        <p:spPr>
          <a:xfrm>
            <a:off x="457200" y="273600"/>
            <a:ext cx="8229240" cy="1144800"/>
          </a:xfrm>
          <a:prstGeom prst="rect">
            <a:avLst/>
          </a:prstGeom>
        </p:spPr>
        <p:txBody>
          <a:bodyPr lIns="0" tIns="0" rIns="0" bIns="0" anchor="ctr"/>
          <a:lstStyle/>
          <a:p>
            <a:pPr algn="ctr"/>
            <a:r>
              <a:rPr lang="en-US" sz="4400" b="0" strike="noStrike" spc="-1">
                <a:latin typeface="Arial"/>
              </a:rPr>
              <a:t>Click to edit the title text format</a:t>
            </a:r>
          </a:p>
        </p:txBody>
      </p:sp>
      <p:sp>
        <p:nvSpPr>
          <p:cNvPr id="115" name="PlaceHolder 2"/>
          <p:cNvSpPr>
            <a:spLocks noGrp="1"/>
          </p:cNvSpPr>
          <p:nvPr>
            <p:ph type="body"/>
          </p:nvPr>
        </p:nvSpPr>
        <p:spPr>
          <a:xfrm>
            <a:off x="457200" y="1604520"/>
            <a:ext cx="82292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2800" b="0" strike="noStrike" spc="-1">
                <a:latin typeface="Arial"/>
              </a:rPr>
              <a:t>Second Outline Level</a:t>
            </a:r>
          </a:p>
          <a:p>
            <a:pPr marL="1296000" lvl="2" indent="-288000">
              <a:spcBef>
                <a:spcPts val="850"/>
              </a:spcBef>
              <a:buClr>
                <a:srgbClr val="000000"/>
              </a:buClr>
              <a:buSzPct val="45000"/>
              <a:buFont typeface="Wingdings" charset="2"/>
              <a:buChar char=""/>
            </a:pPr>
            <a:r>
              <a:rPr lang="en-US" sz="2400" b="0" strike="noStrike" spc="-1">
                <a:latin typeface="Arial"/>
              </a:rPr>
              <a:t>Third Outline Level</a:t>
            </a:r>
          </a:p>
          <a:p>
            <a:pPr marL="1728000" lvl="3" indent="-216000">
              <a:spcBef>
                <a:spcPts val="567"/>
              </a:spcBef>
              <a:buClr>
                <a:srgbClr val="000000"/>
              </a:buClr>
              <a:buSzPct val="75000"/>
              <a:buFont typeface="Symbol" charset="2"/>
              <a:buChar char=""/>
            </a:pPr>
            <a:r>
              <a:rPr lang="en-US" sz="2000" b="0" strike="noStrike" spc="-1">
                <a:latin typeface="Arial"/>
              </a:rPr>
              <a:t>Fourth Outline Level</a:t>
            </a:r>
          </a:p>
          <a:p>
            <a:pPr marL="2160000" lvl="4" indent="-216000">
              <a:spcBef>
                <a:spcPts val="283"/>
              </a:spcBef>
              <a:buClr>
                <a:srgbClr val="000000"/>
              </a:buClr>
              <a:buSzPct val="45000"/>
              <a:buFont typeface="Wingdings" charset="2"/>
              <a:buChar char=""/>
            </a:pPr>
            <a:r>
              <a:rPr lang="en-US" sz="2000" b="0" strike="noStrike" spc="-1">
                <a:latin typeface="Arial"/>
              </a:rPr>
              <a:t>Fifth Outline Level</a:t>
            </a:r>
          </a:p>
          <a:p>
            <a:pPr marL="2592000" lvl="5" indent="-216000">
              <a:spcBef>
                <a:spcPts val="283"/>
              </a:spcBef>
              <a:buClr>
                <a:srgbClr val="000000"/>
              </a:buClr>
              <a:buSzPct val="45000"/>
              <a:buFont typeface="Wingdings" charset="2"/>
              <a:buChar char=""/>
            </a:pPr>
            <a:r>
              <a:rPr lang="en-US" sz="2000" b="0" strike="noStrike" spc="-1">
                <a:latin typeface="Arial"/>
              </a:rPr>
              <a:t>Sixth Outline Level</a:t>
            </a:r>
          </a:p>
          <a:p>
            <a:pPr marL="3024000" lvl="6" indent="-216000">
              <a:spcBef>
                <a:spcPts val="283"/>
              </a:spcBef>
              <a:buClr>
                <a:srgbClr val="000000"/>
              </a:buClr>
              <a:buSzPct val="45000"/>
              <a:buFont typeface="Wingdings" charset="2"/>
              <a:buChar char=""/>
            </a:pPr>
            <a:r>
              <a:rPr lang="en-US"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2" name="PlaceHolder 1"/>
          <p:cNvSpPr>
            <a:spLocks noGrp="1"/>
          </p:cNvSpPr>
          <p:nvPr>
            <p:ph type="title"/>
          </p:nvPr>
        </p:nvSpPr>
        <p:spPr>
          <a:xfrm>
            <a:off x="457200" y="274680"/>
            <a:ext cx="8228880" cy="1142280"/>
          </a:xfrm>
          <a:prstGeom prst="rect">
            <a:avLst/>
          </a:prstGeom>
        </p:spPr>
        <p:txBody>
          <a:bodyPr lIns="0" tIns="0" rIns="0" bIns="0" anchor="ctr"/>
          <a:lstStyle/>
          <a:p>
            <a:r>
              <a:rPr lang="en-US" sz="1800" b="0" strike="noStrike" spc="-1">
                <a:latin typeface="Arial"/>
              </a:rPr>
              <a:t>Click to edit the title text format</a:t>
            </a:r>
          </a:p>
        </p:txBody>
      </p:sp>
      <p:sp>
        <p:nvSpPr>
          <p:cNvPr id="153" name="PlaceHolder 2"/>
          <p:cNvSpPr>
            <a:spLocks noGrp="1"/>
          </p:cNvSpPr>
          <p:nvPr>
            <p:ph type="body"/>
          </p:nvPr>
        </p:nvSpPr>
        <p:spPr>
          <a:xfrm>
            <a:off x="457200" y="1604520"/>
            <a:ext cx="82292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2800" b="0" strike="noStrike" spc="-1">
                <a:latin typeface="Arial"/>
              </a:rPr>
              <a:t>Second Outline Level</a:t>
            </a:r>
          </a:p>
          <a:p>
            <a:pPr marL="1296000" lvl="2" indent="-288000">
              <a:spcBef>
                <a:spcPts val="850"/>
              </a:spcBef>
              <a:buClr>
                <a:srgbClr val="000000"/>
              </a:buClr>
              <a:buSzPct val="45000"/>
              <a:buFont typeface="Wingdings" charset="2"/>
              <a:buChar char=""/>
            </a:pPr>
            <a:r>
              <a:rPr lang="en-US" sz="2400" b="0" strike="noStrike" spc="-1">
                <a:latin typeface="Arial"/>
              </a:rPr>
              <a:t>Third Outline Level</a:t>
            </a:r>
          </a:p>
          <a:p>
            <a:pPr marL="1728000" lvl="3" indent="-216000">
              <a:spcBef>
                <a:spcPts val="567"/>
              </a:spcBef>
              <a:buClr>
                <a:srgbClr val="000000"/>
              </a:buClr>
              <a:buSzPct val="75000"/>
              <a:buFont typeface="Symbol" charset="2"/>
              <a:buChar char=""/>
            </a:pPr>
            <a:r>
              <a:rPr lang="en-US" sz="2000" b="0" strike="noStrike" spc="-1">
                <a:latin typeface="Arial"/>
              </a:rPr>
              <a:t>Fourth Outline Level</a:t>
            </a:r>
          </a:p>
          <a:p>
            <a:pPr marL="2160000" lvl="4" indent="-216000">
              <a:spcBef>
                <a:spcPts val="283"/>
              </a:spcBef>
              <a:buClr>
                <a:srgbClr val="000000"/>
              </a:buClr>
              <a:buSzPct val="45000"/>
              <a:buFont typeface="Wingdings" charset="2"/>
              <a:buChar char=""/>
            </a:pPr>
            <a:r>
              <a:rPr lang="en-US" sz="2000" b="0" strike="noStrike" spc="-1">
                <a:latin typeface="Arial"/>
              </a:rPr>
              <a:t>Fifth Outline Level</a:t>
            </a:r>
          </a:p>
          <a:p>
            <a:pPr marL="2592000" lvl="5" indent="-216000">
              <a:spcBef>
                <a:spcPts val="283"/>
              </a:spcBef>
              <a:buClr>
                <a:srgbClr val="000000"/>
              </a:buClr>
              <a:buSzPct val="45000"/>
              <a:buFont typeface="Wingdings" charset="2"/>
              <a:buChar char=""/>
            </a:pPr>
            <a:r>
              <a:rPr lang="en-US" sz="2000" b="0" strike="noStrike" spc="-1">
                <a:latin typeface="Arial"/>
              </a:rPr>
              <a:t>Sixth Outline Level</a:t>
            </a:r>
          </a:p>
          <a:p>
            <a:pPr marL="3024000" lvl="6" indent="-216000">
              <a:spcBef>
                <a:spcPts val="283"/>
              </a:spcBef>
              <a:buClr>
                <a:srgbClr val="000000"/>
              </a:buClr>
              <a:buSzPct val="45000"/>
              <a:buFont typeface="Wingdings" charset="2"/>
              <a:buChar char=""/>
            </a:pPr>
            <a:r>
              <a:rPr lang="en-US"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90" name="PlaceHolder 1"/>
          <p:cNvSpPr>
            <a:spLocks noGrp="1"/>
          </p:cNvSpPr>
          <p:nvPr>
            <p:ph type="title"/>
          </p:nvPr>
        </p:nvSpPr>
        <p:spPr>
          <a:xfrm>
            <a:off x="457200" y="274680"/>
            <a:ext cx="8228880" cy="1142280"/>
          </a:xfrm>
          <a:prstGeom prst="rect">
            <a:avLst/>
          </a:prstGeom>
        </p:spPr>
        <p:txBody>
          <a:bodyPr lIns="0" tIns="0" rIns="0" bIns="0" anchor="ctr"/>
          <a:lstStyle/>
          <a:p>
            <a:r>
              <a:rPr lang="en-US" sz="1800" b="0" strike="noStrike" spc="-1">
                <a:latin typeface="Arial"/>
              </a:rPr>
              <a:t>Click to edit the title text format</a:t>
            </a:r>
          </a:p>
        </p:txBody>
      </p:sp>
      <p:sp>
        <p:nvSpPr>
          <p:cNvPr id="191" name="PlaceHolder 2"/>
          <p:cNvSpPr>
            <a:spLocks noGrp="1"/>
          </p:cNvSpPr>
          <p:nvPr>
            <p:ph type="body"/>
          </p:nvPr>
        </p:nvSpPr>
        <p:spPr>
          <a:xfrm>
            <a:off x="457200" y="1600200"/>
            <a:ext cx="4015440" cy="452520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18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1800" b="0" strike="noStrike" spc="-1">
                <a:latin typeface="Arial"/>
              </a:rPr>
              <a:t>Second Outline Level</a:t>
            </a:r>
          </a:p>
          <a:p>
            <a:pPr marL="1296000" lvl="2" indent="-288000">
              <a:spcBef>
                <a:spcPts val="850"/>
              </a:spcBef>
              <a:buClr>
                <a:srgbClr val="000000"/>
              </a:buClr>
              <a:buSzPct val="45000"/>
              <a:buFont typeface="Wingdings" charset="2"/>
              <a:buChar char=""/>
            </a:pPr>
            <a:r>
              <a:rPr lang="en-US" sz="1800" b="0" strike="noStrike" spc="-1">
                <a:latin typeface="Arial"/>
              </a:rPr>
              <a:t>Third Outline Level</a:t>
            </a:r>
          </a:p>
          <a:p>
            <a:pPr marL="1728000" lvl="3" indent="-216000">
              <a:spcBef>
                <a:spcPts val="567"/>
              </a:spcBef>
              <a:buClr>
                <a:srgbClr val="000000"/>
              </a:buClr>
              <a:buSzPct val="75000"/>
              <a:buFont typeface="Symbol" charset="2"/>
              <a:buChar char=""/>
            </a:pPr>
            <a:r>
              <a:rPr lang="en-US" sz="1800" b="0" strike="noStrike" spc="-1">
                <a:latin typeface="Arial"/>
              </a:rPr>
              <a:t>Fourth Outline Level</a:t>
            </a:r>
          </a:p>
          <a:p>
            <a:pPr marL="2160000" lvl="4" indent="-216000">
              <a:spcBef>
                <a:spcPts val="283"/>
              </a:spcBef>
              <a:buClr>
                <a:srgbClr val="000000"/>
              </a:buClr>
              <a:buSzPct val="45000"/>
              <a:buFont typeface="Wingdings" charset="2"/>
              <a:buChar char=""/>
            </a:pPr>
            <a:r>
              <a:rPr lang="en-US" sz="1800" b="0" strike="noStrike" spc="-1">
                <a:latin typeface="Arial"/>
              </a:rPr>
              <a:t>Fifth Outline Level</a:t>
            </a:r>
          </a:p>
          <a:p>
            <a:pPr marL="2592000" lvl="5" indent="-216000">
              <a:spcBef>
                <a:spcPts val="283"/>
              </a:spcBef>
              <a:buClr>
                <a:srgbClr val="000000"/>
              </a:buClr>
              <a:buSzPct val="45000"/>
              <a:buFont typeface="Wingdings" charset="2"/>
              <a:buChar char=""/>
            </a:pPr>
            <a:r>
              <a:rPr lang="en-US" sz="1800" b="0" strike="noStrike" spc="-1">
                <a:latin typeface="Arial"/>
              </a:rPr>
              <a:t>Sixth Outline Level</a:t>
            </a:r>
          </a:p>
          <a:p>
            <a:pPr marL="3024000" lvl="6" indent="-216000">
              <a:spcBef>
                <a:spcPts val="283"/>
              </a:spcBef>
              <a:buClr>
                <a:srgbClr val="000000"/>
              </a:buClr>
              <a:buSzPct val="45000"/>
              <a:buFont typeface="Wingdings" charset="2"/>
              <a:buChar char=""/>
            </a:pPr>
            <a:r>
              <a:rPr lang="en-US" sz="1800" b="0" strike="noStrike" spc="-1">
                <a:latin typeface="Arial"/>
              </a:rPr>
              <a:t>Seventh Outline Level</a:t>
            </a:r>
          </a:p>
        </p:txBody>
      </p:sp>
      <p:sp>
        <p:nvSpPr>
          <p:cNvPr id="192" name="PlaceHolder 3"/>
          <p:cNvSpPr>
            <a:spLocks noGrp="1"/>
          </p:cNvSpPr>
          <p:nvPr>
            <p:ph type="body"/>
          </p:nvPr>
        </p:nvSpPr>
        <p:spPr>
          <a:xfrm>
            <a:off x="4674240" y="1600200"/>
            <a:ext cx="4015440" cy="452520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18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1800" b="0" strike="noStrike" spc="-1">
                <a:latin typeface="Arial"/>
              </a:rPr>
              <a:t>Second Outline Level</a:t>
            </a:r>
          </a:p>
          <a:p>
            <a:pPr marL="1296000" lvl="2" indent="-288000">
              <a:spcBef>
                <a:spcPts val="850"/>
              </a:spcBef>
              <a:buClr>
                <a:srgbClr val="000000"/>
              </a:buClr>
              <a:buSzPct val="45000"/>
              <a:buFont typeface="Wingdings" charset="2"/>
              <a:buChar char=""/>
            </a:pPr>
            <a:r>
              <a:rPr lang="en-US" sz="1800" b="0" strike="noStrike" spc="-1">
                <a:latin typeface="Arial"/>
              </a:rPr>
              <a:t>Third Outline Level</a:t>
            </a:r>
          </a:p>
          <a:p>
            <a:pPr marL="1728000" lvl="3" indent="-216000">
              <a:spcBef>
                <a:spcPts val="567"/>
              </a:spcBef>
              <a:buClr>
                <a:srgbClr val="000000"/>
              </a:buClr>
              <a:buSzPct val="75000"/>
              <a:buFont typeface="Symbol" charset="2"/>
              <a:buChar char=""/>
            </a:pPr>
            <a:r>
              <a:rPr lang="en-US" sz="1800" b="0" strike="noStrike" spc="-1">
                <a:latin typeface="Arial"/>
              </a:rPr>
              <a:t>Fourth Outline Level</a:t>
            </a:r>
          </a:p>
          <a:p>
            <a:pPr marL="2160000" lvl="4" indent="-216000">
              <a:spcBef>
                <a:spcPts val="283"/>
              </a:spcBef>
              <a:buClr>
                <a:srgbClr val="000000"/>
              </a:buClr>
              <a:buSzPct val="45000"/>
              <a:buFont typeface="Wingdings" charset="2"/>
              <a:buChar char=""/>
            </a:pPr>
            <a:r>
              <a:rPr lang="en-US" sz="1800" b="0" strike="noStrike" spc="-1">
                <a:latin typeface="Arial"/>
              </a:rPr>
              <a:t>Fifth Outline Level</a:t>
            </a:r>
          </a:p>
          <a:p>
            <a:pPr marL="2592000" lvl="5" indent="-216000">
              <a:spcBef>
                <a:spcPts val="283"/>
              </a:spcBef>
              <a:buClr>
                <a:srgbClr val="000000"/>
              </a:buClr>
              <a:buSzPct val="45000"/>
              <a:buFont typeface="Wingdings" charset="2"/>
              <a:buChar char=""/>
            </a:pPr>
            <a:r>
              <a:rPr lang="en-US" sz="1800" b="0" strike="noStrike" spc="-1">
                <a:latin typeface="Arial"/>
              </a:rPr>
              <a:t>Sixth Outline Level</a:t>
            </a:r>
          </a:p>
          <a:p>
            <a:pPr marL="3024000" lvl="6" indent="-216000">
              <a:spcBef>
                <a:spcPts val="283"/>
              </a:spcBef>
              <a:buClr>
                <a:srgbClr val="000000"/>
              </a:buClr>
              <a:buSzPct val="45000"/>
              <a:buFont typeface="Wingdings" charset="2"/>
              <a:buChar char=""/>
            </a:pPr>
            <a:r>
              <a:rPr lang="en-US" sz="18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5"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29" name="PlaceHolder 1"/>
          <p:cNvSpPr>
            <a:spLocks noGrp="1"/>
          </p:cNvSpPr>
          <p:nvPr>
            <p:ph type="title"/>
          </p:nvPr>
        </p:nvSpPr>
        <p:spPr>
          <a:xfrm>
            <a:off x="457200" y="273600"/>
            <a:ext cx="8229240" cy="1144800"/>
          </a:xfrm>
          <a:prstGeom prst="rect">
            <a:avLst/>
          </a:prstGeom>
        </p:spPr>
        <p:txBody>
          <a:bodyPr lIns="0" tIns="0" rIns="0" bIns="0" anchor="ctr"/>
          <a:lstStyle/>
          <a:p>
            <a:pPr algn="ctr"/>
            <a:r>
              <a:rPr lang="en-US" sz="4400" b="0" strike="noStrike" spc="-1">
                <a:latin typeface="Arial"/>
              </a:rPr>
              <a:t>Click to edit the title text format</a:t>
            </a:r>
          </a:p>
        </p:txBody>
      </p:sp>
      <p:sp>
        <p:nvSpPr>
          <p:cNvPr id="230" name="PlaceHolder 2"/>
          <p:cNvSpPr>
            <a:spLocks noGrp="1"/>
          </p:cNvSpPr>
          <p:nvPr>
            <p:ph type="body"/>
          </p:nvPr>
        </p:nvSpPr>
        <p:spPr>
          <a:xfrm>
            <a:off x="457200" y="1604520"/>
            <a:ext cx="82292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2800" b="0" strike="noStrike" spc="-1">
                <a:latin typeface="Arial"/>
              </a:rPr>
              <a:t>Second Outline Level</a:t>
            </a:r>
          </a:p>
          <a:p>
            <a:pPr marL="1296000" lvl="2" indent="-288000">
              <a:spcBef>
                <a:spcPts val="850"/>
              </a:spcBef>
              <a:buClr>
                <a:srgbClr val="000000"/>
              </a:buClr>
              <a:buSzPct val="45000"/>
              <a:buFont typeface="Wingdings" charset="2"/>
              <a:buChar char=""/>
            </a:pPr>
            <a:r>
              <a:rPr lang="en-US" sz="2400" b="0" strike="noStrike" spc="-1">
                <a:latin typeface="Arial"/>
              </a:rPr>
              <a:t>Third Outline Level</a:t>
            </a:r>
          </a:p>
          <a:p>
            <a:pPr marL="1728000" lvl="3" indent="-216000">
              <a:spcBef>
                <a:spcPts val="567"/>
              </a:spcBef>
              <a:buClr>
                <a:srgbClr val="000000"/>
              </a:buClr>
              <a:buSzPct val="75000"/>
              <a:buFont typeface="Symbol" charset="2"/>
              <a:buChar char=""/>
            </a:pPr>
            <a:r>
              <a:rPr lang="en-US" sz="2000" b="0" strike="noStrike" spc="-1">
                <a:latin typeface="Arial"/>
              </a:rPr>
              <a:t>Fourth Outline Level</a:t>
            </a:r>
          </a:p>
          <a:p>
            <a:pPr marL="2160000" lvl="4" indent="-216000">
              <a:spcBef>
                <a:spcPts val="283"/>
              </a:spcBef>
              <a:buClr>
                <a:srgbClr val="000000"/>
              </a:buClr>
              <a:buSzPct val="45000"/>
              <a:buFont typeface="Wingdings" charset="2"/>
              <a:buChar char=""/>
            </a:pPr>
            <a:r>
              <a:rPr lang="en-US" sz="2000" b="0" strike="noStrike" spc="-1">
                <a:latin typeface="Arial"/>
              </a:rPr>
              <a:t>Fifth Outline Level</a:t>
            </a:r>
          </a:p>
          <a:p>
            <a:pPr marL="2592000" lvl="5" indent="-216000">
              <a:spcBef>
                <a:spcPts val="283"/>
              </a:spcBef>
              <a:buClr>
                <a:srgbClr val="000000"/>
              </a:buClr>
              <a:buSzPct val="45000"/>
              <a:buFont typeface="Wingdings" charset="2"/>
              <a:buChar char=""/>
            </a:pPr>
            <a:r>
              <a:rPr lang="en-US" sz="2000" b="0" strike="noStrike" spc="-1">
                <a:latin typeface="Arial"/>
              </a:rPr>
              <a:t>Sixth Outline Level</a:t>
            </a:r>
          </a:p>
          <a:p>
            <a:pPr marL="3024000" lvl="6" indent="-216000">
              <a:spcBef>
                <a:spcPts val="283"/>
              </a:spcBef>
              <a:buClr>
                <a:srgbClr val="000000"/>
              </a:buClr>
              <a:buSzPct val="45000"/>
              <a:buFont typeface="Wingdings" charset="2"/>
              <a:buChar char=""/>
            </a:pPr>
            <a:r>
              <a:rPr lang="en-US"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67" name="PlaceHolder 1"/>
          <p:cNvSpPr>
            <a:spLocks noGrp="1"/>
          </p:cNvSpPr>
          <p:nvPr>
            <p:ph type="title"/>
          </p:nvPr>
        </p:nvSpPr>
        <p:spPr>
          <a:xfrm>
            <a:off x="457200" y="274680"/>
            <a:ext cx="8228880" cy="1142280"/>
          </a:xfrm>
          <a:prstGeom prst="rect">
            <a:avLst/>
          </a:prstGeom>
        </p:spPr>
        <p:txBody>
          <a:bodyPr lIns="0" tIns="0" rIns="0" bIns="0" anchor="ctr"/>
          <a:lstStyle/>
          <a:p>
            <a:r>
              <a:rPr lang="en-US" sz="1800" b="0" strike="noStrike" spc="-1">
                <a:latin typeface="Arial"/>
              </a:rPr>
              <a:t>Click to edit the title text format</a:t>
            </a:r>
          </a:p>
        </p:txBody>
      </p:sp>
      <p:sp>
        <p:nvSpPr>
          <p:cNvPr id="268" name="PlaceHolder 2"/>
          <p:cNvSpPr>
            <a:spLocks noGrp="1"/>
          </p:cNvSpPr>
          <p:nvPr>
            <p:ph type="body"/>
          </p:nvPr>
        </p:nvSpPr>
        <p:spPr>
          <a:xfrm>
            <a:off x="457200" y="1600200"/>
            <a:ext cx="4015440" cy="452520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18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1800" b="0" strike="noStrike" spc="-1">
                <a:latin typeface="Arial"/>
              </a:rPr>
              <a:t>Second Outline Level</a:t>
            </a:r>
          </a:p>
          <a:p>
            <a:pPr marL="1296000" lvl="2" indent="-288000">
              <a:spcBef>
                <a:spcPts val="850"/>
              </a:spcBef>
              <a:buClr>
                <a:srgbClr val="000000"/>
              </a:buClr>
              <a:buSzPct val="45000"/>
              <a:buFont typeface="Wingdings" charset="2"/>
              <a:buChar char=""/>
            </a:pPr>
            <a:r>
              <a:rPr lang="en-US" sz="1800" b="0" strike="noStrike" spc="-1">
                <a:latin typeface="Arial"/>
              </a:rPr>
              <a:t>Third Outline Level</a:t>
            </a:r>
          </a:p>
          <a:p>
            <a:pPr marL="1728000" lvl="3" indent="-216000">
              <a:spcBef>
                <a:spcPts val="567"/>
              </a:spcBef>
              <a:buClr>
                <a:srgbClr val="000000"/>
              </a:buClr>
              <a:buSzPct val="75000"/>
              <a:buFont typeface="Symbol" charset="2"/>
              <a:buChar char=""/>
            </a:pPr>
            <a:r>
              <a:rPr lang="en-US" sz="1800" b="0" strike="noStrike" spc="-1">
                <a:latin typeface="Arial"/>
              </a:rPr>
              <a:t>Fourth Outline Level</a:t>
            </a:r>
          </a:p>
          <a:p>
            <a:pPr marL="2160000" lvl="4" indent="-216000">
              <a:spcBef>
                <a:spcPts val="283"/>
              </a:spcBef>
              <a:buClr>
                <a:srgbClr val="000000"/>
              </a:buClr>
              <a:buSzPct val="45000"/>
              <a:buFont typeface="Wingdings" charset="2"/>
              <a:buChar char=""/>
            </a:pPr>
            <a:r>
              <a:rPr lang="en-US" sz="1800" b="0" strike="noStrike" spc="-1">
                <a:latin typeface="Arial"/>
              </a:rPr>
              <a:t>Fifth Outline Level</a:t>
            </a:r>
          </a:p>
          <a:p>
            <a:pPr marL="2592000" lvl="5" indent="-216000">
              <a:spcBef>
                <a:spcPts val="283"/>
              </a:spcBef>
              <a:buClr>
                <a:srgbClr val="000000"/>
              </a:buClr>
              <a:buSzPct val="45000"/>
              <a:buFont typeface="Wingdings" charset="2"/>
              <a:buChar char=""/>
            </a:pPr>
            <a:r>
              <a:rPr lang="en-US" sz="1800" b="0" strike="noStrike" spc="-1">
                <a:latin typeface="Arial"/>
              </a:rPr>
              <a:t>Sixth Outline Level</a:t>
            </a:r>
          </a:p>
          <a:p>
            <a:pPr marL="3024000" lvl="6" indent="-216000">
              <a:spcBef>
                <a:spcPts val="283"/>
              </a:spcBef>
              <a:buClr>
                <a:srgbClr val="000000"/>
              </a:buClr>
              <a:buSzPct val="45000"/>
              <a:buFont typeface="Wingdings" charset="2"/>
              <a:buChar char=""/>
            </a:pPr>
            <a:r>
              <a:rPr lang="en-US" sz="1800" b="0" strike="noStrike" spc="-1">
                <a:latin typeface="Arial"/>
              </a:rPr>
              <a:t>Seventh Outline Level</a:t>
            </a:r>
          </a:p>
        </p:txBody>
      </p:sp>
      <p:sp>
        <p:nvSpPr>
          <p:cNvPr id="269" name="PlaceHolder 3"/>
          <p:cNvSpPr>
            <a:spLocks noGrp="1"/>
          </p:cNvSpPr>
          <p:nvPr>
            <p:ph type="body"/>
          </p:nvPr>
        </p:nvSpPr>
        <p:spPr>
          <a:xfrm>
            <a:off x="4674240" y="1600200"/>
            <a:ext cx="4015440" cy="452520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18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1800" b="0" strike="noStrike" spc="-1">
                <a:latin typeface="Arial"/>
              </a:rPr>
              <a:t>Second Outline Level</a:t>
            </a:r>
          </a:p>
          <a:p>
            <a:pPr marL="1296000" lvl="2" indent="-288000">
              <a:spcBef>
                <a:spcPts val="850"/>
              </a:spcBef>
              <a:buClr>
                <a:srgbClr val="000000"/>
              </a:buClr>
              <a:buSzPct val="45000"/>
              <a:buFont typeface="Wingdings" charset="2"/>
              <a:buChar char=""/>
            </a:pPr>
            <a:r>
              <a:rPr lang="en-US" sz="1800" b="0" strike="noStrike" spc="-1">
                <a:latin typeface="Arial"/>
              </a:rPr>
              <a:t>Third Outline Level</a:t>
            </a:r>
          </a:p>
          <a:p>
            <a:pPr marL="1728000" lvl="3" indent="-216000">
              <a:spcBef>
                <a:spcPts val="567"/>
              </a:spcBef>
              <a:buClr>
                <a:srgbClr val="000000"/>
              </a:buClr>
              <a:buSzPct val="75000"/>
              <a:buFont typeface="Symbol" charset="2"/>
              <a:buChar char=""/>
            </a:pPr>
            <a:r>
              <a:rPr lang="en-US" sz="1800" b="0" strike="noStrike" spc="-1">
                <a:latin typeface="Arial"/>
              </a:rPr>
              <a:t>Fourth Outline Level</a:t>
            </a:r>
          </a:p>
          <a:p>
            <a:pPr marL="2160000" lvl="4" indent="-216000">
              <a:spcBef>
                <a:spcPts val="283"/>
              </a:spcBef>
              <a:buClr>
                <a:srgbClr val="000000"/>
              </a:buClr>
              <a:buSzPct val="45000"/>
              <a:buFont typeface="Wingdings" charset="2"/>
              <a:buChar char=""/>
            </a:pPr>
            <a:r>
              <a:rPr lang="en-US" sz="1800" b="0" strike="noStrike" spc="-1">
                <a:latin typeface="Arial"/>
              </a:rPr>
              <a:t>Fifth Outline Level</a:t>
            </a:r>
          </a:p>
          <a:p>
            <a:pPr marL="2592000" lvl="5" indent="-216000">
              <a:spcBef>
                <a:spcPts val="283"/>
              </a:spcBef>
              <a:buClr>
                <a:srgbClr val="000000"/>
              </a:buClr>
              <a:buSzPct val="45000"/>
              <a:buFont typeface="Wingdings" charset="2"/>
              <a:buChar char=""/>
            </a:pPr>
            <a:r>
              <a:rPr lang="en-US" sz="1800" b="0" strike="noStrike" spc="-1">
                <a:latin typeface="Arial"/>
              </a:rPr>
              <a:t>Sixth Outline Level</a:t>
            </a:r>
          </a:p>
          <a:p>
            <a:pPr marL="3024000" lvl="6" indent="-216000">
              <a:spcBef>
                <a:spcPts val="283"/>
              </a:spcBef>
              <a:buClr>
                <a:srgbClr val="000000"/>
              </a:buClr>
              <a:buSzPct val="45000"/>
              <a:buFont typeface="Wingdings" charset="2"/>
              <a:buChar char=""/>
            </a:pPr>
            <a:r>
              <a:rPr lang="en-US" sz="18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740" r:id="rId1"/>
    <p:sldLayoutId id="2147483741" r:id="rId2"/>
    <p:sldLayoutId id="2147483742" r:id="rId3"/>
    <p:sldLayoutId id="2147483743" r:id="rId4"/>
    <p:sldLayoutId id="2147483744" r:id="rId5"/>
    <p:sldLayoutId id="2147483745" r:id="rId6"/>
    <p:sldLayoutId id="2147483746" r:id="rId7"/>
    <p:sldLayoutId id="2147483747" r:id="rId8"/>
    <p:sldLayoutId id="2147483748" r:id="rId9"/>
    <p:sldLayoutId id="2147483749" r:id="rId10"/>
    <p:sldLayoutId id="2147483750" r:id="rId11"/>
    <p:sldLayoutId id="2147483751"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06" name="PlaceHolder 1"/>
          <p:cNvSpPr>
            <a:spLocks noGrp="1"/>
          </p:cNvSpPr>
          <p:nvPr>
            <p:ph type="title"/>
          </p:nvPr>
        </p:nvSpPr>
        <p:spPr>
          <a:xfrm>
            <a:off x="457200" y="274680"/>
            <a:ext cx="8228880" cy="1142280"/>
          </a:xfrm>
          <a:prstGeom prst="rect">
            <a:avLst/>
          </a:prstGeom>
        </p:spPr>
        <p:txBody>
          <a:bodyPr lIns="0" tIns="0" rIns="0" bIns="0" anchor="ctr"/>
          <a:lstStyle/>
          <a:p>
            <a:r>
              <a:rPr lang="en-US" sz="1800" b="0" strike="noStrike" spc="-1">
                <a:latin typeface="Arial"/>
              </a:rPr>
              <a:t>Click to edit the title text format</a:t>
            </a:r>
          </a:p>
        </p:txBody>
      </p:sp>
      <p:sp>
        <p:nvSpPr>
          <p:cNvPr id="307" name="PlaceHolder 2"/>
          <p:cNvSpPr>
            <a:spLocks noGrp="1"/>
          </p:cNvSpPr>
          <p:nvPr>
            <p:ph type="body"/>
          </p:nvPr>
        </p:nvSpPr>
        <p:spPr>
          <a:xfrm>
            <a:off x="457200" y="1604520"/>
            <a:ext cx="82292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2800" b="0" strike="noStrike" spc="-1">
                <a:latin typeface="Arial"/>
              </a:rPr>
              <a:t>Second Outline Level</a:t>
            </a:r>
          </a:p>
          <a:p>
            <a:pPr marL="1296000" lvl="2" indent="-288000">
              <a:spcBef>
                <a:spcPts val="850"/>
              </a:spcBef>
              <a:buClr>
                <a:srgbClr val="000000"/>
              </a:buClr>
              <a:buSzPct val="45000"/>
              <a:buFont typeface="Wingdings" charset="2"/>
              <a:buChar char=""/>
            </a:pPr>
            <a:r>
              <a:rPr lang="en-US" sz="2400" b="0" strike="noStrike" spc="-1">
                <a:latin typeface="Arial"/>
              </a:rPr>
              <a:t>Third Outline Level</a:t>
            </a:r>
          </a:p>
          <a:p>
            <a:pPr marL="1728000" lvl="3" indent="-216000">
              <a:spcBef>
                <a:spcPts val="567"/>
              </a:spcBef>
              <a:buClr>
                <a:srgbClr val="000000"/>
              </a:buClr>
              <a:buSzPct val="75000"/>
              <a:buFont typeface="Symbol" charset="2"/>
              <a:buChar char=""/>
            </a:pPr>
            <a:r>
              <a:rPr lang="en-US" sz="2000" b="0" strike="noStrike" spc="-1">
                <a:latin typeface="Arial"/>
              </a:rPr>
              <a:t>Fourth Outline Level</a:t>
            </a:r>
          </a:p>
          <a:p>
            <a:pPr marL="2160000" lvl="4" indent="-216000">
              <a:spcBef>
                <a:spcPts val="283"/>
              </a:spcBef>
              <a:buClr>
                <a:srgbClr val="000000"/>
              </a:buClr>
              <a:buSzPct val="45000"/>
              <a:buFont typeface="Wingdings" charset="2"/>
              <a:buChar char=""/>
            </a:pPr>
            <a:r>
              <a:rPr lang="en-US" sz="2000" b="0" strike="noStrike" spc="-1">
                <a:latin typeface="Arial"/>
              </a:rPr>
              <a:t>Fifth Outline Level</a:t>
            </a:r>
          </a:p>
          <a:p>
            <a:pPr marL="2592000" lvl="5" indent="-216000">
              <a:spcBef>
                <a:spcPts val="283"/>
              </a:spcBef>
              <a:buClr>
                <a:srgbClr val="000000"/>
              </a:buClr>
              <a:buSzPct val="45000"/>
              <a:buFont typeface="Wingdings" charset="2"/>
              <a:buChar char=""/>
            </a:pPr>
            <a:r>
              <a:rPr lang="en-US" sz="2000" b="0" strike="noStrike" spc="-1">
                <a:latin typeface="Arial"/>
              </a:rPr>
              <a:t>Sixth Outline Level</a:t>
            </a:r>
          </a:p>
          <a:p>
            <a:pPr marL="3024000" lvl="6" indent="-216000">
              <a:spcBef>
                <a:spcPts val="283"/>
              </a:spcBef>
              <a:buClr>
                <a:srgbClr val="000000"/>
              </a:buClr>
              <a:buSzPct val="45000"/>
              <a:buFont typeface="Wingdings" charset="2"/>
              <a:buChar char=""/>
            </a:pPr>
            <a:r>
              <a:rPr lang="en-US"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753" r:id="rId1"/>
    <p:sldLayoutId id="2147483754" r:id="rId2"/>
    <p:sldLayoutId id="2147483755" r:id="rId3"/>
    <p:sldLayoutId id="2147483756" r:id="rId4"/>
    <p:sldLayoutId id="2147483757" r:id="rId5"/>
    <p:sldLayoutId id="2147483758" r:id="rId6"/>
    <p:sldLayoutId id="2147483759" r:id="rId7"/>
    <p:sldLayoutId id="2147483760" r:id="rId8"/>
    <p:sldLayoutId id="2147483761" r:id="rId9"/>
    <p:sldLayoutId id="2147483762" r:id="rId10"/>
    <p:sldLayoutId id="2147483763" r:id="rId11"/>
    <p:sldLayoutId id="2147483764"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if"/><Relationship Id="rId2" Type="http://schemas.openxmlformats.org/officeDocument/2006/relationships/image" Target="../media/image1.wmf"/><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3.xml"/></Relationships>
</file>

<file path=ppt/slides/_rels/slide101.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64.xml"/></Relationships>
</file>

<file path=ppt/slides/_rels/slide102.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64.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3.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3.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2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3.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09.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3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4.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9.xml.rels><?xml version="1.0" encoding="UTF-8" standalone="yes"?>
<Relationships xmlns="http://schemas.openxmlformats.org/package/2006/relationships"><Relationship Id="rId2" Type="http://schemas.openxmlformats.org/officeDocument/2006/relationships/hyperlink" Target="http://mistymountain.co.uk/flamingo/" TargetMode="Externa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3.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53.xml.rels><?xml version="1.0" encoding="UTF-8" standalone="yes"?>
<Relationships xmlns="http://schemas.openxmlformats.org/package/2006/relationships"><Relationship Id="rId3" Type="http://schemas.openxmlformats.org/officeDocument/2006/relationships/hyperlink" Target="http://www.bsc.es/computer-sciences/performance-tools/paraver" TargetMode="External"/><Relationship Id="rId2" Type="http://schemas.openxmlformats.org/officeDocument/2006/relationships/hyperlink" Target="http://www.bsc.es/computer-sciences/performance-tools/trace-generation" TargetMode="External"/><Relationship Id="rId1" Type="http://schemas.openxmlformats.org/officeDocument/2006/relationships/slideLayout" Target="../slideLayouts/slideLayout13.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6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3.xml"/></Relationships>
</file>

<file path=ppt/slides/_rels/slide16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3.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3.xml"/><Relationship Id="rId4" Type="http://schemas.openxmlformats.org/officeDocument/2006/relationships/image" Target="../media/image51.png"/></Relationships>
</file>

<file path=ppt/slides/_rels/slide16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13.xml"/></Relationships>
</file>

<file path=ppt/slides/_rels/slide16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5.wmf"/><Relationship Id="rId1" Type="http://schemas.openxmlformats.org/officeDocument/2006/relationships/slideLayout" Target="../slideLayouts/slideLayout25.xml"/></Relationships>
</file>

<file path=ppt/slides/_rels/slide180.xml.rels><?xml version="1.0" encoding="UTF-8" standalone="yes"?>
<Relationships xmlns="http://schemas.openxmlformats.org/package/2006/relationships"><Relationship Id="rId2" Type="http://schemas.openxmlformats.org/officeDocument/2006/relationships/hyperlink" Target="https://github.com/jrprice/Oclgrind" TargetMode="External"/><Relationship Id="rId1" Type="http://schemas.openxmlformats.org/officeDocument/2006/relationships/slideLayout" Target="../slideLayouts/slideLayout13.xml"/></Relationships>
</file>

<file path=ppt/slides/_rels/slide181.xml.rels><?xml version="1.0" encoding="UTF-8" standalone="yes"?>
<Relationships xmlns="http://schemas.openxmlformats.org/package/2006/relationships"><Relationship Id="rId2" Type="http://schemas.openxmlformats.org/officeDocument/2006/relationships/hyperlink" Target="http://multicore.doc.ic.ac.uk/tools/GPUVerify/" TargetMode="External"/><Relationship Id="rId1" Type="http://schemas.openxmlformats.org/officeDocument/2006/relationships/slideLayout" Target="../slideLayouts/slideLayout13.xml"/></Relationships>
</file>

<file path=ppt/slides/_rels/slide182.xml.rels><?xml version="1.0" encoding="UTF-8" standalone="yes"?>
<Relationships xmlns="http://schemas.openxmlformats.org/package/2006/relationships"><Relationship Id="rId2" Type="http://schemas.openxmlformats.org/officeDocument/2006/relationships/hyperlink" Target="http://multicore.doc.ic.ac.uk/tools/GPUVerify/" TargetMode="External"/><Relationship Id="rId1" Type="http://schemas.openxmlformats.org/officeDocument/2006/relationships/slideLayout" Target="../slideLayouts/slideLayout13.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13.xml"/><Relationship Id="rId4" Type="http://schemas.openxmlformats.org/officeDocument/2006/relationships/image" Target="../media/image8.png"/></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8.xml.rels><?xml version="1.0" encoding="UTF-8" standalone="yes"?>
<Relationships xmlns="http://schemas.openxmlformats.org/package/2006/relationships"><Relationship Id="rId2" Type="http://schemas.openxmlformats.org/officeDocument/2006/relationships/hyperlink" Target="http://developer.amd.com/Resources/hc/OpenCLZone/programming/pages/portingcudatoopencl.aspx" TargetMode="External"/><Relationship Id="rId1" Type="http://schemas.openxmlformats.org/officeDocument/2006/relationships/slideLayout" Target="../slideLayouts/slideLayout13.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2.xml.rels><?xml version="1.0" encoding="UTF-8" standalone="yes"?>
<Relationships xmlns="http://schemas.openxmlformats.org/package/2006/relationships"><Relationship Id="rId2" Type="http://schemas.openxmlformats.org/officeDocument/2006/relationships/hyperlink" Target="http://www.khronos.org/opencl/" TargetMode="External"/><Relationship Id="rId1" Type="http://schemas.openxmlformats.org/officeDocument/2006/relationships/slideLayout" Target="../slideLayouts/slideLayout13.xml"/></Relationships>
</file>

<file path=ppt/slides/_rels/slide20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13.xml"/><Relationship Id="rId6" Type="http://schemas.openxmlformats.org/officeDocument/2006/relationships/image" Target="../media/image4.png"/><Relationship Id="rId5" Type="http://schemas.openxmlformats.org/officeDocument/2006/relationships/hyperlink" Target="https://www.khronos.org/registry/cl/" TargetMode="External"/><Relationship Id="rId4" Type="http://schemas.openxmlformats.org/officeDocument/2006/relationships/image" Target="../media/image57.png"/></Relationships>
</file>

<file path=ppt/slides/_rels/slide204.xml.rels><?xml version="1.0" encoding="UTF-8" standalone="yes"?>
<Relationships xmlns="http://schemas.openxmlformats.org/package/2006/relationships"><Relationship Id="rId3" Type="http://schemas.openxmlformats.org/officeDocument/2006/relationships/hyperlink" Target="http://www.khronos.org/message_boards/forumdisplay.php?f=61" TargetMode="External"/><Relationship Id="rId2" Type="http://schemas.openxmlformats.org/officeDocument/2006/relationships/hyperlink" Target="http://www.iwocl.org/" TargetMode="External"/><Relationship Id="rId1" Type="http://schemas.openxmlformats.org/officeDocument/2006/relationships/slideLayout" Target="../slideLayouts/slideLayout13.xml"/><Relationship Id="rId4" Type="http://schemas.openxmlformats.org/officeDocument/2006/relationships/image" Target="../media/image58.png"/></Relationships>
</file>

<file path=ppt/slides/_rels/slide205.xml.rels><?xml version="1.0" encoding="UTF-8" standalone="yes"?>
<Relationships xmlns="http://schemas.openxmlformats.org/package/2006/relationships"><Relationship Id="rId3" Type="http://schemas.openxmlformats.org/officeDocument/2006/relationships/hyperlink" Target="https://github.com/clMathLibraries/clBLAS" TargetMode="External"/><Relationship Id="rId2" Type="http://schemas.openxmlformats.org/officeDocument/2006/relationships/hyperlink" Target="https://github.com/Computing-Language-Utility/CLU" TargetMode="External"/><Relationship Id="rId1" Type="http://schemas.openxmlformats.org/officeDocument/2006/relationships/slideLayout" Target="../slideLayouts/slideLayout13.xml"/><Relationship Id="rId4" Type="http://schemas.openxmlformats.org/officeDocument/2006/relationships/hyperlink" Target="https://github.com/clMathLibraries/clFFT" TargetMode="Externa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3.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18" Type="http://schemas.openxmlformats.org/officeDocument/2006/relationships/image" Target="../media/image26.png"/><Relationship Id="rId26" Type="http://schemas.openxmlformats.org/officeDocument/2006/relationships/image" Target="../media/image34.png"/><Relationship Id="rId3" Type="http://schemas.openxmlformats.org/officeDocument/2006/relationships/image" Target="../media/image11.png"/><Relationship Id="rId21" Type="http://schemas.openxmlformats.org/officeDocument/2006/relationships/image" Target="../media/image29.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image" Target="../media/image25.png"/><Relationship Id="rId25" Type="http://schemas.openxmlformats.org/officeDocument/2006/relationships/image" Target="../media/image33.png"/><Relationship Id="rId2" Type="http://schemas.openxmlformats.org/officeDocument/2006/relationships/image" Target="../media/image10.png"/><Relationship Id="rId16" Type="http://schemas.openxmlformats.org/officeDocument/2006/relationships/image" Target="../media/image24.png"/><Relationship Id="rId20" Type="http://schemas.openxmlformats.org/officeDocument/2006/relationships/image" Target="../media/image28.png"/><Relationship Id="rId29" Type="http://schemas.openxmlformats.org/officeDocument/2006/relationships/image" Target="../media/image37.png"/><Relationship Id="rId1" Type="http://schemas.openxmlformats.org/officeDocument/2006/relationships/slideLayout" Target="../slideLayouts/slideLayout13.xml"/><Relationship Id="rId6" Type="http://schemas.openxmlformats.org/officeDocument/2006/relationships/image" Target="../media/image14.png"/><Relationship Id="rId11" Type="http://schemas.openxmlformats.org/officeDocument/2006/relationships/image" Target="../media/image19.png"/><Relationship Id="rId24" Type="http://schemas.openxmlformats.org/officeDocument/2006/relationships/image" Target="../media/image32.png"/><Relationship Id="rId5" Type="http://schemas.openxmlformats.org/officeDocument/2006/relationships/image" Target="../media/image13.png"/><Relationship Id="rId15" Type="http://schemas.openxmlformats.org/officeDocument/2006/relationships/image" Target="../media/image23.png"/><Relationship Id="rId23" Type="http://schemas.openxmlformats.org/officeDocument/2006/relationships/image" Target="../media/image31.png"/><Relationship Id="rId28" Type="http://schemas.openxmlformats.org/officeDocument/2006/relationships/image" Target="../media/image36.png"/><Relationship Id="rId10" Type="http://schemas.openxmlformats.org/officeDocument/2006/relationships/image" Target="../media/image18.png"/><Relationship Id="rId19" Type="http://schemas.openxmlformats.org/officeDocument/2006/relationships/image" Target="../media/image27.jpeg"/><Relationship Id="rId4" Type="http://schemas.openxmlformats.org/officeDocument/2006/relationships/image" Target="../media/image12.png"/><Relationship Id="rId9" Type="http://schemas.openxmlformats.org/officeDocument/2006/relationships/image" Target="../media/image17.png"/><Relationship Id="rId14" Type="http://schemas.openxmlformats.org/officeDocument/2006/relationships/image" Target="../media/image22.png"/><Relationship Id="rId22" Type="http://schemas.openxmlformats.org/officeDocument/2006/relationships/image" Target="../media/image30.png"/><Relationship Id="rId27" Type="http://schemas.openxmlformats.org/officeDocument/2006/relationships/image" Target="../media/image35.png"/></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4.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64.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64.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88.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64.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121.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3.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4.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109.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109.xml"/></Relationships>
</file>

<file path=ppt/slides/_rels/slide26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09.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5.xml.rels><?xml version="1.0" encoding="UTF-8" standalone="yes"?>
<Relationships xmlns="http://schemas.openxmlformats.org/package/2006/relationships"><Relationship Id="rId3" Type="http://schemas.openxmlformats.org/officeDocument/2006/relationships/hyperlink" Target="http://docs.python.org/2/library/index.html" TargetMode="External"/><Relationship Id="rId2" Type="http://schemas.openxmlformats.org/officeDocument/2006/relationships/hyperlink" Target="http://docs.python.org/2/tutorial/index.html" TargetMode="Externa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5.xml"/><Relationship Id="rId5" Type="http://schemas.openxmlformats.org/officeDocument/2006/relationships/hyperlink" Target="https://www.khronos.org/registry/cl/specs/opencl-1.1.pdf" TargetMode="External"/><Relationship Id="rId4" Type="http://schemas.openxmlformats.org/officeDocument/2006/relationships/hyperlink" Target="https://www.khronos.org/files/opencl-1-1-quick-reference-card.pdf"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64.xml"/></Relationships>
</file>

<file path=ppt/slides/_rels/slide3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4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4.xml"/></Relationships>
</file>

<file path=ppt/slides/_rels/slide4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88.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88.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88.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3.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3.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3.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3.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3.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6" name="CustomShape 1"/>
          <p:cNvSpPr/>
          <p:nvPr/>
        </p:nvSpPr>
        <p:spPr>
          <a:xfrm>
            <a:off x="0" y="404640"/>
            <a:ext cx="9143280" cy="1469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5400" b="0" strike="noStrike" spc="-1">
                <a:solidFill>
                  <a:srgbClr val="000000"/>
                </a:solidFill>
                <a:latin typeface="Trebuchet MS"/>
              </a:rPr>
              <a:t>Hands On OpenCL</a:t>
            </a:r>
            <a:br/>
            <a:r>
              <a:rPr lang="en-US" sz="3200" b="0" strike="noStrike" spc="-1">
                <a:solidFill>
                  <a:srgbClr val="000000"/>
                </a:solidFill>
                <a:latin typeface="Trebuchet MS"/>
              </a:rPr>
              <a:t>动手学 OpenCL</a:t>
            </a:r>
            <a:endParaRPr lang="en-US" sz="3200" b="0" strike="noStrike" spc="-1">
              <a:latin typeface="Arial"/>
            </a:endParaRPr>
          </a:p>
        </p:txBody>
      </p:sp>
      <p:sp>
        <p:nvSpPr>
          <p:cNvPr id="427" name="CustomShape 2"/>
          <p:cNvSpPr/>
          <p:nvPr/>
        </p:nvSpPr>
        <p:spPr>
          <a:xfrm>
            <a:off x="899640" y="2065320"/>
            <a:ext cx="3455640" cy="1655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a:lnSpc>
                <a:spcPct val="100000"/>
              </a:lnSpc>
              <a:spcBef>
                <a:spcPts val="561"/>
              </a:spcBef>
            </a:pPr>
            <a:r>
              <a:rPr lang="en-US" sz="2800" b="0" strike="noStrike" spc="-1">
                <a:solidFill>
                  <a:srgbClr val="1F497D"/>
                </a:solidFill>
                <a:latin typeface="Trebuchet MS"/>
              </a:rPr>
              <a:t>原作者：</a:t>
            </a:r>
            <a:endParaRPr lang="en-US" sz="2800" b="0" strike="noStrike" spc="-1">
              <a:latin typeface="Arial"/>
            </a:endParaRPr>
          </a:p>
          <a:p>
            <a:pPr>
              <a:lnSpc>
                <a:spcPct val="100000"/>
              </a:lnSpc>
              <a:spcBef>
                <a:spcPts val="561"/>
              </a:spcBef>
            </a:pPr>
            <a:r>
              <a:rPr lang="en-US" sz="2800" b="0" strike="noStrike" spc="-1">
                <a:solidFill>
                  <a:srgbClr val="1F497D"/>
                </a:solidFill>
                <a:latin typeface="Trebuchet MS"/>
              </a:rPr>
              <a:t>Simon McIntosh-Smith</a:t>
            </a:r>
            <a:endParaRPr lang="en-US" sz="2800" b="0" strike="noStrike" spc="-1">
              <a:latin typeface="Arial"/>
            </a:endParaRPr>
          </a:p>
          <a:p>
            <a:pPr>
              <a:lnSpc>
                <a:spcPct val="100000"/>
              </a:lnSpc>
              <a:spcBef>
                <a:spcPts val="561"/>
              </a:spcBef>
            </a:pPr>
            <a:r>
              <a:rPr lang="en-US" sz="2800" b="0" strike="noStrike" spc="-1">
                <a:solidFill>
                  <a:srgbClr val="1F497D"/>
                </a:solidFill>
                <a:latin typeface="Trebuchet MS"/>
              </a:rPr>
              <a:t>Tom Deakin</a:t>
            </a:r>
            <a:endParaRPr lang="en-US" sz="2800" b="0" strike="noStrike" spc="-1">
              <a:latin typeface="Arial"/>
            </a:endParaRPr>
          </a:p>
          <a:p>
            <a:pPr>
              <a:lnSpc>
                <a:spcPct val="100000"/>
              </a:lnSpc>
              <a:spcBef>
                <a:spcPts val="561"/>
              </a:spcBef>
            </a:pPr>
            <a:endParaRPr lang="en-US" sz="2800" b="0" strike="noStrike" spc="-1">
              <a:latin typeface="Arial"/>
            </a:endParaRPr>
          </a:p>
          <a:p>
            <a:pPr>
              <a:lnSpc>
                <a:spcPct val="100000"/>
              </a:lnSpc>
              <a:spcBef>
                <a:spcPts val="561"/>
              </a:spcBef>
            </a:pPr>
            <a:r>
              <a:rPr lang="en-US" sz="2800" b="0" strike="noStrike" spc="-1">
                <a:solidFill>
                  <a:srgbClr val="1F497D"/>
                </a:solidFill>
                <a:latin typeface="Trebuchet MS"/>
              </a:rPr>
              <a:t>翻译：CycleUser</a:t>
            </a:r>
            <a:endParaRPr lang="en-US" sz="2800" b="0" strike="noStrike" spc="-1">
              <a:latin typeface="Arial"/>
            </a:endParaRPr>
          </a:p>
        </p:txBody>
      </p:sp>
      <p:sp>
        <p:nvSpPr>
          <p:cNvPr id="428" name="CustomShape 3"/>
          <p:cNvSpPr/>
          <p:nvPr/>
        </p:nvSpPr>
        <p:spPr>
          <a:xfrm>
            <a:off x="899640" y="5808960"/>
            <a:ext cx="7776000" cy="820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600" b="0" strike="noStrike" spc="-1">
                <a:solidFill>
                  <a:srgbClr val="1F497D"/>
                </a:solidFill>
                <a:latin typeface="Trebuchet MS"/>
                <a:ea typeface="DejaVu Sans"/>
              </a:rPr>
              <a:t>本文内部包含有下面两位的贡献：</a:t>
            </a:r>
            <a:endParaRPr lang="en-US" sz="1600" b="0" strike="noStrike" spc="-1">
              <a:latin typeface="Arial"/>
            </a:endParaRPr>
          </a:p>
          <a:p>
            <a:pPr>
              <a:lnSpc>
                <a:spcPct val="100000"/>
              </a:lnSpc>
            </a:pPr>
            <a:r>
              <a:rPr lang="en-US" sz="1600" b="0" strike="noStrike" spc="-1">
                <a:solidFill>
                  <a:srgbClr val="1F497D"/>
                </a:solidFill>
                <a:latin typeface="Trebuchet MS"/>
                <a:ea typeface="DejaVu Sans"/>
              </a:rPr>
              <a:t>Timothy G. Mattson (来自 Intel 英特尔公司) </a:t>
            </a:r>
            <a:endParaRPr lang="en-US" sz="1600" b="0" strike="noStrike" spc="-1">
              <a:latin typeface="Arial"/>
            </a:endParaRPr>
          </a:p>
          <a:p>
            <a:pPr>
              <a:lnSpc>
                <a:spcPct val="100000"/>
              </a:lnSpc>
            </a:pPr>
            <a:r>
              <a:rPr lang="en-US" sz="1600" b="0" strike="noStrike" spc="-1">
                <a:solidFill>
                  <a:srgbClr val="1F497D"/>
                </a:solidFill>
                <a:latin typeface="Trebuchet MS"/>
                <a:ea typeface="DejaVu Sans"/>
              </a:rPr>
              <a:t>Benedict Gaster (来自Qualcomm 高通公司)</a:t>
            </a:r>
            <a:endParaRPr lang="en-US" sz="1600" b="0" strike="noStrike" spc="-1">
              <a:latin typeface="Arial"/>
            </a:endParaRPr>
          </a:p>
        </p:txBody>
      </p:sp>
      <p:pic>
        <p:nvPicPr>
          <p:cNvPr id="429" name="Picture 7"/>
          <p:cNvPicPr/>
          <p:nvPr/>
        </p:nvPicPr>
        <p:blipFill>
          <a:blip r:embed="rId2"/>
          <a:stretch/>
        </p:blipFill>
        <p:spPr>
          <a:xfrm>
            <a:off x="2051640" y="4149000"/>
            <a:ext cx="1151280" cy="1151280"/>
          </a:xfrm>
          <a:prstGeom prst="rect">
            <a:avLst/>
          </a:prstGeom>
          <a:ln>
            <a:noFill/>
          </a:ln>
        </p:spPr>
      </p:pic>
      <p:pic>
        <p:nvPicPr>
          <p:cNvPr id="430" name="Picture 5"/>
          <p:cNvPicPr/>
          <p:nvPr/>
        </p:nvPicPr>
        <p:blipFill>
          <a:blip r:embed="rId3"/>
          <a:stretch/>
        </p:blipFill>
        <p:spPr>
          <a:xfrm>
            <a:off x="5148000" y="2421000"/>
            <a:ext cx="2982240" cy="863280"/>
          </a:xfrm>
          <a:prstGeom prst="rect">
            <a:avLst/>
          </a:prstGeom>
          <a:ln>
            <a:noFill/>
          </a:ln>
        </p:spPr>
      </p:pic>
      <p:pic>
        <p:nvPicPr>
          <p:cNvPr id="431" name="Picture 2"/>
          <p:cNvPicPr/>
          <p:nvPr/>
        </p:nvPicPr>
        <p:blipFill>
          <a:blip r:embed="rId4"/>
          <a:stretch/>
        </p:blipFill>
        <p:spPr>
          <a:xfrm>
            <a:off x="4705920" y="4149000"/>
            <a:ext cx="2752560" cy="1210680"/>
          </a:xfrm>
          <a:prstGeom prst="rect">
            <a:avLst/>
          </a:prstGeom>
          <a:ln>
            <a:noFill/>
          </a:ln>
        </p:spPr>
      </p:pic>
      <p:sp>
        <p:nvSpPr>
          <p:cNvPr id="432" name="CustomShape 4"/>
          <p:cNvSpPr/>
          <p:nvPr/>
        </p:nvSpPr>
        <p:spPr>
          <a:xfrm>
            <a:off x="6965640" y="6381360"/>
            <a:ext cx="213156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strike="noStrike" spc="-1">
                <a:solidFill>
                  <a:srgbClr val="000000"/>
                </a:solidFill>
                <a:latin typeface="Trebuchet MS"/>
                <a:ea typeface="DejaVu Sans"/>
              </a:rPr>
              <a:t>V 1.2 – Nov 2014</a:t>
            </a:r>
            <a:endParaRPr lang="en-US" sz="18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2"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a:bodyPr>
          <a:lstStyle/>
          <a:p>
            <a:pPr algn="ctr">
              <a:lnSpc>
                <a:spcPct val="100000"/>
              </a:lnSpc>
            </a:pPr>
            <a:r>
              <a:rPr lang="en-US" sz="4400" b="0" strike="noStrike" spc="-1">
                <a:solidFill>
                  <a:srgbClr val="000000"/>
                </a:solidFill>
                <a:latin typeface="Trebuchet MS"/>
              </a:rPr>
              <a:t>AMD APU用户的安装过程（旧版）</a:t>
            </a:r>
            <a:endParaRPr lang="en-US" sz="4400" b="0" strike="noStrike" spc="-1">
              <a:latin typeface="Arial"/>
            </a:endParaRPr>
          </a:p>
        </p:txBody>
      </p:sp>
      <p:sp>
        <p:nvSpPr>
          <p:cNvPr id="453" name="CustomShape 2"/>
          <p:cNvSpPr/>
          <p:nvPr/>
        </p:nvSpPr>
        <p:spPr>
          <a:xfrm>
            <a:off x="457200" y="1600200"/>
            <a:ext cx="8228880" cy="3788229"/>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en-US" sz="3200" b="0" strike="noStrike" spc="-1" dirty="0" err="1">
                <a:solidFill>
                  <a:srgbClr val="000000"/>
                </a:solidFill>
                <a:latin typeface="Trebuchet MS"/>
              </a:rPr>
              <a:t>最简单的方法就是按照</a:t>
            </a:r>
            <a:r>
              <a:rPr lang="en-US" sz="3200" b="0" strike="noStrike" spc="-1" dirty="0">
                <a:solidFill>
                  <a:srgbClr val="000000"/>
                </a:solidFill>
                <a:latin typeface="Trebuchet MS"/>
              </a:rPr>
              <a:t> AMD GPU </a:t>
            </a:r>
            <a:r>
              <a:rPr lang="en-US" sz="3200" b="0" strike="noStrike" spc="-1" dirty="0" err="1">
                <a:solidFill>
                  <a:srgbClr val="000000"/>
                </a:solidFill>
                <a:latin typeface="Trebuchet MS"/>
              </a:rPr>
              <a:t>的安装指南来安装</a:t>
            </a:r>
            <a:r>
              <a:rPr lang="en-US" sz="3200" b="0" strike="noStrike" spc="-1" dirty="0">
                <a:solidFill>
                  <a:srgbClr val="000000"/>
                </a:solidFill>
                <a:latin typeface="Trebuchet MS"/>
              </a:rPr>
              <a:t> </a:t>
            </a:r>
            <a:r>
              <a:rPr lang="en-US" sz="3200" b="0" strike="noStrike" spc="-1" dirty="0" err="1">
                <a:solidFill>
                  <a:srgbClr val="000000"/>
                </a:solidFill>
                <a:latin typeface="Trebuchet MS"/>
              </a:rPr>
              <a:t>fglrx</a:t>
            </a:r>
            <a:r>
              <a:rPr lang="en-US" sz="3200" b="0" strike="noStrike" spc="-1" dirty="0">
                <a:solidFill>
                  <a:srgbClr val="000000"/>
                </a:solidFill>
                <a:latin typeface="Trebuchet MS"/>
              </a:rPr>
              <a:t>。</a:t>
            </a:r>
            <a:endParaRPr lang="en-US" sz="3200" b="0" strike="noStrike" spc="-1" dirty="0">
              <a:latin typeface="Arial"/>
            </a:endParaRPr>
          </a:p>
          <a:p>
            <a:pPr marL="343080" indent="-342360">
              <a:lnSpc>
                <a:spcPct val="100000"/>
              </a:lnSpc>
              <a:spcBef>
                <a:spcPts val="641"/>
              </a:spcBef>
              <a:buClr>
                <a:srgbClr val="000000"/>
              </a:buClr>
              <a:buFont typeface="Arial"/>
              <a:buChar char="•"/>
            </a:pPr>
            <a:r>
              <a:rPr lang="en-US" sz="3200" b="0" strike="noStrike" spc="-1" dirty="0" err="1">
                <a:solidFill>
                  <a:srgbClr val="000000"/>
                </a:solidFill>
                <a:latin typeface="Trebuchet MS"/>
              </a:rPr>
              <a:t>这意味着你可以将</a:t>
            </a:r>
            <a:r>
              <a:rPr lang="en-US" sz="3200" b="0" strike="noStrike" spc="-1" dirty="0">
                <a:solidFill>
                  <a:srgbClr val="000000"/>
                </a:solidFill>
                <a:latin typeface="Trebuchet MS"/>
              </a:rPr>
              <a:t> APU </a:t>
            </a:r>
            <a:r>
              <a:rPr lang="en-US" sz="3200" b="0" strike="noStrike" spc="-1" dirty="0" err="1">
                <a:solidFill>
                  <a:srgbClr val="000000"/>
                </a:solidFill>
                <a:latin typeface="Trebuchet MS"/>
              </a:rPr>
              <a:t>中的</a:t>
            </a:r>
            <a:r>
              <a:rPr lang="en-US" sz="3200" b="0" strike="noStrike" spc="-1" dirty="0">
                <a:solidFill>
                  <a:srgbClr val="000000"/>
                </a:solidFill>
                <a:latin typeface="Trebuchet MS"/>
              </a:rPr>
              <a:t> CPU 和 GPU </a:t>
            </a:r>
            <a:r>
              <a:rPr lang="en-US" sz="3200" b="0" strike="noStrike" spc="-1" dirty="0" err="1">
                <a:solidFill>
                  <a:srgbClr val="000000"/>
                </a:solidFill>
                <a:latin typeface="Trebuchet MS"/>
              </a:rPr>
              <a:t>作为两个独立的</a:t>
            </a:r>
            <a:r>
              <a:rPr lang="en-US" sz="3200" b="0" strike="noStrike" spc="-1" dirty="0">
                <a:solidFill>
                  <a:srgbClr val="000000"/>
                </a:solidFill>
                <a:latin typeface="Trebuchet MS"/>
              </a:rPr>
              <a:t> OpenCL </a:t>
            </a:r>
            <a:r>
              <a:rPr lang="en-US" sz="3200" b="0" strike="noStrike" spc="-1" dirty="0" err="1">
                <a:solidFill>
                  <a:srgbClr val="000000"/>
                </a:solidFill>
                <a:latin typeface="Trebuchet MS"/>
              </a:rPr>
              <a:t>设备来使用</a:t>
            </a:r>
            <a:r>
              <a:rPr lang="en-US" sz="3200" b="0" strike="noStrike" spc="-1" dirty="0">
                <a:solidFill>
                  <a:srgbClr val="000000"/>
                </a:solidFill>
                <a:latin typeface="Trebuchet MS"/>
              </a:rPr>
              <a:t>。</a:t>
            </a:r>
            <a:endParaRPr lang="en-US" sz="3200" b="0" strike="noStrike" spc="-1" dirty="0">
              <a:latin typeface="Arial"/>
            </a:endParaRPr>
          </a:p>
          <a:p>
            <a:pPr marL="343080" indent="-342360">
              <a:lnSpc>
                <a:spcPct val="100000"/>
              </a:lnSpc>
              <a:spcBef>
                <a:spcPts val="641"/>
              </a:spcBef>
              <a:buClr>
                <a:srgbClr val="000000"/>
              </a:buClr>
              <a:buFont typeface="Arial"/>
              <a:buChar char="•"/>
            </a:pPr>
            <a:r>
              <a:rPr lang="en-US" sz="3200" b="0" strike="noStrike" spc="-1" dirty="0" err="1">
                <a:solidFill>
                  <a:srgbClr val="000000"/>
                </a:solidFill>
                <a:latin typeface="Trebuchet MS"/>
              </a:rPr>
              <a:t>如果你安装有独立显卡，可能需要在</a:t>
            </a:r>
            <a:r>
              <a:rPr lang="en-US" sz="3200" b="0" strike="noStrike" spc="-1" dirty="0">
                <a:solidFill>
                  <a:srgbClr val="000000"/>
                </a:solidFill>
                <a:latin typeface="Trebuchet MS"/>
              </a:rPr>
              <a:t> BIOS </a:t>
            </a:r>
            <a:r>
              <a:rPr lang="en-US" sz="3200" b="0" strike="noStrike" spc="-1" dirty="0" err="1">
                <a:solidFill>
                  <a:srgbClr val="000000"/>
                </a:solidFill>
                <a:latin typeface="Trebuchet MS"/>
              </a:rPr>
              <a:t>里面强制启用集成显卡，才能实现利用</a:t>
            </a:r>
            <a:r>
              <a:rPr lang="en-US" sz="3200" b="0" strike="noStrike" spc="-1" dirty="0">
                <a:solidFill>
                  <a:srgbClr val="000000"/>
                </a:solidFill>
                <a:latin typeface="Trebuchet MS"/>
              </a:rPr>
              <a:t> APU </a:t>
            </a:r>
            <a:r>
              <a:rPr lang="en-US" sz="3200" b="0" strike="noStrike" spc="-1" dirty="0" err="1">
                <a:solidFill>
                  <a:srgbClr val="000000"/>
                </a:solidFill>
                <a:latin typeface="Trebuchet MS"/>
              </a:rPr>
              <a:t>作为</a:t>
            </a:r>
            <a:r>
              <a:rPr lang="en-US" sz="3200" b="0" strike="noStrike" spc="-1" dirty="0">
                <a:solidFill>
                  <a:srgbClr val="000000"/>
                </a:solidFill>
                <a:latin typeface="Trebuchet MS"/>
              </a:rPr>
              <a:t> OpenCL </a:t>
            </a:r>
            <a:r>
              <a:rPr lang="en-US" sz="3200" b="0" strike="noStrike" spc="-1" dirty="0" err="1">
                <a:solidFill>
                  <a:srgbClr val="000000"/>
                </a:solidFill>
                <a:latin typeface="Trebuchet MS"/>
              </a:rPr>
              <a:t>设备</a:t>
            </a:r>
            <a:r>
              <a:rPr lang="en-US" sz="3200" b="0" strike="noStrike" spc="-1" dirty="0">
                <a:solidFill>
                  <a:srgbClr val="000000"/>
                </a:solidFill>
                <a:latin typeface="Trebuchet MS"/>
              </a:rPr>
              <a:t>。</a:t>
            </a:r>
            <a:endParaRPr lang="en-US" sz="3200" b="0" strike="noStrike" spc="-1" dirty="0">
              <a:latin typeface="Arial"/>
            </a:endParaRPr>
          </a:p>
        </p:txBody>
      </p:sp>
      <p:sp>
        <p:nvSpPr>
          <p:cNvPr id="5" name="矩形 4">
            <a:extLst>
              <a:ext uri="{FF2B5EF4-FFF2-40B4-BE49-F238E27FC236}">
                <a16:creationId xmlns:a16="http://schemas.microsoft.com/office/drawing/2014/main" id="{F4037C67-0DF9-4C30-ACD1-A2AFC3B2598D}"/>
              </a:ext>
            </a:extLst>
          </p:cNvPr>
          <p:cNvSpPr/>
          <p:nvPr/>
        </p:nvSpPr>
        <p:spPr>
          <a:xfrm>
            <a:off x="0" y="6429038"/>
            <a:ext cx="4310743" cy="600164"/>
          </a:xfrm>
          <a:prstGeom prst="rect">
            <a:avLst/>
          </a:prstGeom>
        </p:spPr>
        <p:txBody>
          <a:bodyPr wrap="square">
            <a:spAutoFit/>
          </a:bodyPr>
          <a:lstStyle/>
          <a:p>
            <a:pPr algn="ctr"/>
            <a:r>
              <a:rPr lang="zh-CN" altLang="en-US" sz="1100" dirty="0"/>
              <a:t>译者注：安装 </a:t>
            </a:r>
            <a:r>
              <a:rPr lang="en-US" altLang="zh-CN" sz="1100" dirty="0"/>
              <a:t>Ubuntu 18.04 </a:t>
            </a:r>
            <a:r>
              <a:rPr lang="zh-CN" altLang="en-US" sz="1100" dirty="0"/>
              <a:t>的 </a:t>
            </a:r>
            <a:r>
              <a:rPr lang="en-US" altLang="zh-CN" sz="1100" dirty="0"/>
              <a:t>AMD</a:t>
            </a:r>
            <a:r>
              <a:rPr lang="zh-CN" altLang="en-US" sz="1100" dirty="0"/>
              <a:t> 用户请参考新版的安装指南</a:t>
            </a:r>
            <a:endParaRPr lang="en-US" altLang="zh-CN" sz="1100" dirty="0"/>
          </a:p>
          <a:p>
            <a:pPr algn="ctr"/>
            <a:r>
              <a:rPr lang="zh-CN" altLang="en-US" sz="1100" dirty="0"/>
              <a:t>https://zhuanlan.zhihu.com/p/75605147</a:t>
            </a:r>
          </a:p>
          <a:p>
            <a:pPr algn="ctr"/>
            <a:endParaRPr lang="en-US" altLang="zh-CN" sz="1100" dirty="0"/>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5" name="CustomShape 1"/>
          <p:cNvSpPr/>
          <p:nvPr/>
        </p:nvSpPr>
        <p:spPr>
          <a:xfrm>
            <a:off x="-90000" y="12600"/>
            <a:ext cx="9323640" cy="965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3600" b="0" strike="noStrike" spc="-1" dirty="0">
                <a:solidFill>
                  <a:srgbClr val="000000"/>
                </a:solidFill>
                <a:latin typeface="Trebuchet MS"/>
              </a:rPr>
              <a:t>工作项（</a:t>
            </a:r>
            <a:r>
              <a:rPr lang="en-US" altLang="zh-CN" sz="3600" b="0" strike="noStrike" spc="-1" dirty="0">
                <a:solidFill>
                  <a:srgbClr val="000000"/>
                </a:solidFill>
                <a:latin typeface="Trebuchet MS"/>
              </a:rPr>
              <a:t>work-items</a:t>
            </a:r>
            <a:r>
              <a:rPr lang="zh-CN" altLang="en-US" sz="3600" b="0" strike="noStrike" spc="-1" dirty="0">
                <a:solidFill>
                  <a:srgbClr val="000000"/>
                </a:solidFill>
                <a:latin typeface="Trebuchet MS"/>
              </a:rPr>
              <a:t>）的一个 </a:t>
            </a:r>
            <a:r>
              <a:rPr lang="en-US" altLang="zh-CN" sz="3600" b="0" strike="noStrike" spc="-1" dirty="0">
                <a:solidFill>
                  <a:srgbClr val="000000"/>
                </a:solidFill>
                <a:latin typeface="Trebuchet MS"/>
              </a:rPr>
              <a:t>N </a:t>
            </a:r>
            <a:r>
              <a:rPr lang="zh-CN" altLang="en-US" sz="3600" b="0" strike="noStrike" spc="-1" dirty="0">
                <a:solidFill>
                  <a:srgbClr val="000000"/>
                </a:solidFill>
                <a:latin typeface="Trebuchet MS"/>
              </a:rPr>
              <a:t>维度域</a:t>
            </a:r>
            <a:endParaRPr lang="en-US" sz="3600" b="0" strike="noStrike" spc="-1" dirty="0">
              <a:latin typeface="Arial"/>
            </a:endParaRPr>
          </a:p>
        </p:txBody>
      </p:sp>
      <p:sp>
        <p:nvSpPr>
          <p:cNvPr id="1426" name="CustomShape 2"/>
          <p:cNvSpPr/>
          <p:nvPr/>
        </p:nvSpPr>
        <p:spPr>
          <a:xfrm>
            <a:off x="107640" y="908640"/>
            <a:ext cx="8856360" cy="1583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全局</a:t>
            </a:r>
            <a:r>
              <a:rPr lang="en-US" sz="3200" b="0" strike="noStrike" spc="-1" dirty="0">
                <a:solidFill>
                  <a:srgbClr val="C0504D"/>
                </a:solidFill>
                <a:latin typeface="Trebuchet MS"/>
              </a:rPr>
              <a:t> </a:t>
            </a:r>
            <a:r>
              <a:rPr lang="zh-CN" altLang="en-US" sz="3200" b="0" strike="noStrike" spc="-1" dirty="0">
                <a:solidFill>
                  <a:srgbClr val="000000"/>
                </a:solidFill>
                <a:latin typeface="Trebuchet MS"/>
              </a:rPr>
              <a:t>维度（</a:t>
            </a:r>
            <a:r>
              <a:rPr lang="en-US" altLang="zh-CN" sz="3200" spc="-1" dirty="0">
                <a:solidFill>
                  <a:srgbClr val="C0504D"/>
                </a:solidFill>
                <a:latin typeface="Trebuchet MS"/>
              </a:rPr>
              <a:t> G lobal </a:t>
            </a:r>
            <a:r>
              <a:rPr lang="en-US" altLang="zh-CN" sz="3200" spc="-1" dirty="0">
                <a:solidFill>
                  <a:srgbClr val="000000"/>
                </a:solidFill>
                <a:latin typeface="Trebuchet MS"/>
              </a:rPr>
              <a:t>Dimensions </a:t>
            </a:r>
            <a:r>
              <a:rPr lang="zh-CN" altLang="en-US" sz="3200" b="0" strike="noStrike" spc="-1" dirty="0">
                <a:solidFill>
                  <a:srgbClr val="000000"/>
                </a:solidFill>
                <a:latin typeface="Trebuchet MS"/>
              </a:rPr>
              <a:t>）</a:t>
            </a:r>
            <a:r>
              <a:rPr lang="en-US" altLang="zh-CN" sz="3200" spc="-1" dirty="0">
                <a:solidFill>
                  <a:srgbClr val="000000"/>
                </a:solidFill>
                <a:latin typeface="Trebuchet MS"/>
              </a:rPr>
              <a:t> </a:t>
            </a:r>
            <a:r>
              <a:rPr lang="en-US" sz="3200" b="0" strike="noStrike" spc="-1" dirty="0">
                <a:solidFill>
                  <a:srgbClr val="000000"/>
                </a:solidFill>
                <a:latin typeface="Trebuchet MS"/>
              </a:rPr>
              <a:t>:</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1024x1024 (</a:t>
            </a:r>
            <a:r>
              <a:rPr lang="zh-CN" altLang="en-US" sz="2800" b="0" strike="noStrike" spc="-1" dirty="0">
                <a:solidFill>
                  <a:srgbClr val="000000"/>
                </a:solidFill>
                <a:latin typeface="Trebuchet MS"/>
              </a:rPr>
              <a:t>整个问题空间</a:t>
            </a:r>
            <a:r>
              <a:rPr lang="en-US" sz="2800" b="0" strike="noStrike" spc="-1" dirty="0">
                <a:solidFill>
                  <a:srgbClr val="000000"/>
                </a:solidFill>
                <a:latin typeface="Trebuchet MS"/>
              </a:rPr>
              <a:t>)</a:t>
            </a:r>
            <a:endParaRPr lang="en-US" sz="2800" b="0" strike="noStrike" spc="-1" dirty="0">
              <a:latin typeface="Arial"/>
            </a:endParaRPr>
          </a:p>
          <a:p>
            <a:pPr marL="343080" indent="-342360">
              <a:lnSpc>
                <a:spcPct val="100000"/>
              </a:lnSpc>
              <a:spcBef>
                <a:spcPts val="641"/>
              </a:spcBef>
              <a:buClr>
                <a:srgbClr val="C0504D"/>
              </a:buClr>
              <a:buFont typeface="Arial"/>
              <a:buChar char="•"/>
            </a:pPr>
            <a:r>
              <a:rPr lang="zh-CN" altLang="en-US" sz="3200" spc="-1" dirty="0">
                <a:solidFill>
                  <a:srgbClr val="C0504D"/>
                </a:solidFill>
                <a:latin typeface="Trebuchet MS"/>
              </a:rPr>
              <a:t>局部</a:t>
            </a:r>
            <a:r>
              <a:rPr lang="en-US" altLang="zh-CN" sz="3200" spc="-1" dirty="0">
                <a:solidFill>
                  <a:srgbClr val="C0504D"/>
                </a:solidFill>
                <a:latin typeface="Trebuchet MS"/>
              </a:rPr>
              <a:t> </a:t>
            </a:r>
            <a:r>
              <a:rPr lang="zh-CN" altLang="en-US" sz="3200" spc="-1" dirty="0">
                <a:solidFill>
                  <a:srgbClr val="000000"/>
                </a:solidFill>
                <a:latin typeface="Trebuchet MS"/>
              </a:rPr>
              <a:t>维度（</a:t>
            </a:r>
            <a:r>
              <a:rPr lang="en-US" altLang="zh-CN" sz="3200" spc="-1" dirty="0">
                <a:solidFill>
                  <a:srgbClr val="C0504D"/>
                </a:solidFill>
                <a:latin typeface="Trebuchet MS"/>
              </a:rPr>
              <a:t> </a:t>
            </a:r>
            <a:r>
              <a:rPr lang="en-US" sz="3200" b="0" strike="noStrike" spc="-1" dirty="0">
                <a:solidFill>
                  <a:srgbClr val="C0504D"/>
                </a:solidFill>
                <a:latin typeface="Trebuchet MS"/>
              </a:rPr>
              <a:t>Local </a:t>
            </a:r>
            <a:r>
              <a:rPr lang="en-US" sz="3200" b="0" strike="noStrike" spc="-1" dirty="0">
                <a:solidFill>
                  <a:srgbClr val="000000"/>
                </a:solidFill>
                <a:latin typeface="Trebuchet MS"/>
              </a:rPr>
              <a:t>Dimensions</a:t>
            </a:r>
            <a:r>
              <a:rPr lang="zh-CN" altLang="en-US" sz="3200" b="0" strike="noStrike" spc="-1" dirty="0">
                <a:solidFill>
                  <a:srgbClr val="000000"/>
                </a:solidFill>
                <a:latin typeface="Trebuchet MS"/>
              </a:rPr>
              <a:t>）</a:t>
            </a:r>
            <a:r>
              <a:rPr lang="en-US" sz="3200" b="0" strike="noStrike" spc="-1" dirty="0">
                <a:solidFill>
                  <a:srgbClr val="000000"/>
                </a:solidFill>
                <a:latin typeface="Trebuchet MS"/>
              </a:rPr>
              <a:t>:</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128x128 (</a:t>
            </a:r>
            <a:r>
              <a:rPr lang="zh-CN" altLang="en-US" sz="2800" b="1" strike="noStrike" spc="-1" dirty="0">
                <a:solidFill>
                  <a:srgbClr val="C0504D"/>
                </a:solidFill>
                <a:latin typeface="Trebuchet MS"/>
              </a:rPr>
              <a:t>工作组（</a:t>
            </a:r>
            <a:r>
              <a:rPr lang="en-US" altLang="zh-CN" sz="2800" b="1" strike="noStrike" spc="-1" dirty="0">
                <a:solidFill>
                  <a:srgbClr val="C0504D"/>
                </a:solidFill>
                <a:latin typeface="Trebuchet MS"/>
              </a:rPr>
              <a:t>work-group</a:t>
            </a:r>
            <a:r>
              <a:rPr lang="zh-CN" altLang="en-US" sz="2800" b="1" strike="noStrike" spc="-1" dirty="0">
                <a:solidFill>
                  <a:srgbClr val="C0504D"/>
                </a:solidFill>
                <a:latin typeface="Trebuchet MS"/>
              </a:rPr>
              <a:t>）</a:t>
            </a:r>
            <a:r>
              <a:rPr lang="zh-CN" altLang="en-US" sz="2800" b="0" strike="noStrike" spc="-1" dirty="0">
                <a:solidFill>
                  <a:srgbClr val="000000"/>
                </a:solidFill>
                <a:latin typeface="Trebuchet MS"/>
              </a:rPr>
              <a:t>内，一同执行（</a:t>
            </a:r>
            <a:r>
              <a:rPr lang="en-US" altLang="zh-CN" sz="2800" b="0" strike="noStrike" spc="-1" dirty="0">
                <a:solidFill>
                  <a:srgbClr val="000000"/>
                </a:solidFill>
                <a:latin typeface="Trebuchet MS"/>
              </a:rPr>
              <a:t>executes</a:t>
            </a:r>
            <a:r>
              <a:rPr lang="zh-CN" altLang="en-US" sz="2800" b="0" strike="noStrike" spc="-1" dirty="0">
                <a:solidFill>
                  <a:srgbClr val="000000"/>
                </a:solidFill>
                <a:latin typeface="Trebuchet MS"/>
              </a:rPr>
              <a:t>）</a:t>
            </a:r>
            <a:r>
              <a:rPr lang="en-US" sz="2800" b="0" strike="noStrike" spc="-1" dirty="0">
                <a:solidFill>
                  <a:srgbClr val="000000"/>
                </a:solidFill>
                <a:latin typeface="Trebuchet MS"/>
              </a:rPr>
              <a:t>)</a:t>
            </a:r>
            <a:endParaRPr lang="en-US" sz="2800" b="0" strike="noStrike" spc="-1" dirty="0">
              <a:latin typeface="Arial"/>
            </a:endParaRPr>
          </a:p>
        </p:txBody>
      </p:sp>
      <p:sp>
        <p:nvSpPr>
          <p:cNvPr id="1427" name="CustomShape 3"/>
          <p:cNvSpPr/>
          <p:nvPr/>
        </p:nvSpPr>
        <p:spPr>
          <a:xfrm>
            <a:off x="107640" y="5589360"/>
            <a:ext cx="8856360" cy="1079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zh-CN" altLang="en-US" sz="3200" spc="-1" dirty="0">
                <a:solidFill>
                  <a:srgbClr val="000000"/>
                </a:solidFill>
                <a:latin typeface="Trebuchet MS"/>
              </a:rPr>
              <a:t>选择对你所用算法（</a:t>
            </a:r>
            <a:r>
              <a:rPr lang="en-US" altLang="zh-CN" sz="3200" spc="-1" dirty="0">
                <a:solidFill>
                  <a:srgbClr val="000000"/>
                </a:solidFill>
                <a:latin typeface="Trebuchet MS"/>
              </a:rPr>
              <a:t> algorithm </a:t>
            </a:r>
            <a:r>
              <a:rPr lang="zh-CN" altLang="en-US" sz="3200" spc="-1" dirty="0">
                <a:solidFill>
                  <a:srgbClr val="000000"/>
                </a:solidFill>
                <a:latin typeface="Trebuchet MS"/>
              </a:rPr>
              <a:t>）来说“最优”的维度（</a:t>
            </a:r>
            <a:r>
              <a:rPr lang="en-US" altLang="zh-CN" sz="3200" spc="-1" dirty="0">
                <a:solidFill>
                  <a:srgbClr val="000000"/>
                </a:solidFill>
                <a:latin typeface="Trebuchet MS"/>
              </a:rPr>
              <a:t>dimensions</a:t>
            </a:r>
            <a:r>
              <a:rPr lang="zh-CN" altLang="en-US" sz="3200" spc="-1" dirty="0">
                <a:solidFill>
                  <a:srgbClr val="000000"/>
                </a:solidFill>
                <a:latin typeface="Trebuchet MS"/>
              </a:rPr>
              <a:t>）</a:t>
            </a:r>
            <a:endParaRPr lang="en-US" altLang="zh-CN" sz="3200" spc="-1" dirty="0"/>
          </a:p>
        </p:txBody>
      </p:sp>
      <p:pic>
        <p:nvPicPr>
          <p:cNvPr id="1428" name="Picture 1"/>
          <p:cNvPicPr/>
          <p:nvPr/>
        </p:nvPicPr>
        <p:blipFill>
          <a:blip r:embed="rId2"/>
          <a:stretch/>
        </p:blipFill>
        <p:spPr>
          <a:xfrm>
            <a:off x="1630440" y="3045240"/>
            <a:ext cx="2045520" cy="2045520"/>
          </a:xfrm>
          <a:prstGeom prst="rect">
            <a:avLst/>
          </a:prstGeom>
          <a:ln w="25560">
            <a:noFill/>
          </a:ln>
        </p:spPr>
      </p:pic>
      <p:sp>
        <p:nvSpPr>
          <p:cNvPr id="1429" name="CustomShape 4"/>
          <p:cNvSpPr/>
          <p:nvPr/>
        </p:nvSpPr>
        <p:spPr>
          <a:xfrm>
            <a:off x="1892160" y="3049920"/>
            <a:ext cx="25488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30" name="Line 5"/>
          <p:cNvSpPr/>
          <p:nvPr/>
        </p:nvSpPr>
        <p:spPr>
          <a:xfrm>
            <a:off x="1639800" y="2945160"/>
            <a:ext cx="2004840" cy="360"/>
          </a:xfrm>
          <a:prstGeom prst="line">
            <a:avLst/>
          </a:prstGeom>
          <a:ln w="63360">
            <a:solidFill>
              <a:schemeClr val="tx1"/>
            </a:solidFill>
            <a:miter/>
            <a:headEnd type="triangle" w="med" len="med"/>
            <a:tailEnd type="triangle" w="med" len="med"/>
          </a:ln>
        </p:spPr>
        <p:style>
          <a:lnRef idx="0">
            <a:scrgbClr r="0" g="0" b="0"/>
          </a:lnRef>
          <a:fillRef idx="0">
            <a:scrgbClr r="0" g="0" b="0"/>
          </a:fillRef>
          <a:effectRef idx="0">
            <a:scrgbClr r="0" g="0" b="0"/>
          </a:effectRef>
          <a:fontRef idx="minor"/>
        </p:style>
      </p:sp>
      <p:sp>
        <p:nvSpPr>
          <p:cNvPr id="1431" name="CustomShape 6"/>
          <p:cNvSpPr/>
          <p:nvPr/>
        </p:nvSpPr>
        <p:spPr>
          <a:xfrm>
            <a:off x="2330640" y="2565000"/>
            <a:ext cx="614880" cy="273600"/>
          </a:xfrm>
          <a:prstGeom prst="rect">
            <a:avLst/>
          </a:prstGeom>
          <a:noFill/>
          <a:ln w="12600">
            <a:noFill/>
          </a:ln>
        </p:spPr>
        <p:style>
          <a:lnRef idx="0">
            <a:scrgbClr r="0" g="0" b="0"/>
          </a:lnRef>
          <a:fillRef idx="0">
            <a:scrgbClr r="0" g="0" b="0"/>
          </a:fillRef>
          <a:effectRef idx="0">
            <a:scrgbClr r="0" g="0" b="0"/>
          </a:effectRef>
          <a:fontRef idx="minor"/>
        </p:style>
        <p:txBody>
          <a:bodyPr wrap="none" lIns="0" tIns="0" rIns="0" bIns="0"/>
          <a:lstStyle/>
          <a:p>
            <a:pPr marL="36360">
              <a:lnSpc>
                <a:spcPct val="100000"/>
              </a:lnSpc>
            </a:pPr>
            <a:r>
              <a:rPr lang="en-US" sz="1800" b="0" strike="noStrike" spc="-1">
                <a:solidFill>
                  <a:srgbClr val="000000"/>
                </a:solidFill>
                <a:latin typeface="Trebuchet MS"/>
                <a:ea typeface="DejaVu Sans"/>
              </a:rPr>
              <a:t>1024</a:t>
            </a:r>
            <a:endParaRPr lang="en-US" sz="1800" b="0" strike="noStrike" spc="-1">
              <a:latin typeface="Arial"/>
            </a:endParaRPr>
          </a:p>
        </p:txBody>
      </p:sp>
      <p:sp>
        <p:nvSpPr>
          <p:cNvPr id="1432" name="Line 7"/>
          <p:cNvSpPr/>
          <p:nvPr/>
        </p:nvSpPr>
        <p:spPr>
          <a:xfrm flipV="1">
            <a:off x="1498320" y="3043440"/>
            <a:ext cx="360" cy="2003400"/>
          </a:xfrm>
          <a:prstGeom prst="line">
            <a:avLst/>
          </a:prstGeom>
          <a:ln w="63360">
            <a:solidFill>
              <a:schemeClr val="tx1"/>
            </a:solidFill>
            <a:miter/>
            <a:headEnd type="triangle" w="med" len="med"/>
            <a:tailEnd type="triangle" w="med" len="med"/>
          </a:ln>
        </p:spPr>
        <p:style>
          <a:lnRef idx="0">
            <a:scrgbClr r="0" g="0" b="0"/>
          </a:lnRef>
          <a:fillRef idx="0">
            <a:scrgbClr r="0" g="0" b="0"/>
          </a:fillRef>
          <a:effectRef idx="0">
            <a:scrgbClr r="0" g="0" b="0"/>
          </a:effectRef>
          <a:fontRef idx="minor"/>
        </p:style>
      </p:sp>
      <p:sp>
        <p:nvSpPr>
          <p:cNvPr id="1433" name="CustomShape 8"/>
          <p:cNvSpPr/>
          <p:nvPr/>
        </p:nvSpPr>
        <p:spPr>
          <a:xfrm rot="16200000">
            <a:off x="945000" y="3983040"/>
            <a:ext cx="615240" cy="273960"/>
          </a:xfrm>
          <a:prstGeom prst="rect">
            <a:avLst/>
          </a:prstGeom>
          <a:noFill/>
          <a:ln w="12600">
            <a:noFill/>
          </a:ln>
        </p:spPr>
        <p:style>
          <a:lnRef idx="0">
            <a:scrgbClr r="0" g="0" b="0"/>
          </a:lnRef>
          <a:fillRef idx="0">
            <a:scrgbClr r="0" g="0" b="0"/>
          </a:fillRef>
          <a:effectRef idx="0">
            <a:scrgbClr r="0" g="0" b="0"/>
          </a:effectRef>
          <a:fontRef idx="minor"/>
        </p:style>
        <p:txBody>
          <a:bodyPr wrap="none" lIns="0" tIns="0" rIns="0" bIns="0"/>
          <a:lstStyle/>
          <a:p>
            <a:pPr marL="36360">
              <a:lnSpc>
                <a:spcPct val="100000"/>
              </a:lnSpc>
            </a:pPr>
            <a:r>
              <a:rPr lang="en-US" sz="1800" b="0" strike="noStrike" spc="-1">
                <a:solidFill>
                  <a:srgbClr val="000000"/>
                </a:solidFill>
                <a:latin typeface="Trebuchet MS"/>
                <a:ea typeface="DejaVu Sans"/>
              </a:rPr>
              <a:t>1024</a:t>
            </a:r>
            <a:endParaRPr lang="en-US" sz="1800" b="0" strike="noStrike" spc="-1">
              <a:latin typeface="Arial"/>
            </a:endParaRPr>
          </a:p>
        </p:txBody>
      </p:sp>
      <p:sp>
        <p:nvSpPr>
          <p:cNvPr id="1434" name="CustomShape 9"/>
          <p:cNvSpPr/>
          <p:nvPr/>
        </p:nvSpPr>
        <p:spPr>
          <a:xfrm>
            <a:off x="1635120" y="3049920"/>
            <a:ext cx="25632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1435" name="Group 10"/>
          <p:cNvGrpSpPr/>
          <p:nvPr/>
        </p:nvGrpSpPr>
        <p:grpSpPr>
          <a:xfrm>
            <a:off x="2147760" y="3049920"/>
            <a:ext cx="1534680" cy="254880"/>
            <a:chOff x="2147760" y="3049920"/>
            <a:chExt cx="1534680" cy="254880"/>
          </a:xfrm>
        </p:grpSpPr>
        <p:sp>
          <p:nvSpPr>
            <p:cNvPr id="1436" name="CustomShape 11"/>
            <p:cNvSpPr/>
            <p:nvPr/>
          </p:nvSpPr>
          <p:spPr>
            <a:xfrm>
              <a:off x="2147760" y="3049920"/>
              <a:ext cx="25524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37" name="CustomShape 12"/>
            <p:cNvSpPr/>
            <p:nvPr/>
          </p:nvSpPr>
          <p:spPr>
            <a:xfrm>
              <a:off x="2403720" y="3049920"/>
              <a:ext cx="25524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38" name="CustomShape 13"/>
            <p:cNvSpPr/>
            <p:nvPr/>
          </p:nvSpPr>
          <p:spPr>
            <a:xfrm>
              <a:off x="2659680" y="3049920"/>
              <a:ext cx="25524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39" name="CustomShape 14"/>
            <p:cNvSpPr/>
            <p:nvPr/>
          </p:nvSpPr>
          <p:spPr>
            <a:xfrm>
              <a:off x="2915280" y="3049920"/>
              <a:ext cx="25524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40" name="CustomShape 15"/>
            <p:cNvSpPr/>
            <p:nvPr/>
          </p:nvSpPr>
          <p:spPr>
            <a:xfrm>
              <a:off x="3171240" y="3049920"/>
              <a:ext cx="25524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41" name="CustomShape 16"/>
            <p:cNvSpPr/>
            <p:nvPr/>
          </p:nvSpPr>
          <p:spPr>
            <a:xfrm>
              <a:off x="3427200" y="3049920"/>
              <a:ext cx="25524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nvGrpSpPr>
          <p:cNvPr id="1442" name="Group 17"/>
          <p:cNvGrpSpPr/>
          <p:nvPr/>
        </p:nvGrpSpPr>
        <p:grpSpPr>
          <a:xfrm>
            <a:off x="1635120" y="3305520"/>
            <a:ext cx="2047320" cy="1790280"/>
            <a:chOff x="1635120" y="3305520"/>
            <a:chExt cx="2047320" cy="1790280"/>
          </a:xfrm>
        </p:grpSpPr>
        <p:grpSp>
          <p:nvGrpSpPr>
            <p:cNvPr id="1443" name="Group 18"/>
            <p:cNvGrpSpPr/>
            <p:nvPr/>
          </p:nvGrpSpPr>
          <p:grpSpPr>
            <a:xfrm>
              <a:off x="1635120" y="3305520"/>
              <a:ext cx="2047320" cy="1022760"/>
              <a:chOff x="1635120" y="3305520"/>
              <a:chExt cx="2047320" cy="1022760"/>
            </a:xfrm>
          </p:grpSpPr>
          <p:grpSp>
            <p:nvGrpSpPr>
              <p:cNvPr id="1444" name="Group 19"/>
              <p:cNvGrpSpPr/>
              <p:nvPr/>
            </p:nvGrpSpPr>
            <p:grpSpPr>
              <a:xfrm>
                <a:off x="1635120" y="3305520"/>
                <a:ext cx="2047320" cy="511200"/>
                <a:chOff x="1635120" y="3305520"/>
                <a:chExt cx="2047320" cy="511200"/>
              </a:xfrm>
            </p:grpSpPr>
            <p:grpSp>
              <p:nvGrpSpPr>
                <p:cNvPr id="1445" name="Group 20"/>
                <p:cNvGrpSpPr/>
                <p:nvPr/>
              </p:nvGrpSpPr>
              <p:grpSpPr>
                <a:xfrm>
                  <a:off x="1635120" y="3305520"/>
                  <a:ext cx="2047320" cy="255240"/>
                  <a:chOff x="1635120" y="3305520"/>
                  <a:chExt cx="2047320" cy="255240"/>
                </a:xfrm>
              </p:grpSpPr>
              <p:sp>
                <p:nvSpPr>
                  <p:cNvPr id="1446" name="CustomShape 21"/>
                  <p:cNvSpPr/>
                  <p:nvPr/>
                </p:nvSpPr>
                <p:spPr>
                  <a:xfrm>
                    <a:off x="163512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47" name="CustomShape 22"/>
                  <p:cNvSpPr/>
                  <p:nvPr/>
                </p:nvSpPr>
                <p:spPr>
                  <a:xfrm>
                    <a:off x="189108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1448" name="Group 23"/>
                  <p:cNvGrpSpPr/>
                  <p:nvPr/>
                </p:nvGrpSpPr>
                <p:grpSpPr>
                  <a:xfrm>
                    <a:off x="2147040" y="3305520"/>
                    <a:ext cx="1535400" cy="255240"/>
                    <a:chOff x="2147040" y="3305520"/>
                    <a:chExt cx="1535400" cy="255240"/>
                  </a:xfrm>
                </p:grpSpPr>
                <p:sp>
                  <p:nvSpPr>
                    <p:cNvPr id="1449" name="CustomShape 24"/>
                    <p:cNvSpPr/>
                    <p:nvPr/>
                  </p:nvSpPr>
                  <p:spPr>
                    <a:xfrm>
                      <a:off x="214704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50" name="CustomShape 25"/>
                    <p:cNvSpPr/>
                    <p:nvPr/>
                  </p:nvSpPr>
                  <p:spPr>
                    <a:xfrm>
                      <a:off x="240300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51" name="CustomShape 26"/>
                    <p:cNvSpPr/>
                    <p:nvPr/>
                  </p:nvSpPr>
                  <p:spPr>
                    <a:xfrm>
                      <a:off x="265896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52" name="CustomShape 27"/>
                    <p:cNvSpPr/>
                    <p:nvPr/>
                  </p:nvSpPr>
                  <p:spPr>
                    <a:xfrm>
                      <a:off x="291492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53" name="CustomShape 28"/>
                    <p:cNvSpPr/>
                    <p:nvPr/>
                  </p:nvSpPr>
                  <p:spPr>
                    <a:xfrm>
                      <a:off x="317088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54" name="CustomShape 29"/>
                    <p:cNvSpPr/>
                    <p:nvPr/>
                  </p:nvSpPr>
                  <p:spPr>
                    <a:xfrm>
                      <a:off x="342720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grpSp>
              <p:nvGrpSpPr>
                <p:cNvPr id="1455" name="Group 30"/>
                <p:cNvGrpSpPr/>
                <p:nvPr/>
              </p:nvGrpSpPr>
              <p:grpSpPr>
                <a:xfrm>
                  <a:off x="1635120" y="3561480"/>
                  <a:ext cx="2047320" cy="255240"/>
                  <a:chOff x="1635120" y="3561480"/>
                  <a:chExt cx="2047320" cy="255240"/>
                </a:xfrm>
              </p:grpSpPr>
              <p:sp>
                <p:nvSpPr>
                  <p:cNvPr id="1456" name="CustomShape 31"/>
                  <p:cNvSpPr/>
                  <p:nvPr/>
                </p:nvSpPr>
                <p:spPr>
                  <a:xfrm>
                    <a:off x="163512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57" name="CustomShape 32"/>
                  <p:cNvSpPr/>
                  <p:nvPr/>
                </p:nvSpPr>
                <p:spPr>
                  <a:xfrm>
                    <a:off x="189108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1458" name="Group 33"/>
                  <p:cNvGrpSpPr/>
                  <p:nvPr/>
                </p:nvGrpSpPr>
                <p:grpSpPr>
                  <a:xfrm>
                    <a:off x="2147040" y="3561480"/>
                    <a:ext cx="1535400" cy="255240"/>
                    <a:chOff x="2147040" y="3561480"/>
                    <a:chExt cx="1535400" cy="255240"/>
                  </a:xfrm>
                </p:grpSpPr>
                <p:sp>
                  <p:nvSpPr>
                    <p:cNvPr id="1459" name="CustomShape 34"/>
                    <p:cNvSpPr/>
                    <p:nvPr/>
                  </p:nvSpPr>
                  <p:spPr>
                    <a:xfrm>
                      <a:off x="214704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60" name="CustomShape 35"/>
                    <p:cNvSpPr/>
                    <p:nvPr/>
                  </p:nvSpPr>
                  <p:spPr>
                    <a:xfrm>
                      <a:off x="240300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61" name="CustomShape 36"/>
                    <p:cNvSpPr/>
                    <p:nvPr/>
                  </p:nvSpPr>
                  <p:spPr>
                    <a:xfrm>
                      <a:off x="265896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62" name="CustomShape 37"/>
                    <p:cNvSpPr/>
                    <p:nvPr/>
                  </p:nvSpPr>
                  <p:spPr>
                    <a:xfrm>
                      <a:off x="291492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63" name="CustomShape 38"/>
                    <p:cNvSpPr/>
                    <p:nvPr/>
                  </p:nvSpPr>
                  <p:spPr>
                    <a:xfrm>
                      <a:off x="317088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64" name="CustomShape 39"/>
                    <p:cNvSpPr/>
                    <p:nvPr/>
                  </p:nvSpPr>
                  <p:spPr>
                    <a:xfrm>
                      <a:off x="342720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grpSp>
          <p:grpSp>
            <p:nvGrpSpPr>
              <p:cNvPr id="1465" name="Group 40"/>
              <p:cNvGrpSpPr/>
              <p:nvPr/>
            </p:nvGrpSpPr>
            <p:grpSpPr>
              <a:xfrm>
                <a:off x="1635120" y="3817080"/>
                <a:ext cx="2047320" cy="511200"/>
                <a:chOff x="1635120" y="3817080"/>
                <a:chExt cx="2047320" cy="511200"/>
              </a:xfrm>
            </p:grpSpPr>
            <p:grpSp>
              <p:nvGrpSpPr>
                <p:cNvPr id="1466" name="Group 41"/>
                <p:cNvGrpSpPr/>
                <p:nvPr/>
              </p:nvGrpSpPr>
              <p:grpSpPr>
                <a:xfrm>
                  <a:off x="1635120" y="3817080"/>
                  <a:ext cx="2047320" cy="255240"/>
                  <a:chOff x="1635120" y="3817080"/>
                  <a:chExt cx="2047320" cy="255240"/>
                </a:xfrm>
              </p:grpSpPr>
              <p:sp>
                <p:nvSpPr>
                  <p:cNvPr id="1467" name="CustomShape 42"/>
                  <p:cNvSpPr/>
                  <p:nvPr/>
                </p:nvSpPr>
                <p:spPr>
                  <a:xfrm>
                    <a:off x="163512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68" name="CustomShape 43"/>
                  <p:cNvSpPr/>
                  <p:nvPr/>
                </p:nvSpPr>
                <p:spPr>
                  <a:xfrm>
                    <a:off x="189108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1469" name="Group 44"/>
                  <p:cNvGrpSpPr/>
                  <p:nvPr/>
                </p:nvGrpSpPr>
                <p:grpSpPr>
                  <a:xfrm>
                    <a:off x="2147040" y="3817080"/>
                    <a:ext cx="1535400" cy="255240"/>
                    <a:chOff x="2147040" y="3817080"/>
                    <a:chExt cx="1535400" cy="255240"/>
                  </a:xfrm>
                </p:grpSpPr>
                <p:sp>
                  <p:nvSpPr>
                    <p:cNvPr id="1470" name="CustomShape 45"/>
                    <p:cNvSpPr/>
                    <p:nvPr/>
                  </p:nvSpPr>
                  <p:spPr>
                    <a:xfrm>
                      <a:off x="214704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71" name="CustomShape 46"/>
                    <p:cNvSpPr/>
                    <p:nvPr/>
                  </p:nvSpPr>
                  <p:spPr>
                    <a:xfrm>
                      <a:off x="240300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72" name="CustomShape 47"/>
                    <p:cNvSpPr/>
                    <p:nvPr/>
                  </p:nvSpPr>
                  <p:spPr>
                    <a:xfrm>
                      <a:off x="265896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73" name="CustomShape 48"/>
                    <p:cNvSpPr/>
                    <p:nvPr/>
                  </p:nvSpPr>
                  <p:spPr>
                    <a:xfrm>
                      <a:off x="291492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74" name="CustomShape 49"/>
                    <p:cNvSpPr/>
                    <p:nvPr/>
                  </p:nvSpPr>
                  <p:spPr>
                    <a:xfrm>
                      <a:off x="317088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75" name="CustomShape 50"/>
                    <p:cNvSpPr/>
                    <p:nvPr/>
                  </p:nvSpPr>
                  <p:spPr>
                    <a:xfrm>
                      <a:off x="342720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grpSp>
              <p:nvGrpSpPr>
                <p:cNvPr id="1476" name="Group 51"/>
                <p:cNvGrpSpPr/>
                <p:nvPr/>
              </p:nvGrpSpPr>
              <p:grpSpPr>
                <a:xfrm>
                  <a:off x="1635120" y="4073040"/>
                  <a:ext cx="2047320" cy="255240"/>
                  <a:chOff x="1635120" y="4073040"/>
                  <a:chExt cx="2047320" cy="255240"/>
                </a:xfrm>
              </p:grpSpPr>
              <p:sp>
                <p:nvSpPr>
                  <p:cNvPr id="1477" name="CustomShape 52"/>
                  <p:cNvSpPr/>
                  <p:nvPr/>
                </p:nvSpPr>
                <p:spPr>
                  <a:xfrm>
                    <a:off x="163512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78" name="CustomShape 53"/>
                  <p:cNvSpPr/>
                  <p:nvPr/>
                </p:nvSpPr>
                <p:spPr>
                  <a:xfrm>
                    <a:off x="189108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1479" name="Group 54"/>
                  <p:cNvGrpSpPr/>
                  <p:nvPr/>
                </p:nvGrpSpPr>
                <p:grpSpPr>
                  <a:xfrm>
                    <a:off x="2147040" y="4073040"/>
                    <a:ext cx="1535400" cy="255240"/>
                    <a:chOff x="2147040" y="4073040"/>
                    <a:chExt cx="1535400" cy="255240"/>
                  </a:xfrm>
                </p:grpSpPr>
                <p:sp>
                  <p:nvSpPr>
                    <p:cNvPr id="1480" name="CustomShape 55"/>
                    <p:cNvSpPr/>
                    <p:nvPr/>
                  </p:nvSpPr>
                  <p:spPr>
                    <a:xfrm>
                      <a:off x="214704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81" name="CustomShape 56"/>
                    <p:cNvSpPr/>
                    <p:nvPr/>
                  </p:nvSpPr>
                  <p:spPr>
                    <a:xfrm>
                      <a:off x="240300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82" name="CustomShape 57"/>
                    <p:cNvSpPr/>
                    <p:nvPr/>
                  </p:nvSpPr>
                  <p:spPr>
                    <a:xfrm>
                      <a:off x="265896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83" name="CustomShape 58"/>
                    <p:cNvSpPr/>
                    <p:nvPr/>
                  </p:nvSpPr>
                  <p:spPr>
                    <a:xfrm>
                      <a:off x="291492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84" name="CustomShape 59"/>
                    <p:cNvSpPr/>
                    <p:nvPr/>
                  </p:nvSpPr>
                  <p:spPr>
                    <a:xfrm>
                      <a:off x="317088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85" name="CustomShape 60"/>
                    <p:cNvSpPr/>
                    <p:nvPr/>
                  </p:nvSpPr>
                  <p:spPr>
                    <a:xfrm>
                      <a:off x="342720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grpSp>
        </p:grpSp>
        <p:grpSp>
          <p:nvGrpSpPr>
            <p:cNvPr id="1486" name="Group 61"/>
            <p:cNvGrpSpPr/>
            <p:nvPr/>
          </p:nvGrpSpPr>
          <p:grpSpPr>
            <a:xfrm>
              <a:off x="1635120" y="4329000"/>
              <a:ext cx="2047320" cy="510840"/>
              <a:chOff x="1635120" y="4329000"/>
              <a:chExt cx="2047320" cy="510840"/>
            </a:xfrm>
          </p:grpSpPr>
          <p:grpSp>
            <p:nvGrpSpPr>
              <p:cNvPr id="1487" name="Group 62"/>
              <p:cNvGrpSpPr/>
              <p:nvPr/>
            </p:nvGrpSpPr>
            <p:grpSpPr>
              <a:xfrm>
                <a:off x="1635120" y="4329000"/>
                <a:ext cx="2047320" cy="255240"/>
                <a:chOff x="1635120" y="4329000"/>
                <a:chExt cx="2047320" cy="255240"/>
              </a:xfrm>
            </p:grpSpPr>
            <p:sp>
              <p:nvSpPr>
                <p:cNvPr id="1488" name="CustomShape 63"/>
                <p:cNvSpPr/>
                <p:nvPr/>
              </p:nvSpPr>
              <p:spPr>
                <a:xfrm>
                  <a:off x="163512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89" name="CustomShape 64"/>
                <p:cNvSpPr/>
                <p:nvPr/>
              </p:nvSpPr>
              <p:spPr>
                <a:xfrm>
                  <a:off x="189108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1490" name="Group 65"/>
                <p:cNvGrpSpPr/>
                <p:nvPr/>
              </p:nvGrpSpPr>
              <p:grpSpPr>
                <a:xfrm>
                  <a:off x="2147040" y="4329000"/>
                  <a:ext cx="1535400" cy="255240"/>
                  <a:chOff x="2147040" y="4329000"/>
                  <a:chExt cx="1535400" cy="255240"/>
                </a:xfrm>
              </p:grpSpPr>
              <p:sp>
                <p:nvSpPr>
                  <p:cNvPr id="1491" name="CustomShape 66"/>
                  <p:cNvSpPr/>
                  <p:nvPr/>
                </p:nvSpPr>
                <p:spPr>
                  <a:xfrm>
                    <a:off x="214704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92" name="CustomShape 67"/>
                  <p:cNvSpPr/>
                  <p:nvPr/>
                </p:nvSpPr>
                <p:spPr>
                  <a:xfrm>
                    <a:off x="240300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93" name="CustomShape 68"/>
                  <p:cNvSpPr/>
                  <p:nvPr/>
                </p:nvSpPr>
                <p:spPr>
                  <a:xfrm>
                    <a:off x="265896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94" name="CustomShape 69"/>
                  <p:cNvSpPr/>
                  <p:nvPr/>
                </p:nvSpPr>
                <p:spPr>
                  <a:xfrm>
                    <a:off x="291492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95" name="CustomShape 70"/>
                  <p:cNvSpPr/>
                  <p:nvPr/>
                </p:nvSpPr>
                <p:spPr>
                  <a:xfrm>
                    <a:off x="317088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96" name="CustomShape 71"/>
                  <p:cNvSpPr/>
                  <p:nvPr/>
                </p:nvSpPr>
                <p:spPr>
                  <a:xfrm>
                    <a:off x="342720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grpSp>
            <p:nvGrpSpPr>
              <p:cNvPr id="1497" name="Group 72"/>
              <p:cNvGrpSpPr/>
              <p:nvPr/>
            </p:nvGrpSpPr>
            <p:grpSpPr>
              <a:xfrm>
                <a:off x="1635120" y="4584600"/>
                <a:ext cx="2047320" cy="255240"/>
                <a:chOff x="1635120" y="4584600"/>
                <a:chExt cx="2047320" cy="255240"/>
              </a:xfrm>
            </p:grpSpPr>
            <p:sp>
              <p:nvSpPr>
                <p:cNvPr id="1498" name="CustomShape 73"/>
                <p:cNvSpPr/>
                <p:nvPr/>
              </p:nvSpPr>
              <p:spPr>
                <a:xfrm>
                  <a:off x="163512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99" name="CustomShape 74"/>
                <p:cNvSpPr/>
                <p:nvPr/>
              </p:nvSpPr>
              <p:spPr>
                <a:xfrm>
                  <a:off x="189108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1500" name="Group 75"/>
                <p:cNvGrpSpPr/>
                <p:nvPr/>
              </p:nvGrpSpPr>
              <p:grpSpPr>
                <a:xfrm>
                  <a:off x="2147040" y="4584600"/>
                  <a:ext cx="1535400" cy="255240"/>
                  <a:chOff x="2147040" y="4584600"/>
                  <a:chExt cx="1535400" cy="255240"/>
                </a:xfrm>
              </p:grpSpPr>
              <p:sp>
                <p:nvSpPr>
                  <p:cNvPr id="1501" name="CustomShape 76"/>
                  <p:cNvSpPr/>
                  <p:nvPr/>
                </p:nvSpPr>
                <p:spPr>
                  <a:xfrm>
                    <a:off x="214704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502" name="CustomShape 77"/>
                  <p:cNvSpPr/>
                  <p:nvPr/>
                </p:nvSpPr>
                <p:spPr>
                  <a:xfrm>
                    <a:off x="240300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503" name="CustomShape 78"/>
                  <p:cNvSpPr/>
                  <p:nvPr/>
                </p:nvSpPr>
                <p:spPr>
                  <a:xfrm>
                    <a:off x="265896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504" name="CustomShape 79"/>
                  <p:cNvSpPr/>
                  <p:nvPr/>
                </p:nvSpPr>
                <p:spPr>
                  <a:xfrm>
                    <a:off x="291492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505" name="CustomShape 80"/>
                  <p:cNvSpPr/>
                  <p:nvPr/>
                </p:nvSpPr>
                <p:spPr>
                  <a:xfrm>
                    <a:off x="317088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506" name="CustomShape 81"/>
                  <p:cNvSpPr/>
                  <p:nvPr/>
                </p:nvSpPr>
                <p:spPr>
                  <a:xfrm>
                    <a:off x="342720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grpSp>
        <p:grpSp>
          <p:nvGrpSpPr>
            <p:cNvPr id="1507" name="Group 82"/>
            <p:cNvGrpSpPr/>
            <p:nvPr/>
          </p:nvGrpSpPr>
          <p:grpSpPr>
            <a:xfrm>
              <a:off x="1635120" y="4840560"/>
              <a:ext cx="2047320" cy="255240"/>
              <a:chOff x="1635120" y="4840560"/>
              <a:chExt cx="2047320" cy="255240"/>
            </a:xfrm>
          </p:grpSpPr>
          <p:sp>
            <p:nvSpPr>
              <p:cNvPr id="1508" name="CustomShape 83"/>
              <p:cNvSpPr/>
              <p:nvPr/>
            </p:nvSpPr>
            <p:spPr>
              <a:xfrm>
                <a:off x="163512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509" name="CustomShape 84"/>
              <p:cNvSpPr/>
              <p:nvPr/>
            </p:nvSpPr>
            <p:spPr>
              <a:xfrm>
                <a:off x="189108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1510" name="Group 85"/>
              <p:cNvGrpSpPr/>
              <p:nvPr/>
            </p:nvGrpSpPr>
            <p:grpSpPr>
              <a:xfrm>
                <a:off x="2147040" y="4840560"/>
                <a:ext cx="1535400" cy="255240"/>
                <a:chOff x="2147040" y="4840560"/>
                <a:chExt cx="1535400" cy="255240"/>
              </a:xfrm>
            </p:grpSpPr>
            <p:sp>
              <p:nvSpPr>
                <p:cNvPr id="1511" name="CustomShape 86"/>
                <p:cNvSpPr/>
                <p:nvPr/>
              </p:nvSpPr>
              <p:spPr>
                <a:xfrm>
                  <a:off x="214704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512" name="CustomShape 87"/>
                <p:cNvSpPr/>
                <p:nvPr/>
              </p:nvSpPr>
              <p:spPr>
                <a:xfrm>
                  <a:off x="240300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513" name="CustomShape 88"/>
                <p:cNvSpPr/>
                <p:nvPr/>
              </p:nvSpPr>
              <p:spPr>
                <a:xfrm>
                  <a:off x="265896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514" name="CustomShape 89"/>
                <p:cNvSpPr/>
                <p:nvPr/>
              </p:nvSpPr>
              <p:spPr>
                <a:xfrm>
                  <a:off x="291492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515" name="CustomShape 90"/>
                <p:cNvSpPr/>
                <p:nvPr/>
              </p:nvSpPr>
              <p:spPr>
                <a:xfrm>
                  <a:off x="317088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516" name="CustomShape 91"/>
                <p:cNvSpPr/>
                <p:nvPr/>
              </p:nvSpPr>
              <p:spPr>
                <a:xfrm>
                  <a:off x="342720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grpSp>
      <p:sp>
        <p:nvSpPr>
          <p:cNvPr id="1517" name="CustomShape 92"/>
          <p:cNvSpPr/>
          <p:nvPr/>
        </p:nvSpPr>
        <p:spPr>
          <a:xfrm>
            <a:off x="3176640" y="4062960"/>
            <a:ext cx="254880" cy="254880"/>
          </a:xfrm>
          <a:prstGeom prst="rect">
            <a:avLst/>
          </a:prstGeom>
          <a:noFill/>
          <a:ln w="50760">
            <a:solidFill>
              <a:srgbClr val="FFFF66"/>
            </a:solidFill>
            <a:miter/>
          </a:ln>
        </p:spPr>
        <p:style>
          <a:lnRef idx="0">
            <a:scrgbClr r="0" g="0" b="0"/>
          </a:lnRef>
          <a:fillRef idx="0">
            <a:scrgbClr r="0" g="0" b="0"/>
          </a:fillRef>
          <a:effectRef idx="0">
            <a:scrgbClr r="0" g="0" b="0"/>
          </a:effectRef>
          <a:fontRef idx="minor"/>
        </p:style>
      </p:sp>
      <p:sp>
        <p:nvSpPr>
          <p:cNvPr id="1518" name="CustomShape 93"/>
          <p:cNvSpPr/>
          <p:nvPr/>
        </p:nvSpPr>
        <p:spPr>
          <a:xfrm>
            <a:off x="2152800" y="4318560"/>
            <a:ext cx="254880" cy="254880"/>
          </a:xfrm>
          <a:prstGeom prst="rect">
            <a:avLst/>
          </a:prstGeom>
          <a:noFill/>
          <a:ln w="50760">
            <a:solidFill>
              <a:srgbClr val="FFFF66"/>
            </a:solidFill>
            <a:miter/>
          </a:ln>
        </p:spPr>
        <p:style>
          <a:lnRef idx="0">
            <a:scrgbClr r="0" g="0" b="0"/>
          </a:lnRef>
          <a:fillRef idx="0">
            <a:scrgbClr r="0" g="0" b="0"/>
          </a:fillRef>
          <a:effectRef idx="0">
            <a:scrgbClr r="0" g="0" b="0"/>
          </a:effectRef>
          <a:fontRef idx="minor"/>
        </p:style>
      </p:sp>
      <p:grpSp>
        <p:nvGrpSpPr>
          <p:cNvPr id="1519" name="Group 94"/>
          <p:cNvGrpSpPr/>
          <p:nvPr/>
        </p:nvGrpSpPr>
        <p:grpSpPr>
          <a:xfrm>
            <a:off x="2156400" y="4063680"/>
            <a:ext cx="1083600" cy="494640"/>
            <a:chOff x="2156400" y="4063680"/>
            <a:chExt cx="1083600" cy="494640"/>
          </a:xfrm>
        </p:grpSpPr>
        <p:sp>
          <p:nvSpPr>
            <p:cNvPr id="1520" name="CustomShape 95"/>
            <p:cNvSpPr/>
            <p:nvPr/>
          </p:nvSpPr>
          <p:spPr>
            <a:xfrm rot="10800000">
              <a:off x="2156400" y="4493880"/>
              <a:ext cx="64800" cy="64440"/>
            </a:xfrm>
            <a:prstGeom prst="rect">
              <a:avLst/>
            </a:prstGeom>
            <a:solidFill>
              <a:srgbClr val="DD181A"/>
            </a:solidFill>
            <a:ln w="25560">
              <a:solidFill>
                <a:schemeClr val="tx1"/>
              </a:solidFill>
              <a:miter/>
            </a:ln>
          </p:spPr>
          <p:style>
            <a:lnRef idx="0">
              <a:scrgbClr r="0" g="0" b="0"/>
            </a:lnRef>
            <a:fillRef idx="0">
              <a:scrgbClr r="0" g="0" b="0"/>
            </a:fillRef>
            <a:effectRef idx="0">
              <a:scrgbClr r="0" g="0" b="0"/>
            </a:effectRef>
            <a:fontRef idx="minor"/>
          </p:style>
        </p:sp>
        <p:sp>
          <p:nvSpPr>
            <p:cNvPr id="1521" name="CustomShape 96"/>
            <p:cNvSpPr/>
            <p:nvPr/>
          </p:nvSpPr>
          <p:spPr>
            <a:xfrm rot="10800000">
              <a:off x="3175200" y="4063680"/>
              <a:ext cx="64800" cy="64440"/>
            </a:xfrm>
            <a:prstGeom prst="rect">
              <a:avLst/>
            </a:prstGeom>
            <a:solidFill>
              <a:srgbClr val="DD181A"/>
            </a:solidFill>
            <a:ln w="25560">
              <a:solidFill>
                <a:schemeClr val="tx1"/>
              </a:solidFill>
              <a:miter/>
            </a:ln>
          </p:spPr>
          <p:style>
            <a:lnRef idx="0">
              <a:scrgbClr r="0" g="0" b="0"/>
            </a:lnRef>
            <a:fillRef idx="0">
              <a:scrgbClr r="0" g="0" b="0"/>
            </a:fillRef>
            <a:effectRef idx="0">
              <a:scrgbClr r="0" g="0" b="0"/>
            </a:effectRef>
            <a:fontRef idx="minor"/>
          </p:style>
        </p:sp>
      </p:grpSp>
      <p:sp>
        <p:nvSpPr>
          <p:cNvPr id="1522" name="CustomShape 97"/>
          <p:cNvSpPr/>
          <p:nvPr/>
        </p:nvSpPr>
        <p:spPr>
          <a:xfrm>
            <a:off x="4835520" y="2756520"/>
            <a:ext cx="3408120" cy="1828800"/>
          </a:xfrm>
          <a:prstGeom prst="rect">
            <a:avLst/>
          </a:prstGeom>
          <a:noFill/>
          <a:ln w="50760">
            <a:noFill/>
          </a:ln>
        </p:spPr>
        <p:style>
          <a:lnRef idx="0">
            <a:scrgbClr r="0" g="0" b="0"/>
          </a:lnRef>
          <a:fillRef idx="0">
            <a:scrgbClr r="0" g="0" b="0"/>
          </a:fillRef>
          <a:effectRef idx="0">
            <a:scrgbClr r="0" g="0" b="0"/>
          </a:effectRef>
          <a:fontRef idx="minor"/>
        </p:style>
        <p:txBody>
          <a:bodyPr lIns="0" tIns="0" rIns="0" bIns="0"/>
          <a:lstStyle/>
          <a:p>
            <a:pPr marL="36360" algn="ctr">
              <a:lnSpc>
                <a:spcPct val="100000"/>
              </a:lnSpc>
            </a:pPr>
            <a:r>
              <a:rPr lang="zh-CN" altLang="en-US" sz="1600" b="1" spc="-1" dirty="0">
                <a:solidFill>
                  <a:srgbClr val="000000"/>
                </a:solidFill>
                <a:latin typeface="Trebuchet MS"/>
              </a:rPr>
              <a:t>只有同一个工作组 </a:t>
            </a:r>
            <a:r>
              <a:rPr lang="en-US" altLang="zh-CN" sz="1600" b="1" spc="-1" dirty="0">
                <a:solidFill>
                  <a:srgbClr val="F79646"/>
                </a:solidFill>
                <a:latin typeface="Trebuchet MS"/>
              </a:rPr>
              <a:t>work-groups </a:t>
            </a:r>
            <a:r>
              <a:rPr lang="zh-CN" altLang="en-US" sz="1600" b="1" spc="-1" dirty="0">
                <a:solidFill>
                  <a:srgbClr val="000000"/>
                </a:solidFill>
                <a:latin typeface="Trebuchet MS"/>
              </a:rPr>
              <a:t>内的工作项 </a:t>
            </a:r>
            <a:r>
              <a:rPr lang="en-US" altLang="zh-CN" sz="1600" b="1" spc="-1" dirty="0">
                <a:solidFill>
                  <a:srgbClr val="F79646"/>
                </a:solidFill>
                <a:latin typeface="Trebuchet MS"/>
              </a:rPr>
              <a:t>work-items </a:t>
            </a:r>
            <a:r>
              <a:rPr lang="zh-CN" altLang="en-US" sz="1600" b="1" spc="-1" dirty="0">
                <a:solidFill>
                  <a:srgbClr val="000000"/>
                </a:solidFill>
                <a:latin typeface="Trebuchet MS"/>
              </a:rPr>
              <a:t>才能进行同步（</a:t>
            </a:r>
            <a:r>
              <a:rPr lang="en-US" altLang="zh-CN" sz="1600" b="1" spc="-1" dirty="0">
                <a:solidFill>
                  <a:srgbClr val="000000"/>
                </a:solidFill>
                <a:latin typeface="Trebuchet MS"/>
              </a:rPr>
              <a:t>synchronization</a:t>
            </a:r>
            <a:r>
              <a:rPr lang="zh-CN" altLang="en-US" sz="1600" b="1" spc="-1" dirty="0">
                <a:solidFill>
                  <a:srgbClr val="000000"/>
                </a:solidFill>
                <a:latin typeface="Trebuchet MS"/>
              </a:rPr>
              <a:t>）</a:t>
            </a:r>
            <a:r>
              <a:rPr lang="en-US" altLang="zh-CN" sz="1600" b="1" spc="-1" dirty="0">
                <a:solidFill>
                  <a:srgbClr val="000000"/>
                </a:solidFill>
                <a:latin typeface="Trebuchet MS"/>
              </a:rPr>
              <a:t>:</a:t>
            </a:r>
            <a:endParaRPr lang="en-US" altLang="zh-CN" sz="1600" spc="-1" dirty="0"/>
          </a:p>
          <a:p>
            <a:pPr marL="36360" algn="ctr">
              <a:lnSpc>
                <a:spcPct val="100000"/>
              </a:lnSpc>
            </a:pPr>
            <a:r>
              <a:rPr lang="zh-CN" altLang="en-US" sz="1600" b="1" spc="-1" dirty="0">
                <a:solidFill>
                  <a:srgbClr val="9BBB59"/>
                </a:solidFill>
                <a:latin typeface="Trebuchet MS"/>
              </a:rPr>
              <a:t>屏障 </a:t>
            </a:r>
            <a:r>
              <a:rPr lang="en-US" altLang="zh-CN" sz="1600" b="1" spc="-1" dirty="0">
                <a:solidFill>
                  <a:srgbClr val="9BBB59"/>
                </a:solidFill>
                <a:latin typeface="Trebuchet MS"/>
              </a:rPr>
              <a:t>barriers</a:t>
            </a:r>
            <a:r>
              <a:rPr lang="en-US" altLang="zh-CN" sz="1600" b="1" spc="-1" dirty="0">
                <a:solidFill>
                  <a:srgbClr val="4F81BD"/>
                </a:solidFill>
                <a:latin typeface="Trebuchet MS"/>
              </a:rPr>
              <a:t> </a:t>
            </a:r>
            <a:r>
              <a:rPr lang="zh-CN" altLang="en-US" sz="1600" b="1" spc="-1" dirty="0">
                <a:solidFill>
                  <a:srgbClr val="000000"/>
                </a:solidFill>
                <a:latin typeface="Trebuchet MS"/>
              </a:rPr>
              <a:t>和 </a:t>
            </a:r>
            <a:r>
              <a:rPr lang="zh-CN" altLang="en-US" sz="1600" b="1" spc="-1" dirty="0">
                <a:solidFill>
                  <a:srgbClr val="9BBB59"/>
                </a:solidFill>
                <a:latin typeface="Trebuchet MS"/>
              </a:rPr>
              <a:t>内存围栏</a:t>
            </a:r>
            <a:r>
              <a:rPr lang="en-US" altLang="zh-CN" sz="1600" b="1" spc="-1" dirty="0">
                <a:solidFill>
                  <a:srgbClr val="9BBB59"/>
                </a:solidFill>
                <a:latin typeface="Trebuchet MS"/>
              </a:rPr>
              <a:t>memory</a:t>
            </a:r>
            <a:r>
              <a:rPr lang="en-US" altLang="zh-CN" sz="1600" b="1" spc="-1" dirty="0">
                <a:solidFill>
                  <a:srgbClr val="4F81BD"/>
                </a:solidFill>
                <a:latin typeface="Trebuchet MS"/>
              </a:rPr>
              <a:t> </a:t>
            </a:r>
            <a:r>
              <a:rPr lang="en-US" altLang="zh-CN" sz="1600" b="1" spc="-1" dirty="0">
                <a:solidFill>
                  <a:srgbClr val="9BBB59"/>
                </a:solidFill>
                <a:latin typeface="Trebuchet MS"/>
              </a:rPr>
              <a:t>fences</a:t>
            </a:r>
            <a:endParaRPr lang="en-US" altLang="zh-CN" sz="1600" spc="-1" dirty="0"/>
          </a:p>
        </p:txBody>
      </p:sp>
      <p:sp>
        <p:nvSpPr>
          <p:cNvPr id="1523" name="Line 98"/>
          <p:cNvSpPr/>
          <p:nvPr/>
        </p:nvSpPr>
        <p:spPr>
          <a:xfrm>
            <a:off x="2139840" y="3179880"/>
            <a:ext cx="2703600" cy="36720"/>
          </a:xfrm>
          <a:prstGeom prst="line">
            <a:avLst/>
          </a:prstGeom>
          <a:ln w="50760">
            <a:solidFill>
              <a:schemeClr val="accent6"/>
            </a:solidFill>
            <a:miter/>
            <a:headEnd type="triangle" w="med" len="med"/>
          </a:ln>
        </p:spPr>
        <p:style>
          <a:lnRef idx="0">
            <a:scrgbClr r="0" g="0" b="0"/>
          </a:lnRef>
          <a:fillRef idx="0">
            <a:scrgbClr r="0" g="0" b="0"/>
          </a:fillRef>
          <a:effectRef idx="0">
            <a:scrgbClr r="0" g="0" b="0"/>
          </a:effectRef>
          <a:fontRef idx="minor"/>
        </p:style>
      </p:sp>
      <p:sp>
        <p:nvSpPr>
          <p:cNvPr id="1524" name="CustomShape 99"/>
          <p:cNvSpPr/>
          <p:nvPr/>
        </p:nvSpPr>
        <p:spPr>
          <a:xfrm>
            <a:off x="4916032" y="4144587"/>
            <a:ext cx="2675880" cy="1523880"/>
          </a:xfrm>
          <a:prstGeom prst="rect">
            <a:avLst/>
          </a:prstGeom>
          <a:noFill/>
          <a:ln w="50760">
            <a:noFill/>
          </a:ln>
        </p:spPr>
        <p:style>
          <a:lnRef idx="0">
            <a:scrgbClr r="0" g="0" b="0"/>
          </a:lnRef>
          <a:fillRef idx="0">
            <a:scrgbClr r="0" g="0" b="0"/>
          </a:fillRef>
          <a:effectRef idx="0">
            <a:scrgbClr r="0" g="0" b="0"/>
          </a:effectRef>
          <a:fontRef idx="minor"/>
        </p:style>
        <p:txBody>
          <a:bodyPr lIns="0" tIns="0" rIns="0" bIns="0"/>
          <a:lstStyle/>
          <a:p>
            <a:pPr marL="36360" algn="ctr">
              <a:lnSpc>
                <a:spcPct val="100000"/>
              </a:lnSpc>
            </a:pPr>
            <a:r>
              <a:rPr lang="zh-CN" altLang="en-US" sz="1600" b="1" spc="-1" dirty="0">
                <a:solidFill>
                  <a:srgbClr val="000000"/>
                </a:solidFill>
                <a:latin typeface="Trebuchet MS"/>
              </a:rPr>
              <a:t>一个核（</a:t>
            </a:r>
            <a:r>
              <a:rPr lang="en-US" altLang="zh-CN" sz="1600" b="1" spc="-1" dirty="0">
                <a:solidFill>
                  <a:srgbClr val="000000"/>
                </a:solidFill>
                <a:latin typeface="Trebuchet MS"/>
              </a:rPr>
              <a:t>kernel</a:t>
            </a:r>
            <a:r>
              <a:rPr lang="zh-CN" altLang="en-US" sz="1600" b="1" spc="-1" dirty="0">
                <a:solidFill>
                  <a:srgbClr val="000000"/>
                </a:solidFill>
                <a:latin typeface="Trebuchet MS"/>
              </a:rPr>
              <a:t>）内的工作组</a:t>
            </a:r>
            <a:r>
              <a:rPr lang="en-US" altLang="zh-CN" sz="1600" b="1" spc="-1" dirty="0">
                <a:solidFill>
                  <a:srgbClr val="000000"/>
                </a:solidFill>
                <a:latin typeface="Trebuchet MS"/>
              </a:rPr>
              <a:t> </a:t>
            </a:r>
            <a:r>
              <a:rPr lang="en-US" altLang="zh-CN" sz="1600" b="1" spc="-1" dirty="0">
                <a:solidFill>
                  <a:srgbClr val="C0504D"/>
                </a:solidFill>
                <a:latin typeface="Trebuchet MS"/>
              </a:rPr>
              <a:t>work-groups </a:t>
            </a:r>
            <a:r>
              <a:rPr lang="zh-CN" altLang="en-US" sz="1600" b="1" spc="-1" dirty="0">
                <a:solidFill>
                  <a:srgbClr val="000000"/>
                </a:solidFill>
                <a:latin typeface="Trebuchet MS"/>
              </a:rPr>
              <a:t>之间不能同步（</a:t>
            </a:r>
            <a:r>
              <a:rPr lang="en-US" altLang="zh-CN" sz="1600" b="1" spc="-1" dirty="0">
                <a:solidFill>
                  <a:srgbClr val="000000"/>
                </a:solidFill>
                <a:latin typeface="Trebuchet MS"/>
              </a:rPr>
              <a:t> synchronize </a:t>
            </a:r>
            <a:r>
              <a:rPr lang="zh-CN" altLang="en-US" sz="1600" b="1" spc="-1" dirty="0">
                <a:solidFill>
                  <a:srgbClr val="000000"/>
                </a:solidFill>
                <a:latin typeface="Trebuchet MS"/>
              </a:rPr>
              <a:t>）</a:t>
            </a:r>
            <a:endParaRPr lang="en-US" altLang="zh-CN" sz="1600" spc="-1" dirty="0"/>
          </a:p>
        </p:txBody>
      </p:sp>
      <p:sp>
        <p:nvSpPr>
          <p:cNvPr id="1525" name="Line 100"/>
          <p:cNvSpPr/>
          <p:nvPr/>
        </p:nvSpPr>
        <p:spPr>
          <a:xfrm flipV="1">
            <a:off x="2403360" y="4399200"/>
            <a:ext cx="2444760" cy="111240"/>
          </a:xfrm>
          <a:prstGeom prst="line">
            <a:avLst/>
          </a:prstGeom>
          <a:ln w="50760">
            <a:solidFill>
              <a:schemeClr val="accent2"/>
            </a:solidFill>
            <a:miter/>
            <a:headEnd type="triangle" w="med" len="med"/>
          </a:ln>
        </p:spPr>
        <p:style>
          <a:lnRef idx="0">
            <a:scrgbClr r="0" g="0" b="0"/>
          </a:lnRef>
          <a:fillRef idx="0">
            <a:scrgbClr r="0" g="0" b="0"/>
          </a:fillRef>
          <a:effectRef idx="0">
            <a:scrgbClr r="0" g="0" b="0"/>
          </a:effectRef>
          <a:fontRef idx="minor"/>
        </p:style>
      </p:sp>
      <p:sp>
        <p:nvSpPr>
          <p:cNvPr id="1526" name="Line 101"/>
          <p:cNvSpPr/>
          <p:nvPr/>
        </p:nvSpPr>
        <p:spPr>
          <a:xfrm>
            <a:off x="3446280" y="4100760"/>
            <a:ext cx="1400040" cy="298440"/>
          </a:xfrm>
          <a:prstGeom prst="line">
            <a:avLst/>
          </a:prstGeom>
          <a:ln w="50760">
            <a:solidFill>
              <a:schemeClr val="accent2"/>
            </a:solidFill>
            <a:miter/>
            <a:headEnd type="triangle" w="med" len="med"/>
          </a:ln>
        </p:spPr>
        <p:style>
          <a:lnRef idx="0">
            <a:scrgbClr r="0" g="0" b="0"/>
          </a:lnRef>
          <a:fillRef idx="0">
            <a:scrgbClr r="0" g="0" b="0"/>
          </a:fillRef>
          <a:effectRef idx="0">
            <a:scrgbClr r="0" g="0" b="0"/>
          </a:effectRef>
          <a:fontRef idx="minor"/>
        </p:style>
      </p:sp>
      <p:sp>
        <p:nvSpPr>
          <p:cNvPr id="1527" name="CustomShape 102"/>
          <p:cNvSpPr/>
          <p:nvPr/>
        </p:nvSpPr>
        <p:spPr>
          <a:xfrm>
            <a:off x="1895400" y="3049920"/>
            <a:ext cx="250200" cy="254880"/>
          </a:xfrm>
          <a:prstGeom prst="rect">
            <a:avLst/>
          </a:prstGeom>
          <a:noFill/>
          <a:ln w="57240">
            <a:solidFill>
              <a:srgbClr val="FFFF66"/>
            </a:solidFill>
            <a:miter/>
          </a:ln>
        </p:spPr>
        <p:style>
          <a:lnRef idx="0">
            <a:scrgbClr r="0" g="0" b="0"/>
          </a:lnRef>
          <a:fillRef idx="0">
            <a:scrgbClr r="0" g="0" b="0"/>
          </a:fillRef>
          <a:effectRef idx="0">
            <a:scrgbClr r="0" g="0" b="0"/>
          </a:effectRef>
          <a:fontRef idx="minor"/>
        </p:style>
      </p:sp>
      <p:sp>
        <p:nvSpPr>
          <p:cNvPr id="1528" name="CustomShape 103"/>
          <p:cNvSpPr/>
          <p:nvPr/>
        </p:nvSpPr>
        <p:spPr>
          <a:xfrm>
            <a:off x="1895400" y="3049920"/>
            <a:ext cx="64440" cy="64440"/>
          </a:xfrm>
          <a:prstGeom prst="rect">
            <a:avLst/>
          </a:prstGeom>
          <a:solidFill>
            <a:srgbClr val="99CC00"/>
          </a:solidFill>
          <a:ln w="25560">
            <a:solidFill>
              <a:schemeClr val="bg1"/>
            </a:solidFill>
            <a:miter/>
          </a:ln>
        </p:spPr>
        <p:style>
          <a:lnRef idx="0">
            <a:scrgbClr r="0" g="0" b="0"/>
          </a:lnRef>
          <a:fillRef idx="0">
            <a:scrgbClr r="0" g="0" b="0"/>
          </a:fillRef>
          <a:effectRef idx="0">
            <a:scrgbClr r="0" g="0" b="0"/>
          </a:effectRef>
          <a:fontRef idx="minor"/>
        </p:style>
      </p:sp>
      <p:sp>
        <p:nvSpPr>
          <p:cNvPr id="1529" name="CustomShape 104"/>
          <p:cNvSpPr/>
          <p:nvPr/>
        </p:nvSpPr>
        <p:spPr>
          <a:xfrm>
            <a:off x="2077920" y="3240720"/>
            <a:ext cx="65880" cy="64440"/>
          </a:xfrm>
          <a:prstGeom prst="rect">
            <a:avLst/>
          </a:prstGeom>
          <a:solidFill>
            <a:srgbClr val="99CC00"/>
          </a:solidFill>
          <a:ln w="25560">
            <a:solidFill>
              <a:schemeClr val="bg1"/>
            </a:solidFill>
            <a:miter/>
          </a:ln>
        </p:spPr>
        <p:style>
          <a:lnRef idx="0">
            <a:scrgbClr r="0" g="0" b="0"/>
          </a:lnRef>
          <a:fillRef idx="0">
            <a:scrgbClr r="0" g="0" b="0"/>
          </a:fillRef>
          <a:effectRef idx="0">
            <a:scrgbClr r="0" g="0" b="0"/>
          </a:effectRef>
          <a:fontRef idx="minor"/>
        </p:style>
      </p:sp>
      <p:sp>
        <p:nvSpPr>
          <p:cNvPr id="200" name="CustomShape 97">
            <a:extLst>
              <a:ext uri="{FF2B5EF4-FFF2-40B4-BE49-F238E27FC236}">
                <a16:creationId xmlns:a16="http://schemas.microsoft.com/office/drawing/2014/main" id="{5177DEBE-2756-4166-8952-5116CB526EEC}"/>
              </a:ext>
            </a:extLst>
          </p:cNvPr>
          <p:cNvSpPr/>
          <p:nvPr/>
        </p:nvSpPr>
        <p:spPr>
          <a:xfrm>
            <a:off x="4804200" y="8134270"/>
            <a:ext cx="3408120" cy="1828800"/>
          </a:xfrm>
          <a:prstGeom prst="rect">
            <a:avLst/>
          </a:prstGeom>
          <a:noFill/>
          <a:ln w="50760">
            <a:noFill/>
          </a:ln>
        </p:spPr>
        <p:style>
          <a:lnRef idx="0">
            <a:scrgbClr r="0" g="0" b="0"/>
          </a:lnRef>
          <a:fillRef idx="0">
            <a:scrgbClr r="0" g="0" b="0"/>
          </a:fillRef>
          <a:effectRef idx="0">
            <a:scrgbClr r="0" g="0" b="0"/>
          </a:effectRef>
          <a:fontRef idx="minor"/>
        </p:style>
        <p:txBody>
          <a:bodyPr lIns="0" tIns="0" rIns="0" bIns="0"/>
          <a:lstStyle/>
          <a:p>
            <a:pPr marL="36360" algn="ctr">
              <a:lnSpc>
                <a:spcPct val="100000"/>
              </a:lnSpc>
            </a:pPr>
            <a:endParaRPr lang="en-US" b="0" strike="noStrike" spc="-1" dirty="0">
              <a:latin typeface="Arial"/>
            </a:endParaRPr>
          </a:p>
        </p:txBody>
      </p:sp>
      <p:sp>
        <p:nvSpPr>
          <p:cNvPr id="202" name="CustomShape 99">
            <a:extLst>
              <a:ext uri="{FF2B5EF4-FFF2-40B4-BE49-F238E27FC236}">
                <a16:creationId xmlns:a16="http://schemas.microsoft.com/office/drawing/2014/main" id="{F3180A7F-99A5-406D-B502-D4772CB08AC4}"/>
              </a:ext>
            </a:extLst>
          </p:cNvPr>
          <p:cNvSpPr/>
          <p:nvPr/>
        </p:nvSpPr>
        <p:spPr>
          <a:xfrm>
            <a:off x="5174396" y="9834370"/>
            <a:ext cx="2667728" cy="909180"/>
          </a:xfrm>
          <a:prstGeom prst="rect">
            <a:avLst/>
          </a:prstGeom>
          <a:noFill/>
          <a:ln w="50760">
            <a:noFill/>
          </a:ln>
        </p:spPr>
        <p:style>
          <a:lnRef idx="0">
            <a:scrgbClr r="0" g="0" b="0"/>
          </a:lnRef>
          <a:fillRef idx="0">
            <a:scrgbClr r="0" g="0" b="0"/>
          </a:fillRef>
          <a:effectRef idx="0">
            <a:scrgbClr r="0" g="0" b="0"/>
          </a:effectRef>
          <a:fontRef idx="minor"/>
        </p:style>
        <p:txBody>
          <a:bodyPr lIns="0" tIns="0" rIns="0" bIns="0"/>
          <a:lstStyle/>
          <a:p>
            <a:pPr marL="36360" algn="ctr">
              <a:lnSpc>
                <a:spcPct val="100000"/>
              </a:lnSpc>
            </a:pPr>
            <a:endParaRPr lang="en-US" b="0" strike="noStrike" spc="-1" dirty="0">
              <a:latin typeface="Arial"/>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499"/>
                                          </p:stCondLst>
                                        </p:cTn>
                                        <p:tgtEl>
                                          <p:spTgt spid="143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499"/>
                                          </p:stCondLst>
                                        </p:cTn>
                                        <p:tgtEl>
                                          <p:spTgt spid="1429"/>
                                        </p:tgtEl>
                                        <p:attrNameLst>
                                          <p:attrName>style.visibility</p:attrName>
                                        </p:attrNameLst>
                                      </p:cBhvr>
                                      <p:to>
                                        <p:strVal val="visible"/>
                                      </p:to>
                                    </p:set>
                                  </p:childTnLst>
                                </p:cTn>
                              </p:par>
                              <p:par>
                                <p:cTn id="11" presetID="1" presetClass="entr" fill="hold" nodeType="withEffect">
                                  <p:stCondLst>
                                    <p:cond delay="0"/>
                                  </p:stCondLst>
                                  <p:childTnLst>
                                    <p:set>
                                      <p:cBhvr>
                                        <p:cTn id="12" dur="1" fill="hold">
                                          <p:stCondLst>
                                            <p:cond delay="499"/>
                                          </p:stCondLst>
                                        </p:cTn>
                                        <p:tgtEl>
                                          <p:spTgt spid="1435"/>
                                        </p:tgtEl>
                                        <p:attrNameLst>
                                          <p:attrName>style.visibility</p:attrName>
                                        </p:attrNameLst>
                                      </p:cBhvr>
                                      <p:to>
                                        <p:strVal val="visible"/>
                                      </p:to>
                                    </p:set>
                                  </p:childTnLst>
                                </p:cTn>
                              </p:par>
                              <p:par>
                                <p:cTn id="13" presetID="1" presetClass="entr" fill="hold" nodeType="withEffect">
                                  <p:stCondLst>
                                    <p:cond delay="0"/>
                                  </p:stCondLst>
                                  <p:childTnLst>
                                    <p:set>
                                      <p:cBhvr>
                                        <p:cTn id="14" dur="1" fill="hold">
                                          <p:stCondLst>
                                            <p:cond delay="499"/>
                                          </p:stCondLst>
                                        </p:cTn>
                                        <p:tgtEl>
                                          <p:spTgt spid="144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fill="hold" nodeType="clickEffect">
                                  <p:stCondLst>
                                    <p:cond delay="0"/>
                                  </p:stCondLst>
                                  <p:childTnLst>
                                    <p:set>
                                      <p:cBhvr>
                                        <p:cTn id="18" dur="1" fill="hold">
                                          <p:stCondLst>
                                            <p:cond delay="0"/>
                                          </p:stCondLst>
                                        </p:cTn>
                                        <p:tgtEl>
                                          <p:spTgt spid="1522"/>
                                        </p:tgtEl>
                                        <p:attrNameLst>
                                          <p:attrName>style.visibility</p:attrName>
                                        </p:attrNameLst>
                                      </p:cBhvr>
                                      <p:to>
                                        <p:strVal val="visible"/>
                                      </p:to>
                                    </p:set>
                                    <p:animEffect transition="in" filter="fade">
                                      <p:cBhvr additive="repl">
                                        <p:cTn id="19" dur="500"/>
                                        <p:tgtEl>
                                          <p:spTgt spid="1522"/>
                                        </p:tgtEl>
                                      </p:cBhvr>
                                    </p:animEffect>
                                  </p:childTnLst>
                                </p:cTn>
                              </p:par>
                              <p:par>
                                <p:cTn id="20" presetID="10" presetClass="entr" fill="hold" nodeType="withEffect">
                                  <p:stCondLst>
                                    <p:cond delay="0"/>
                                  </p:stCondLst>
                                  <p:childTnLst>
                                    <p:set>
                                      <p:cBhvr>
                                        <p:cTn id="21" dur="1" fill="hold">
                                          <p:stCondLst>
                                            <p:cond delay="0"/>
                                          </p:stCondLst>
                                        </p:cTn>
                                        <p:tgtEl>
                                          <p:spTgt spid="1523"/>
                                        </p:tgtEl>
                                        <p:attrNameLst>
                                          <p:attrName>style.visibility</p:attrName>
                                        </p:attrNameLst>
                                      </p:cBhvr>
                                      <p:to>
                                        <p:strVal val="visible"/>
                                      </p:to>
                                    </p:set>
                                    <p:animEffect transition="in" filter="fade">
                                      <p:cBhvr additive="repl">
                                        <p:cTn id="22" dur="500"/>
                                        <p:tgtEl>
                                          <p:spTgt spid="1523"/>
                                        </p:tgtEl>
                                      </p:cBhvr>
                                    </p:animEffect>
                                  </p:childTnLst>
                                </p:cTn>
                              </p:par>
                              <p:par>
                                <p:cTn id="23" presetID="10" presetClass="entr" fill="hold" nodeType="withEffect">
                                  <p:stCondLst>
                                    <p:cond delay="0"/>
                                  </p:stCondLst>
                                  <p:childTnLst>
                                    <p:set>
                                      <p:cBhvr>
                                        <p:cTn id="24" dur="1" fill="hold">
                                          <p:stCondLst>
                                            <p:cond delay="0"/>
                                          </p:stCondLst>
                                        </p:cTn>
                                        <p:tgtEl>
                                          <p:spTgt spid="1527"/>
                                        </p:tgtEl>
                                        <p:attrNameLst>
                                          <p:attrName>style.visibility</p:attrName>
                                        </p:attrNameLst>
                                      </p:cBhvr>
                                      <p:to>
                                        <p:strVal val="visible"/>
                                      </p:to>
                                    </p:set>
                                    <p:animEffect transition="in" filter="fade">
                                      <p:cBhvr additive="repl">
                                        <p:cTn id="25" dur="500"/>
                                        <p:tgtEl>
                                          <p:spTgt spid="1527"/>
                                        </p:tgtEl>
                                      </p:cBhvr>
                                    </p:animEffect>
                                  </p:childTnLst>
                                </p:cTn>
                              </p:par>
                              <p:par>
                                <p:cTn id="26" presetID="10" presetClass="entr" fill="hold" nodeType="withEffect">
                                  <p:stCondLst>
                                    <p:cond delay="0"/>
                                  </p:stCondLst>
                                  <p:childTnLst>
                                    <p:set>
                                      <p:cBhvr>
                                        <p:cTn id="27" dur="1" fill="hold">
                                          <p:stCondLst>
                                            <p:cond delay="0"/>
                                          </p:stCondLst>
                                        </p:cTn>
                                        <p:tgtEl>
                                          <p:spTgt spid="1529"/>
                                        </p:tgtEl>
                                        <p:attrNameLst>
                                          <p:attrName>style.visibility</p:attrName>
                                        </p:attrNameLst>
                                      </p:cBhvr>
                                      <p:to>
                                        <p:strVal val="visible"/>
                                      </p:to>
                                    </p:set>
                                    <p:animEffect transition="in" filter="fade">
                                      <p:cBhvr additive="repl">
                                        <p:cTn id="28" dur="500"/>
                                        <p:tgtEl>
                                          <p:spTgt spid="1529"/>
                                        </p:tgtEl>
                                      </p:cBhvr>
                                    </p:animEffect>
                                  </p:childTnLst>
                                </p:cTn>
                              </p:par>
                              <p:par>
                                <p:cTn id="29" presetID="10" presetClass="entr" fill="hold" nodeType="withEffect">
                                  <p:stCondLst>
                                    <p:cond delay="0"/>
                                  </p:stCondLst>
                                  <p:childTnLst>
                                    <p:set>
                                      <p:cBhvr>
                                        <p:cTn id="30" dur="1" fill="hold">
                                          <p:stCondLst>
                                            <p:cond delay="0"/>
                                          </p:stCondLst>
                                        </p:cTn>
                                        <p:tgtEl>
                                          <p:spTgt spid="1528"/>
                                        </p:tgtEl>
                                        <p:attrNameLst>
                                          <p:attrName>style.visibility</p:attrName>
                                        </p:attrNameLst>
                                      </p:cBhvr>
                                      <p:to>
                                        <p:strVal val="visible"/>
                                      </p:to>
                                    </p:set>
                                    <p:animEffect transition="in" filter="fade">
                                      <p:cBhvr additive="repl">
                                        <p:cTn id="31" dur="500"/>
                                        <p:tgtEl>
                                          <p:spTgt spid="1528"/>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fill="hold" nodeType="clickEffect">
                                  <p:stCondLst>
                                    <p:cond delay="0"/>
                                  </p:stCondLst>
                                  <p:childTnLst>
                                    <p:set>
                                      <p:cBhvr>
                                        <p:cTn id="35" dur="1" fill="hold">
                                          <p:stCondLst>
                                            <p:cond delay="0"/>
                                          </p:stCondLst>
                                        </p:cTn>
                                        <p:tgtEl>
                                          <p:spTgt spid="1526"/>
                                        </p:tgtEl>
                                        <p:attrNameLst>
                                          <p:attrName>style.visibility</p:attrName>
                                        </p:attrNameLst>
                                      </p:cBhvr>
                                      <p:to>
                                        <p:strVal val="visible"/>
                                      </p:to>
                                    </p:set>
                                    <p:animEffect transition="in" filter="fade">
                                      <p:cBhvr additive="repl">
                                        <p:cTn id="36" dur="500"/>
                                        <p:tgtEl>
                                          <p:spTgt spid="1526"/>
                                        </p:tgtEl>
                                      </p:cBhvr>
                                    </p:animEffect>
                                  </p:childTnLst>
                                </p:cTn>
                              </p:par>
                              <p:par>
                                <p:cTn id="37" presetID="10" presetClass="entr" fill="hold" nodeType="withEffect">
                                  <p:stCondLst>
                                    <p:cond delay="0"/>
                                  </p:stCondLst>
                                  <p:childTnLst>
                                    <p:set>
                                      <p:cBhvr>
                                        <p:cTn id="38" dur="1" fill="hold">
                                          <p:stCondLst>
                                            <p:cond delay="0"/>
                                          </p:stCondLst>
                                        </p:cTn>
                                        <p:tgtEl>
                                          <p:spTgt spid="1525"/>
                                        </p:tgtEl>
                                        <p:attrNameLst>
                                          <p:attrName>style.visibility</p:attrName>
                                        </p:attrNameLst>
                                      </p:cBhvr>
                                      <p:to>
                                        <p:strVal val="visible"/>
                                      </p:to>
                                    </p:set>
                                    <p:animEffect transition="in" filter="fade">
                                      <p:cBhvr additive="repl">
                                        <p:cTn id="39" dur="500"/>
                                        <p:tgtEl>
                                          <p:spTgt spid="1525"/>
                                        </p:tgtEl>
                                      </p:cBhvr>
                                    </p:animEffect>
                                  </p:childTnLst>
                                </p:cTn>
                              </p:par>
                              <p:par>
                                <p:cTn id="40" presetID="10" presetClass="entr" fill="hold" nodeType="withEffect">
                                  <p:stCondLst>
                                    <p:cond delay="0"/>
                                  </p:stCondLst>
                                  <p:childTnLst>
                                    <p:set>
                                      <p:cBhvr>
                                        <p:cTn id="41" dur="1" fill="hold">
                                          <p:stCondLst>
                                            <p:cond delay="0"/>
                                          </p:stCondLst>
                                        </p:cTn>
                                        <p:tgtEl>
                                          <p:spTgt spid="1524"/>
                                        </p:tgtEl>
                                        <p:attrNameLst>
                                          <p:attrName>style.visibility</p:attrName>
                                        </p:attrNameLst>
                                      </p:cBhvr>
                                      <p:to>
                                        <p:strVal val="visible"/>
                                      </p:to>
                                    </p:set>
                                    <p:animEffect transition="in" filter="fade">
                                      <p:cBhvr additive="repl">
                                        <p:cTn id="42" dur="500"/>
                                        <p:tgtEl>
                                          <p:spTgt spid="1524"/>
                                        </p:tgtEl>
                                      </p:cBhvr>
                                    </p:animEffect>
                                  </p:childTnLst>
                                </p:cTn>
                              </p:par>
                              <p:par>
                                <p:cTn id="43" presetID="10" presetClass="entr" fill="hold" nodeType="withEffect">
                                  <p:stCondLst>
                                    <p:cond delay="0"/>
                                  </p:stCondLst>
                                  <p:childTnLst>
                                    <p:set>
                                      <p:cBhvr>
                                        <p:cTn id="44" dur="1" fill="hold">
                                          <p:stCondLst>
                                            <p:cond delay="0"/>
                                          </p:stCondLst>
                                        </p:cTn>
                                        <p:tgtEl>
                                          <p:spTgt spid="1519"/>
                                        </p:tgtEl>
                                        <p:attrNameLst>
                                          <p:attrName>style.visibility</p:attrName>
                                        </p:attrNameLst>
                                      </p:cBhvr>
                                      <p:to>
                                        <p:strVal val="visible"/>
                                      </p:to>
                                    </p:set>
                                    <p:animEffect transition="in" filter="fade">
                                      <p:cBhvr additive="repl">
                                        <p:cTn id="45" dur="500"/>
                                        <p:tgtEl>
                                          <p:spTgt spid="1519"/>
                                        </p:tgtEl>
                                      </p:cBhvr>
                                    </p:animEffect>
                                  </p:childTnLst>
                                </p:cTn>
                              </p:par>
                              <p:par>
                                <p:cTn id="46" presetID="10" presetClass="entr" fill="hold" nodeType="withEffect">
                                  <p:stCondLst>
                                    <p:cond delay="0"/>
                                  </p:stCondLst>
                                  <p:childTnLst>
                                    <p:set>
                                      <p:cBhvr>
                                        <p:cTn id="47" dur="1" fill="hold">
                                          <p:stCondLst>
                                            <p:cond delay="0"/>
                                          </p:stCondLst>
                                        </p:cTn>
                                        <p:tgtEl>
                                          <p:spTgt spid="1518"/>
                                        </p:tgtEl>
                                        <p:attrNameLst>
                                          <p:attrName>style.visibility</p:attrName>
                                        </p:attrNameLst>
                                      </p:cBhvr>
                                      <p:to>
                                        <p:strVal val="visible"/>
                                      </p:to>
                                    </p:set>
                                    <p:animEffect transition="in" filter="fade">
                                      <p:cBhvr additive="repl">
                                        <p:cTn id="48" dur="500"/>
                                        <p:tgtEl>
                                          <p:spTgt spid="1518"/>
                                        </p:tgtEl>
                                      </p:cBhvr>
                                    </p:animEffect>
                                  </p:childTnLst>
                                </p:cTn>
                              </p:par>
                              <p:par>
                                <p:cTn id="49" presetID="10" presetClass="entr" fill="hold" nodeType="withEffect">
                                  <p:stCondLst>
                                    <p:cond delay="0"/>
                                  </p:stCondLst>
                                  <p:childTnLst>
                                    <p:set>
                                      <p:cBhvr>
                                        <p:cTn id="50" dur="1" fill="hold">
                                          <p:stCondLst>
                                            <p:cond delay="0"/>
                                          </p:stCondLst>
                                        </p:cTn>
                                        <p:tgtEl>
                                          <p:spTgt spid="1517"/>
                                        </p:tgtEl>
                                        <p:attrNameLst>
                                          <p:attrName>style.visibility</p:attrName>
                                        </p:attrNameLst>
                                      </p:cBhvr>
                                      <p:to>
                                        <p:strVal val="visible"/>
                                      </p:to>
                                    </p:set>
                                    <p:animEffect transition="in" filter="fade">
                                      <p:cBhvr additive="repl">
                                        <p:cTn id="51" dur="500"/>
                                        <p:tgtEl>
                                          <p:spTgt spid="1517"/>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fill="hold" nodeType="clickEffect">
                                  <p:stCondLst>
                                    <p:cond delay="0"/>
                                  </p:stCondLst>
                                  <p:childTnLst>
                                    <p:set>
                                      <p:cBhvr>
                                        <p:cTn id="55" dur="1" fill="hold">
                                          <p:stCondLst>
                                            <p:cond delay="0"/>
                                          </p:stCondLst>
                                        </p:cTn>
                                        <p:tgtEl>
                                          <p:spTgt spid="200"/>
                                        </p:tgtEl>
                                        <p:attrNameLst>
                                          <p:attrName>style.visibility</p:attrName>
                                        </p:attrNameLst>
                                      </p:cBhvr>
                                      <p:to>
                                        <p:strVal val="visible"/>
                                      </p:to>
                                    </p:set>
                                    <p:animEffect transition="in" filter="fade">
                                      <p:cBhvr additive="repl">
                                        <p:cTn id="56" dur="500"/>
                                        <p:tgtEl>
                                          <p:spTgt spid="200"/>
                                        </p:tgtEl>
                                      </p:cBhvr>
                                    </p:animEffect>
                                  </p:childTnLst>
                                </p:cTn>
                              </p:par>
                              <p:par>
                                <p:cTn id="57" presetID="10" presetClass="entr" fill="hold" nodeType="withEffect">
                                  <p:stCondLst>
                                    <p:cond delay="0"/>
                                  </p:stCondLst>
                                  <p:childTnLst>
                                    <p:set>
                                      <p:cBhvr>
                                        <p:cTn id="58" dur="1" fill="hold">
                                          <p:stCondLst>
                                            <p:cond delay="0"/>
                                          </p:stCondLst>
                                        </p:cTn>
                                        <p:tgtEl>
                                          <p:spTgt spid="202"/>
                                        </p:tgtEl>
                                        <p:attrNameLst>
                                          <p:attrName>style.visibility</p:attrName>
                                        </p:attrNameLst>
                                      </p:cBhvr>
                                      <p:to>
                                        <p:strVal val="visible"/>
                                      </p:to>
                                    </p:set>
                                    <p:animEffect transition="in" filter="fade">
                                      <p:cBhvr additive="repl">
                                        <p:cTn id="59" dur="500"/>
                                        <p:tgtEl>
                                          <p:spTgt spid="2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5" name="CustomShape 1"/>
          <p:cNvSpPr/>
          <p:nvPr/>
        </p:nvSpPr>
        <p:spPr>
          <a:xfrm>
            <a:off x="457200" y="-540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dirty="0">
                <a:solidFill>
                  <a:srgbClr val="000000"/>
                </a:solidFill>
                <a:latin typeface="Trebuchet MS"/>
              </a:rPr>
              <a:t>OpenCL </a:t>
            </a:r>
            <a:r>
              <a:rPr lang="zh-CN" altLang="en-US" sz="4400" b="0" strike="noStrike" spc="-1" dirty="0">
                <a:solidFill>
                  <a:srgbClr val="000000"/>
                </a:solidFill>
                <a:latin typeface="Trebuchet MS"/>
              </a:rPr>
              <a:t>内存模型（</a:t>
            </a:r>
            <a:r>
              <a:rPr lang="en-US" altLang="zh-CN" sz="4400" spc="-1" dirty="0">
                <a:solidFill>
                  <a:srgbClr val="000000"/>
                </a:solidFill>
                <a:latin typeface="Trebuchet MS"/>
              </a:rPr>
              <a:t> Memory model </a:t>
            </a:r>
            <a:r>
              <a:rPr lang="zh-CN" altLang="en-US" sz="4400" b="0" strike="noStrike" spc="-1" dirty="0">
                <a:solidFill>
                  <a:srgbClr val="000000"/>
                </a:solidFill>
                <a:latin typeface="Trebuchet MS"/>
              </a:rPr>
              <a:t>）</a:t>
            </a:r>
            <a:endParaRPr lang="en-US" sz="4400" b="0" strike="noStrike" spc="-1" dirty="0">
              <a:latin typeface="Arial"/>
            </a:endParaRPr>
          </a:p>
        </p:txBody>
      </p:sp>
      <p:sp>
        <p:nvSpPr>
          <p:cNvPr id="1006" name="CustomShape 2"/>
          <p:cNvSpPr/>
          <p:nvPr/>
        </p:nvSpPr>
        <p:spPr>
          <a:xfrm>
            <a:off x="107640" y="1052640"/>
            <a:ext cx="3887640" cy="4463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a:bodyPr>
          <a:lstStyle/>
          <a:p>
            <a:pPr marL="343080" indent="-342360">
              <a:lnSpc>
                <a:spcPct val="100000"/>
              </a:lnSpc>
              <a:spcBef>
                <a:spcPts val="561"/>
              </a:spcBef>
              <a:buClr>
                <a:srgbClr val="4F81BD"/>
              </a:buClr>
              <a:buFont typeface="Arial"/>
              <a:buChar char="•"/>
            </a:pPr>
            <a:r>
              <a:rPr lang="zh-CN" altLang="en-US" sz="2400" b="1" i="1" strike="noStrike" spc="-1" dirty="0">
                <a:solidFill>
                  <a:srgbClr val="4F81BD"/>
                </a:solidFill>
                <a:latin typeface="Trebuchet MS"/>
              </a:rPr>
              <a:t>私有内存 </a:t>
            </a:r>
            <a:r>
              <a:rPr lang="en-US" sz="2400" b="1" i="1" strike="noStrike" spc="-1" dirty="0">
                <a:solidFill>
                  <a:srgbClr val="4F81BD"/>
                </a:solidFill>
                <a:latin typeface="Trebuchet MS"/>
              </a:rPr>
              <a:t>Private Memory</a:t>
            </a:r>
            <a:endParaRPr lang="en-US" sz="2400" b="0" strike="noStrike" spc="-1" dirty="0">
              <a:latin typeface="Arial"/>
            </a:endParaRPr>
          </a:p>
          <a:p>
            <a:pPr marL="743040" lvl="1" indent="-285120">
              <a:lnSpc>
                <a:spcPct val="100000"/>
              </a:lnSpc>
              <a:spcBef>
                <a:spcPts val="479"/>
              </a:spcBef>
              <a:buClr>
                <a:srgbClr val="000000"/>
              </a:buClr>
              <a:buFont typeface="Arial"/>
              <a:buChar char="–"/>
            </a:pPr>
            <a:r>
              <a:rPr lang="zh-CN" altLang="en-US" sz="2400" spc="-1" dirty="0">
                <a:solidFill>
                  <a:srgbClr val="000000"/>
                </a:solidFill>
                <a:latin typeface="Trebuchet MS"/>
              </a:rPr>
              <a:t>每个工作项</a:t>
            </a:r>
            <a:r>
              <a:rPr lang="en-US" sz="2400" b="0" strike="noStrike" spc="-1" dirty="0">
                <a:solidFill>
                  <a:srgbClr val="000000"/>
                </a:solidFill>
                <a:latin typeface="Trebuchet MS"/>
              </a:rPr>
              <a:t> work-item</a:t>
            </a:r>
            <a:endParaRPr lang="en-US" sz="2400" b="0" strike="noStrike" spc="-1" dirty="0">
              <a:latin typeface="Arial"/>
            </a:endParaRPr>
          </a:p>
          <a:p>
            <a:pPr marL="343080" indent="-342360">
              <a:lnSpc>
                <a:spcPct val="100000"/>
              </a:lnSpc>
              <a:spcBef>
                <a:spcPts val="561"/>
              </a:spcBef>
              <a:buClr>
                <a:srgbClr val="9BBB59"/>
              </a:buClr>
              <a:buFont typeface="Arial"/>
              <a:buChar char="•"/>
            </a:pPr>
            <a:r>
              <a:rPr lang="zh-CN" altLang="en-US" sz="2400" b="1" i="1" spc="-1" dirty="0">
                <a:solidFill>
                  <a:srgbClr val="9BBB59"/>
                </a:solidFill>
                <a:latin typeface="Trebuchet MS"/>
              </a:rPr>
              <a:t>局部内存 </a:t>
            </a:r>
            <a:r>
              <a:rPr lang="en-US" sz="2400" b="1" i="1" strike="noStrike" spc="-1" dirty="0">
                <a:solidFill>
                  <a:srgbClr val="9BBB59"/>
                </a:solidFill>
                <a:latin typeface="Trebuchet MS"/>
              </a:rPr>
              <a:t>Local Memory</a:t>
            </a:r>
            <a:endParaRPr lang="en-US" sz="2400" b="0" strike="noStrike" spc="-1" dirty="0">
              <a:latin typeface="Arial"/>
            </a:endParaRPr>
          </a:p>
          <a:p>
            <a:pPr marL="743040" lvl="1" indent="-28512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工作组 </a:t>
            </a:r>
            <a:r>
              <a:rPr lang="en-US" sz="2400" b="0" strike="noStrike" spc="-1" dirty="0">
                <a:solidFill>
                  <a:srgbClr val="000000"/>
                </a:solidFill>
                <a:latin typeface="Trebuchet MS"/>
              </a:rPr>
              <a:t>work-group </a:t>
            </a:r>
            <a:r>
              <a:rPr lang="zh-CN" altLang="en-US" sz="2400" b="0" strike="noStrike" spc="-1" dirty="0">
                <a:solidFill>
                  <a:srgbClr val="000000"/>
                </a:solidFill>
                <a:latin typeface="Trebuchet MS"/>
              </a:rPr>
              <a:t>内分享</a:t>
            </a:r>
            <a:endParaRPr lang="en-US" sz="2400" b="0" strike="noStrike" spc="-1" dirty="0">
              <a:latin typeface="Arial"/>
            </a:endParaRPr>
          </a:p>
          <a:p>
            <a:pPr marL="343080" indent="-342360">
              <a:lnSpc>
                <a:spcPct val="100000"/>
              </a:lnSpc>
              <a:spcBef>
                <a:spcPts val="561"/>
              </a:spcBef>
              <a:buClr>
                <a:srgbClr val="F79646"/>
              </a:buClr>
              <a:buFont typeface="Arial"/>
              <a:buChar char="•"/>
            </a:pPr>
            <a:r>
              <a:rPr lang="zh-CN" altLang="en-US" sz="2400" b="1" i="1" strike="noStrike" spc="-1" dirty="0">
                <a:solidFill>
                  <a:srgbClr val="F79646"/>
                </a:solidFill>
                <a:latin typeface="Trebuchet MS"/>
              </a:rPr>
              <a:t>全局内存</a:t>
            </a:r>
            <a:r>
              <a:rPr lang="en-US" altLang="zh-CN" sz="2400" b="1" i="1" strike="noStrike" spc="-1" dirty="0">
                <a:solidFill>
                  <a:srgbClr val="F79646"/>
                </a:solidFill>
                <a:latin typeface="Trebuchet MS"/>
              </a:rPr>
              <a:t>/</a:t>
            </a:r>
            <a:r>
              <a:rPr lang="zh-CN" altLang="en-US" sz="2400" b="1" i="1" spc="-1" dirty="0">
                <a:solidFill>
                  <a:srgbClr val="F79646"/>
                </a:solidFill>
                <a:latin typeface="Trebuchet MS"/>
              </a:rPr>
              <a:t>恒定内存</a:t>
            </a:r>
            <a:r>
              <a:rPr lang="en-US" sz="2400" b="1" i="1" strike="noStrike" spc="-1" dirty="0">
                <a:solidFill>
                  <a:srgbClr val="F79646"/>
                </a:solidFill>
                <a:latin typeface="Trebuchet MS"/>
              </a:rPr>
              <a:t>Global Memory /Constant Memory</a:t>
            </a:r>
            <a:endParaRPr lang="en-US" sz="2400" b="0" strike="noStrike" spc="-1" dirty="0">
              <a:latin typeface="Arial"/>
            </a:endParaRPr>
          </a:p>
          <a:p>
            <a:pPr marL="743040" lvl="1" indent="-28512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对所有工作组都可见</a:t>
            </a:r>
            <a:endParaRPr lang="en-US" sz="2400" b="0" strike="noStrike" spc="-1" dirty="0">
              <a:latin typeface="Arial"/>
            </a:endParaRPr>
          </a:p>
          <a:p>
            <a:pPr marL="343080" indent="-342360">
              <a:lnSpc>
                <a:spcPct val="100000"/>
              </a:lnSpc>
              <a:spcBef>
                <a:spcPts val="561"/>
              </a:spcBef>
              <a:buClr>
                <a:srgbClr val="C0504D"/>
              </a:buClr>
              <a:buFont typeface="Arial"/>
              <a:buChar char="•"/>
            </a:pPr>
            <a:r>
              <a:rPr lang="zh-CN" altLang="en-US" sz="2200" b="1" i="1" strike="noStrike" spc="-1" dirty="0">
                <a:solidFill>
                  <a:srgbClr val="C0504D"/>
                </a:solidFill>
                <a:latin typeface="Trebuchet MS"/>
              </a:rPr>
              <a:t>宿主内存 </a:t>
            </a:r>
            <a:r>
              <a:rPr lang="en-US" sz="2200" b="1" i="1" strike="noStrike" spc="-1" dirty="0">
                <a:solidFill>
                  <a:srgbClr val="C0504D"/>
                </a:solidFill>
                <a:latin typeface="Trebuchet MS"/>
              </a:rPr>
              <a:t>Host memory</a:t>
            </a:r>
            <a:endParaRPr lang="en-US" sz="2200" b="0" strike="noStrike" spc="-1" dirty="0">
              <a:latin typeface="Arial"/>
            </a:endParaRPr>
          </a:p>
          <a:p>
            <a:pPr marL="743040" lvl="1" indent="-28512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在 </a:t>
            </a:r>
            <a:r>
              <a:rPr lang="en-US" sz="2400" b="0" strike="noStrike" spc="-1" dirty="0">
                <a:solidFill>
                  <a:srgbClr val="000000"/>
                </a:solidFill>
                <a:latin typeface="Trebuchet MS"/>
              </a:rPr>
              <a:t>CPU </a:t>
            </a:r>
            <a:r>
              <a:rPr lang="zh-CN" altLang="en-US" sz="2400" b="0" strike="noStrike" spc="-1" dirty="0">
                <a:solidFill>
                  <a:srgbClr val="000000"/>
                </a:solidFill>
                <a:latin typeface="Trebuchet MS"/>
              </a:rPr>
              <a:t>上</a:t>
            </a:r>
            <a:endParaRPr lang="en-US" sz="2400" b="0" strike="noStrike" spc="-1" dirty="0">
              <a:latin typeface="Arial"/>
            </a:endParaRPr>
          </a:p>
        </p:txBody>
      </p:sp>
      <p:pic>
        <p:nvPicPr>
          <p:cNvPr id="1007" name="Content Placeholder 6"/>
          <p:cNvPicPr/>
          <p:nvPr/>
        </p:nvPicPr>
        <p:blipFill>
          <a:blip r:embed="rId2">
            <a:extLst>
              <a:ext uri="{28A0092B-C50C-407E-A947-70E740481C1C}">
                <a14:useLocalDpi xmlns:a14="http://schemas.microsoft.com/office/drawing/2010/main" val="0"/>
              </a:ext>
            </a:extLst>
          </a:blip>
          <a:srcRect/>
          <a:stretch/>
        </p:blipFill>
        <p:spPr>
          <a:xfrm>
            <a:off x="3895046" y="1265771"/>
            <a:ext cx="5141314" cy="3858571"/>
          </a:xfrm>
          <a:prstGeom prst="rect">
            <a:avLst/>
          </a:prstGeom>
          <a:ln>
            <a:noFill/>
          </a:ln>
        </p:spPr>
      </p:pic>
      <p:sp>
        <p:nvSpPr>
          <p:cNvPr id="1008" name="CustomShape 3"/>
          <p:cNvSpPr/>
          <p:nvPr/>
        </p:nvSpPr>
        <p:spPr>
          <a:xfrm>
            <a:off x="1403640" y="5428440"/>
            <a:ext cx="6840000" cy="1795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z="2800" b="0" strike="noStrike" spc="-1" dirty="0">
                <a:solidFill>
                  <a:srgbClr val="000000"/>
                </a:solidFill>
                <a:latin typeface="Trebuchet MS"/>
                <a:ea typeface="DejaVu Sans"/>
              </a:rPr>
              <a:t>内存管理是</a:t>
            </a:r>
            <a:r>
              <a:rPr lang="en-US" sz="2800" b="0" strike="noStrike" spc="-1" dirty="0">
                <a:solidFill>
                  <a:srgbClr val="000000"/>
                </a:solidFill>
                <a:latin typeface="Trebuchet MS"/>
                <a:ea typeface="DejaVu Sans"/>
              </a:rPr>
              <a:t> </a:t>
            </a:r>
            <a:r>
              <a:rPr lang="zh-CN" altLang="en-US" sz="2800" b="1" u="sng" spc="-1" dirty="0">
                <a:solidFill>
                  <a:srgbClr val="C0504D"/>
                </a:solidFill>
                <a:latin typeface="Trebuchet MS"/>
              </a:rPr>
              <a:t>明确的（</a:t>
            </a:r>
            <a:r>
              <a:rPr lang="en-US" altLang="zh-CN" sz="2800" b="1" u="sng" spc="-1" dirty="0">
                <a:solidFill>
                  <a:srgbClr val="C0504D"/>
                </a:solidFill>
                <a:latin typeface="Trebuchet MS"/>
              </a:rPr>
              <a:t> explicit </a:t>
            </a:r>
            <a:r>
              <a:rPr lang="zh-CN" altLang="en-US" sz="2800" b="1" u="sng" spc="-1" dirty="0">
                <a:solidFill>
                  <a:srgbClr val="C0504D"/>
                </a:solidFill>
                <a:latin typeface="Trebuchet MS"/>
              </a:rPr>
              <a:t>）</a:t>
            </a:r>
            <a:r>
              <a:rPr lang="en-US" sz="2800" b="0" strike="noStrike" spc="-1" dirty="0">
                <a:solidFill>
                  <a:srgbClr val="000000"/>
                </a:solidFill>
                <a:latin typeface="Trebuchet MS"/>
                <a:ea typeface="DejaVu Sans"/>
              </a:rPr>
              <a:t>: </a:t>
            </a:r>
            <a:br>
              <a:rPr dirty="0"/>
            </a:br>
            <a:r>
              <a:rPr lang="zh-CN" altLang="en-US" sz="2800" b="0" strike="noStrike" spc="-1" dirty="0">
                <a:solidFill>
                  <a:srgbClr val="000000"/>
                </a:solidFill>
                <a:latin typeface="Trebuchet MS"/>
                <a:ea typeface="DejaVu Sans"/>
              </a:rPr>
              <a:t>你要负责把数据在 宿主 </a:t>
            </a:r>
            <a:r>
              <a:rPr lang="en-US" sz="2800" b="0" strike="noStrike" spc="-1" dirty="0">
                <a:solidFill>
                  <a:srgbClr val="000000"/>
                </a:solidFill>
                <a:latin typeface="Trebuchet MS"/>
                <a:ea typeface="DejaVu Sans"/>
              </a:rPr>
              <a:t>host → </a:t>
            </a:r>
            <a:r>
              <a:rPr lang="zh-CN" altLang="en-US" sz="2800" b="0" strike="noStrike" spc="-1" dirty="0">
                <a:solidFill>
                  <a:srgbClr val="000000"/>
                </a:solidFill>
                <a:latin typeface="Trebuchet MS"/>
                <a:ea typeface="DejaVu Sans"/>
              </a:rPr>
              <a:t>全局 </a:t>
            </a:r>
            <a:r>
              <a:rPr lang="en-US" sz="2800" b="0" strike="noStrike" spc="-1" dirty="0">
                <a:solidFill>
                  <a:srgbClr val="000000"/>
                </a:solidFill>
                <a:latin typeface="Trebuchet MS"/>
                <a:ea typeface="DejaVu Sans"/>
              </a:rPr>
              <a:t>global → </a:t>
            </a:r>
            <a:r>
              <a:rPr lang="zh-CN" altLang="en-US" sz="2800" b="0" strike="noStrike" spc="-1" dirty="0">
                <a:solidFill>
                  <a:srgbClr val="000000"/>
                </a:solidFill>
                <a:latin typeface="Trebuchet MS"/>
                <a:ea typeface="DejaVu Sans"/>
              </a:rPr>
              <a:t>局部</a:t>
            </a:r>
            <a:r>
              <a:rPr lang="en-US" sz="2800" b="0" strike="noStrike" spc="-1" dirty="0">
                <a:solidFill>
                  <a:srgbClr val="000000"/>
                </a:solidFill>
                <a:latin typeface="Trebuchet MS"/>
                <a:ea typeface="DejaVu Sans"/>
              </a:rPr>
              <a:t> local </a:t>
            </a:r>
            <a:r>
              <a:rPr lang="zh-CN" altLang="en-US" sz="2800" b="0" strike="noStrike" spc="-1" dirty="0">
                <a:solidFill>
                  <a:srgbClr val="000000"/>
                </a:solidFill>
                <a:latin typeface="Trebuchet MS"/>
                <a:ea typeface="DejaVu Sans"/>
              </a:rPr>
              <a:t>之间</a:t>
            </a:r>
            <a:r>
              <a:rPr lang="zh-CN" altLang="en-US" sz="2800" spc="-1" dirty="0">
                <a:solidFill>
                  <a:srgbClr val="000000"/>
                </a:solidFill>
                <a:latin typeface="Trebuchet MS"/>
              </a:rPr>
              <a:t>来回移动</a:t>
            </a:r>
            <a:endParaRPr lang="en-US" sz="2800" spc="-1" dirty="0">
              <a:solidFill>
                <a:srgbClr val="000000"/>
              </a:solidFill>
              <a:latin typeface="Trebuchet MS"/>
            </a:endParaRPr>
          </a:p>
        </p:txBody>
      </p:sp>
    </p:spTree>
    <p:extLst>
      <p:ext uri="{BB962C8B-B14F-4D97-AF65-F5344CB8AC3E}">
        <p14:creationId xmlns:p14="http://schemas.microsoft.com/office/powerpoint/2010/main" val="921797300"/>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5" name="CustomShape 1"/>
          <p:cNvSpPr/>
          <p:nvPr/>
        </p:nvSpPr>
        <p:spPr>
          <a:xfrm>
            <a:off x="457200" y="-540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dirty="0">
                <a:solidFill>
                  <a:srgbClr val="000000"/>
                </a:solidFill>
                <a:latin typeface="Trebuchet MS"/>
              </a:rPr>
              <a:t>OpenCL </a:t>
            </a:r>
            <a:r>
              <a:rPr lang="zh-CN" altLang="en-US" sz="4400" b="0" strike="noStrike" spc="-1" dirty="0">
                <a:solidFill>
                  <a:srgbClr val="000000"/>
                </a:solidFill>
                <a:latin typeface="Trebuchet MS"/>
              </a:rPr>
              <a:t>内存模型（</a:t>
            </a:r>
            <a:r>
              <a:rPr lang="en-US" altLang="zh-CN" sz="4400" spc="-1" dirty="0">
                <a:solidFill>
                  <a:srgbClr val="000000"/>
                </a:solidFill>
                <a:latin typeface="Trebuchet MS"/>
              </a:rPr>
              <a:t> Memory model </a:t>
            </a:r>
            <a:r>
              <a:rPr lang="zh-CN" altLang="en-US" sz="4400" b="0" strike="noStrike" spc="-1" dirty="0">
                <a:solidFill>
                  <a:srgbClr val="000000"/>
                </a:solidFill>
                <a:latin typeface="Trebuchet MS"/>
              </a:rPr>
              <a:t>）</a:t>
            </a:r>
            <a:endParaRPr lang="en-US" sz="4400" b="0" strike="noStrike" spc="-1" dirty="0">
              <a:latin typeface="Arial"/>
            </a:endParaRPr>
          </a:p>
        </p:txBody>
      </p:sp>
      <p:sp>
        <p:nvSpPr>
          <p:cNvPr id="1006" name="CustomShape 2"/>
          <p:cNvSpPr/>
          <p:nvPr/>
        </p:nvSpPr>
        <p:spPr>
          <a:xfrm>
            <a:off x="107640" y="1052640"/>
            <a:ext cx="3887640" cy="4463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561"/>
              </a:spcBef>
              <a:buClr>
                <a:srgbClr val="4F81BD"/>
              </a:buClr>
              <a:buFont typeface="Arial"/>
              <a:buChar char="•"/>
            </a:pPr>
            <a:r>
              <a:rPr lang="zh-CN" altLang="en-US" sz="1600" b="1" i="1" strike="noStrike" spc="-1" dirty="0">
                <a:solidFill>
                  <a:srgbClr val="4F81BD"/>
                </a:solidFill>
                <a:latin typeface="Trebuchet MS"/>
              </a:rPr>
              <a:t>私有内存 </a:t>
            </a:r>
            <a:r>
              <a:rPr lang="en-US" sz="1600" b="1" i="1" strike="noStrike" spc="-1" dirty="0">
                <a:solidFill>
                  <a:srgbClr val="4F81BD"/>
                </a:solidFill>
                <a:latin typeface="Trebuchet MS"/>
              </a:rPr>
              <a:t>Private Memory</a:t>
            </a:r>
            <a:endParaRPr lang="en-US" sz="1600" b="0" strike="noStrike" spc="-1" dirty="0">
              <a:latin typeface="Arial"/>
            </a:endParaRPr>
          </a:p>
          <a:p>
            <a:pPr marL="743040" lvl="1" indent="-285120">
              <a:lnSpc>
                <a:spcPct val="100000"/>
              </a:lnSpc>
              <a:spcBef>
                <a:spcPts val="479"/>
              </a:spcBef>
              <a:buClr>
                <a:srgbClr val="000000"/>
              </a:buClr>
              <a:buFont typeface="Arial"/>
              <a:buChar char="–"/>
            </a:pPr>
            <a:r>
              <a:rPr lang="zh-CN" altLang="en-US" sz="1600" spc="-1" dirty="0">
                <a:solidFill>
                  <a:srgbClr val="000000"/>
                </a:solidFill>
                <a:latin typeface="Trebuchet MS"/>
              </a:rPr>
              <a:t>最快，最小：</a:t>
            </a:r>
            <a:r>
              <a:rPr lang="en-US" altLang="zh-CN" sz="1600" spc="-1" dirty="0">
                <a:solidFill>
                  <a:srgbClr val="000000"/>
                </a:solidFill>
                <a:latin typeface="Trebuchet MS"/>
              </a:rPr>
              <a:t>O(10)</a:t>
            </a:r>
            <a:r>
              <a:rPr lang="zh-CN" altLang="en-US" sz="1600" spc="-1" dirty="0">
                <a:solidFill>
                  <a:srgbClr val="000000"/>
                </a:solidFill>
                <a:latin typeface="Trebuchet MS"/>
              </a:rPr>
              <a:t>每个工作项</a:t>
            </a:r>
            <a:r>
              <a:rPr lang="en-US" sz="1600" b="0" strike="noStrike" spc="-1" dirty="0">
                <a:solidFill>
                  <a:srgbClr val="000000"/>
                </a:solidFill>
                <a:latin typeface="Trebuchet MS"/>
              </a:rPr>
              <a:t> work-item</a:t>
            </a:r>
            <a:endParaRPr lang="en-US" sz="1600" b="0" strike="noStrike" spc="-1" dirty="0">
              <a:latin typeface="Arial"/>
            </a:endParaRPr>
          </a:p>
          <a:p>
            <a:pPr marL="343080" indent="-342360">
              <a:lnSpc>
                <a:spcPct val="100000"/>
              </a:lnSpc>
              <a:spcBef>
                <a:spcPts val="561"/>
              </a:spcBef>
              <a:buClr>
                <a:srgbClr val="9BBB59"/>
              </a:buClr>
              <a:buFont typeface="Arial"/>
              <a:buChar char="•"/>
            </a:pPr>
            <a:r>
              <a:rPr lang="zh-CN" altLang="en-US" sz="1600" b="1" i="1" spc="-1" dirty="0">
                <a:solidFill>
                  <a:srgbClr val="9BBB59"/>
                </a:solidFill>
                <a:latin typeface="Trebuchet MS"/>
              </a:rPr>
              <a:t>局部内存 </a:t>
            </a:r>
            <a:r>
              <a:rPr lang="en-US" sz="1600" b="1" i="1" strike="noStrike" spc="-1" dirty="0">
                <a:solidFill>
                  <a:srgbClr val="9BBB59"/>
                </a:solidFill>
                <a:latin typeface="Trebuchet MS"/>
              </a:rPr>
              <a:t>Local Memory</a:t>
            </a:r>
            <a:endParaRPr lang="en-US" sz="1600" b="0" strike="noStrike" spc="-1" dirty="0">
              <a:latin typeface="Arial"/>
            </a:endParaRPr>
          </a:p>
          <a:p>
            <a:pPr marL="743040" lvl="1" indent="-285120">
              <a:lnSpc>
                <a:spcPct val="100000"/>
              </a:lnSpc>
              <a:spcBef>
                <a:spcPts val="479"/>
              </a:spcBef>
              <a:buClr>
                <a:srgbClr val="000000"/>
              </a:buClr>
              <a:buFont typeface="Arial"/>
              <a:buChar char="–"/>
            </a:pPr>
            <a:r>
              <a:rPr lang="zh-CN" altLang="en-US" sz="1600" b="0" strike="noStrike" spc="-1" dirty="0">
                <a:solidFill>
                  <a:srgbClr val="000000"/>
                </a:solidFill>
                <a:latin typeface="Trebuchet MS"/>
              </a:rPr>
              <a:t>工作组 </a:t>
            </a:r>
            <a:r>
              <a:rPr lang="en-US" sz="1600" b="0" strike="noStrike" spc="-1" dirty="0">
                <a:solidFill>
                  <a:srgbClr val="000000"/>
                </a:solidFill>
                <a:latin typeface="Trebuchet MS"/>
              </a:rPr>
              <a:t>work-group </a:t>
            </a:r>
            <a:r>
              <a:rPr lang="zh-CN" altLang="en-US" sz="1600" b="0" strike="noStrike" spc="-1" dirty="0">
                <a:solidFill>
                  <a:srgbClr val="000000"/>
                </a:solidFill>
                <a:latin typeface="Trebuchet MS"/>
              </a:rPr>
              <a:t>内分享</a:t>
            </a:r>
            <a:endParaRPr lang="en-US" altLang="zh-CN" sz="1600" b="0" strike="noStrike" spc="-1" dirty="0">
              <a:solidFill>
                <a:srgbClr val="000000"/>
              </a:solidFill>
              <a:latin typeface="Trebuchet MS"/>
            </a:endParaRPr>
          </a:p>
          <a:p>
            <a:pPr marL="743040" lvl="1" indent="-285120">
              <a:lnSpc>
                <a:spcPct val="100000"/>
              </a:lnSpc>
              <a:spcBef>
                <a:spcPts val="479"/>
              </a:spcBef>
              <a:buClr>
                <a:srgbClr val="000000"/>
              </a:buClr>
              <a:buFont typeface="Arial"/>
              <a:buChar char="–"/>
            </a:pPr>
            <a:r>
              <a:rPr lang="zh-CN" altLang="en-US" sz="1600" spc="-1" dirty="0">
                <a:solidFill>
                  <a:srgbClr val="000000"/>
                </a:solidFill>
                <a:latin typeface="Trebuchet MS"/>
              </a:rPr>
              <a:t>但工作组之间不分享</a:t>
            </a:r>
            <a:endParaRPr lang="en-US" altLang="zh-CN" sz="1600" spc="-1" dirty="0">
              <a:solidFill>
                <a:srgbClr val="000000"/>
              </a:solidFill>
              <a:latin typeface="Trebuchet MS"/>
            </a:endParaRPr>
          </a:p>
          <a:p>
            <a:pPr marL="743040" lvl="1" indent="-285120">
              <a:lnSpc>
                <a:spcPct val="100000"/>
              </a:lnSpc>
              <a:spcBef>
                <a:spcPts val="479"/>
              </a:spcBef>
              <a:buClr>
                <a:srgbClr val="000000"/>
              </a:buClr>
              <a:buFont typeface="Arial"/>
              <a:buChar char="–"/>
            </a:pPr>
            <a:r>
              <a:rPr lang="en-US" altLang="zh-CN" sz="1600" spc="-1" dirty="0">
                <a:solidFill>
                  <a:srgbClr val="000000"/>
                </a:solidFill>
                <a:latin typeface="Trebuchet MS"/>
              </a:rPr>
              <a:t>O(1-10)</a:t>
            </a:r>
            <a:r>
              <a:rPr lang="zh-CN" altLang="en-US" sz="1600" b="0" strike="noStrike" spc="-1" dirty="0">
                <a:solidFill>
                  <a:srgbClr val="000000"/>
                </a:solidFill>
                <a:latin typeface="Trebuchet MS"/>
              </a:rPr>
              <a:t>每个工作组</a:t>
            </a:r>
            <a:endParaRPr lang="en-US" sz="1600" b="0" strike="noStrike" spc="-1" dirty="0">
              <a:latin typeface="Arial"/>
            </a:endParaRPr>
          </a:p>
          <a:p>
            <a:pPr marL="343080" indent="-342360">
              <a:lnSpc>
                <a:spcPct val="100000"/>
              </a:lnSpc>
              <a:spcBef>
                <a:spcPts val="561"/>
              </a:spcBef>
              <a:buClr>
                <a:srgbClr val="F79646"/>
              </a:buClr>
              <a:buFont typeface="Arial"/>
              <a:buChar char="•"/>
            </a:pPr>
            <a:r>
              <a:rPr lang="zh-CN" altLang="en-US" sz="1600" b="1" i="1" strike="noStrike" spc="-1" dirty="0">
                <a:solidFill>
                  <a:srgbClr val="F79646"/>
                </a:solidFill>
                <a:latin typeface="Trebuchet MS"/>
              </a:rPr>
              <a:t>全局内存</a:t>
            </a:r>
            <a:r>
              <a:rPr lang="en-US" altLang="zh-CN" sz="1600" b="1" i="1" strike="noStrike" spc="-1" dirty="0">
                <a:solidFill>
                  <a:srgbClr val="F79646"/>
                </a:solidFill>
                <a:latin typeface="Trebuchet MS"/>
              </a:rPr>
              <a:t>/</a:t>
            </a:r>
            <a:r>
              <a:rPr lang="zh-CN" altLang="en-US" sz="1600" b="1" i="1" spc="-1" dirty="0">
                <a:solidFill>
                  <a:srgbClr val="F79646"/>
                </a:solidFill>
                <a:latin typeface="Trebuchet MS"/>
              </a:rPr>
              <a:t>恒定内存</a:t>
            </a:r>
            <a:r>
              <a:rPr lang="en-US" sz="1600" b="1" i="1" strike="noStrike" spc="-1" dirty="0">
                <a:solidFill>
                  <a:srgbClr val="F79646"/>
                </a:solidFill>
                <a:latin typeface="Trebuchet MS"/>
              </a:rPr>
              <a:t>Global Memory /Constant Memory</a:t>
            </a:r>
            <a:endParaRPr lang="en-US" sz="1600" b="0" strike="noStrike" spc="-1" dirty="0">
              <a:latin typeface="Arial"/>
            </a:endParaRPr>
          </a:p>
          <a:p>
            <a:pPr marL="743040" lvl="1" indent="-285120">
              <a:lnSpc>
                <a:spcPct val="100000"/>
              </a:lnSpc>
              <a:spcBef>
                <a:spcPts val="479"/>
              </a:spcBef>
              <a:buClr>
                <a:srgbClr val="000000"/>
              </a:buClr>
              <a:buFont typeface="Arial"/>
              <a:buChar char="–"/>
            </a:pPr>
            <a:r>
              <a:rPr lang="en-US" altLang="zh-CN" sz="1400" spc="-1" dirty="0">
                <a:solidFill>
                  <a:srgbClr val="000000"/>
                </a:solidFill>
                <a:latin typeface="Trebuchet MS"/>
              </a:rPr>
              <a:t>O(1-10)</a:t>
            </a:r>
            <a:r>
              <a:rPr lang="zh-CN" altLang="en-US" sz="1400" spc="-1" dirty="0">
                <a:solidFill>
                  <a:srgbClr val="000000"/>
                </a:solidFill>
                <a:latin typeface="Trebuchet MS"/>
              </a:rPr>
              <a:t> ，单位 </a:t>
            </a:r>
            <a:r>
              <a:rPr lang="en-US" altLang="zh-CN" sz="1400" spc="-1" dirty="0" err="1">
                <a:solidFill>
                  <a:srgbClr val="000000"/>
                </a:solidFill>
                <a:latin typeface="Trebuchet MS"/>
              </a:rPr>
              <a:t>GBytes</a:t>
            </a:r>
            <a:r>
              <a:rPr lang="zh-CN" altLang="en-US" sz="1400" spc="-1" dirty="0">
                <a:solidFill>
                  <a:srgbClr val="000000"/>
                </a:solidFill>
                <a:latin typeface="Trebuchet MS"/>
              </a:rPr>
              <a:t> ，全局内存</a:t>
            </a:r>
            <a:endParaRPr lang="en-US" altLang="zh-CN" sz="1400" spc="-1" dirty="0">
              <a:solidFill>
                <a:srgbClr val="000000"/>
              </a:solidFill>
              <a:latin typeface="Trebuchet MS"/>
            </a:endParaRPr>
          </a:p>
          <a:p>
            <a:pPr marL="743040" lvl="1" indent="-285120">
              <a:lnSpc>
                <a:spcPct val="100000"/>
              </a:lnSpc>
              <a:spcBef>
                <a:spcPts val="479"/>
              </a:spcBef>
              <a:buClr>
                <a:srgbClr val="000000"/>
              </a:buClr>
              <a:buFont typeface="Arial"/>
              <a:buChar char="–"/>
            </a:pPr>
            <a:r>
              <a:rPr lang="en-US" altLang="zh-CN" sz="1400" spc="-1" dirty="0">
                <a:solidFill>
                  <a:srgbClr val="000000"/>
                </a:solidFill>
                <a:latin typeface="Trebuchet MS"/>
              </a:rPr>
              <a:t>O(10-100)</a:t>
            </a:r>
            <a:r>
              <a:rPr lang="zh-CN" altLang="en-US" sz="1400" spc="-1" dirty="0">
                <a:solidFill>
                  <a:srgbClr val="000000"/>
                </a:solidFill>
                <a:latin typeface="Trebuchet MS"/>
              </a:rPr>
              <a:t>，单位</a:t>
            </a:r>
            <a:r>
              <a:rPr lang="en-US" altLang="zh-CN" sz="1400" spc="-1" dirty="0">
                <a:solidFill>
                  <a:srgbClr val="000000"/>
                </a:solidFill>
                <a:latin typeface="Trebuchet MS"/>
              </a:rPr>
              <a:t>Kbytes</a:t>
            </a:r>
            <a:r>
              <a:rPr lang="zh-CN" altLang="en-US" sz="1400" spc="-1" dirty="0">
                <a:solidFill>
                  <a:srgbClr val="000000"/>
                </a:solidFill>
                <a:latin typeface="Trebuchet MS"/>
              </a:rPr>
              <a:t>，恒定内存</a:t>
            </a:r>
            <a:endParaRPr lang="en-US" sz="1400" b="0" strike="noStrike" spc="-1" dirty="0">
              <a:latin typeface="Arial"/>
            </a:endParaRPr>
          </a:p>
          <a:p>
            <a:pPr marL="343080" indent="-342360">
              <a:lnSpc>
                <a:spcPct val="100000"/>
              </a:lnSpc>
              <a:spcBef>
                <a:spcPts val="561"/>
              </a:spcBef>
              <a:buClr>
                <a:srgbClr val="C0504D"/>
              </a:buClr>
              <a:buFont typeface="Arial"/>
              <a:buChar char="•"/>
            </a:pPr>
            <a:r>
              <a:rPr lang="zh-CN" altLang="en-US" sz="1600" b="1" i="1" strike="noStrike" spc="-1" dirty="0">
                <a:solidFill>
                  <a:srgbClr val="C0504D"/>
                </a:solidFill>
                <a:latin typeface="Trebuchet MS"/>
              </a:rPr>
              <a:t>宿主内存 </a:t>
            </a:r>
            <a:r>
              <a:rPr lang="en-US" sz="1600" b="1" i="1" strike="noStrike" spc="-1" dirty="0">
                <a:solidFill>
                  <a:srgbClr val="C0504D"/>
                </a:solidFill>
                <a:latin typeface="Trebuchet MS"/>
              </a:rPr>
              <a:t>Host memory</a:t>
            </a:r>
            <a:endParaRPr lang="en-US" sz="1600" b="0" strike="noStrike" spc="-1" dirty="0">
              <a:latin typeface="Arial"/>
            </a:endParaRPr>
          </a:p>
          <a:p>
            <a:pPr marL="743040" lvl="1" indent="-285120">
              <a:lnSpc>
                <a:spcPct val="100000"/>
              </a:lnSpc>
              <a:spcBef>
                <a:spcPts val="479"/>
              </a:spcBef>
              <a:buClr>
                <a:srgbClr val="000000"/>
              </a:buClr>
              <a:buFont typeface="Arial"/>
              <a:buChar char="–"/>
            </a:pPr>
            <a:r>
              <a:rPr lang="zh-CN" altLang="en-US" sz="1400" b="0" strike="noStrike" spc="-1" dirty="0">
                <a:solidFill>
                  <a:srgbClr val="000000"/>
                </a:solidFill>
                <a:latin typeface="Trebuchet MS"/>
              </a:rPr>
              <a:t>在 </a:t>
            </a:r>
            <a:r>
              <a:rPr lang="en-US" sz="1400" b="0" strike="noStrike" spc="-1" dirty="0">
                <a:solidFill>
                  <a:srgbClr val="000000"/>
                </a:solidFill>
                <a:latin typeface="Trebuchet MS"/>
              </a:rPr>
              <a:t>CPU </a:t>
            </a:r>
            <a:r>
              <a:rPr lang="zh-CN" altLang="en-US" sz="1400" b="0" strike="noStrike" spc="-1" dirty="0">
                <a:solidFill>
                  <a:srgbClr val="000000"/>
                </a:solidFill>
                <a:latin typeface="Trebuchet MS"/>
              </a:rPr>
              <a:t>上</a:t>
            </a:r>
            <a:r>
              <a:rPr lang="en-US" altLang="zh-CN" sz="1400" b="0" strike="noStrike" spc="-1" dirty="0">
                <a:solidFill>
                  <a:srgbClr val="000000"/>
                </a:solidFill>
                <a:latin typeface="Trebuchet MS"/>
              </a:rPr>
              <a:t>-</a:t>
            </a:r>
            <a:r>
              <a:rPr lang="zh-CN" altLang="en-US" sz="1400" b="0" strike="noStrike" spc="-1" dirty="0">
                <a:solidFill>
                  <a:srgbClr val="000000"/>
                </a:solidFill>
                <a:latin typeface="Trebuchet MS"/>
              </a:rPr>
              <a:t>单位为 </a:t>
            </a:r>
            <a:r>
              <a:rPr lang="en-US" altLang="zh-CN" sz="1400" b="0" strike="noStrike" spc="-1" dirty="0" err="1">
                <a:solidFill>
                  <a:srgbClr val="000000"/>
                </a:solidFill>
                <a:latin typeface="Trebuchet MS"/>
              </a:rPr>
              <a:t>GBytes</a:t>
            </a:r>
            <a:endParaRPr lang="en-US" sz="1400" b="0" strike="noStrike" spc="-1" dirty="0">
              <a:latin typeface="Arial"/>
            </a:endParaRPr>
          </a:p>
        </p:txBody>
      </p:sp>
      <p:pic>
        <p:nvPicPr>
          <p:cNvPr id="1007" name="Content Placeholder 6"/>
          <p:cNvPicPr/>
          <p:nvPr/>
        </p:nvPicPr>
        <p:blipFill>
          <a:blip r:embed="rId2">
            <a:extLst>
              <a:ext uri="{28A0092B-C50C-407E-A947-70E740481C1C}">
                <a14:useLocalDpi xmlns:a14="http://schemas.microsoft.com/office/drawing/2010/main" val="0"/>
              </a:ext>
            </a:extLst>
          </a:blip>
          <a:srcRect/>
          <a:stretch/>
        </p:blipFill>
        <p:spPr>
          <a:xfrm>
            <a:off x="3895046" y="1265771"/>
            <a:ext cx="5141314" cy="3858571"/>
          </a:xfrm>
          <a:prstGeom prst="rect">
            <a:avLst/>
          </a:prstGeom>
          <a:ln>
            <a:noFill/>
          </a:ln>
        </p:spPr>
      </p:pic>
      <p:sp>
        <p:nvSpPr>
          <p:cNvPr id="1008" name="CustomShape 3"/>
          <p:cNvSpPr/>
          <p:nvPr/>
        </p:nvSpPr>
        <p:spPr>
          <a:xfrm>
            <a:off x="180689" y="5428440"/>
            <a:ext cx="9056393" cy="1795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z="2400" b="0" strike="noStrike" spc="-1" dirty="0">
                <a:solidFill>
                  <a:srgbClr val="000000"/>
                </a:solidFill>
                <a:latin typeface="Trebuchet MS"/>
                <a:ea typeface="DejaVu Sans"/>
              </a:rPr>
              <a:t>内存管理是</a:t>
            </a:r>
            <a:r>
              <a:rPr lang="en-US" sz="2400" b="0" strike="noStrike" spc="-1" dirty="0">
                <a:solidFill>
                  <a:srgbClr val="000000"/>
                </a:solidFill>
                <a:latin typeface="Trebuchet MS"/>
                <a:ea typeface="DejaVu Sans"/>
              </a:rPr>
              <a:t> </a:t>
            </a:r>
            <a:r>
              <a:rPr lang="zh-CN" altLang="en-US" sz="2400" b="1" u="sng" spc="-1" dirty="0">
                <a:solidFill>
                  <a:srgbClr val="C0504D"/>
                </a:solidFill>
                <a:latin typeface="Trebuchet MS"/>
              </a:rPr>
              <a:t>明确的（</a:t>
            </a:r>
            <a:r>
              <a:rPr lang="en-US" altLang="zh-CN" sz="2400" b="1" u="sng" spc="-1" dirty="0">
                <a:solidFill>
                  <a:srgbClr val="C0504D"/>
                </a:solidFill>
                <a:latin typeface="Trebuchet MS"/>
              </a:rPr>
              <a:t> explicit </a:t>
            </a:r>
            <a:r>
              <a:rPr lang="zh-CN" altLang="en-US" sz="2400" b="1" u="sng" spc="-1" dirty="0">
                <a:solidFill>
                  <a:srgbClr val="C0504D"/>
                </a:solidFill>
                <a:latin typeface="Trebuchet MS"/>
              </a:rPr>
              <a:t>）</a:t>
            </a:r>
            <a:r>
              <a:rPr lang="en-US" sz="2400" b="0" strike="noStrike" spc="-1" dirty="0">
                <a:solidFill>
                  <a:srgbClr val="000000"/>
                </a:solidFill>
                <a:latin typeface="Trebuchet MS"/>
                <a:ea typeface="DejaVu Sans"/>
              </a:rPr>
              <a:t>: </a:t>
            </a:r>
            <a:endParaRPr lang="en-US" altLang="zh-CN" sz="2400" b="0" strike="noStrike" spc="-1" dirty="0">
              <a:solidFill>
                <a:srgbClr val="000000"/>
              </a:solidFill>
              <a:latin typeface="Trebuchet MS"/>
              <a:ea typeface="DejaVu Sans"/>
            </a:endParaRPr>
          </a:p>
          <a:p>
            <a:pPr>
              <a:lnSpc>
                <a:spcPct val="100000"/>
              </a:lnSpc>
            </a:pPr>
            <a:r>
              <a:rPr lang="zh-CN" altLang="en-US" sz="2400" b="0" strike="noStrike" spc="-1" dirty="0">
                <a:solidFill>
                  <a:srgbClr val="000000"/>
                </a:solidFill>
                <a:latin typeface="Trebuchet MS"/>
                <a:ea typeface="DejaVu Sans"/>
              </a:rPr>
              <a:t>宿主 </a:t>
            </a:r>
            <a:r>
              <a:rPr lang="en-US" sz="2400" b="0" strike="noStrike" spc="-1" dirty="0">
                <a:solidFill>
                  <a:srgbClr val="000000"/>
                </a:solidFill>
                <a:latin typeface="Trebuchet MS"/>
                <a:ea typeface="DejaVu Sans"/>
              </a:rPr>
              <a:t>host → </a:t>
            </a:r>
            <a:r>
              <a:rPr lang="zh-CN" altLang="en-US" sz="2400" b="0" strike="noStrike" spc="-1" dirty="0">
                <a:solidFill>
                  <a:srgbClr val="000000"/>
                </a:solidFill>
                <a:latin typeface="Trebuchet MS"/>
                <a:ea typeface="DejaVu Sans"/>
              </a:rPr>
              <a:t>全局 </a:t>
            </a:r>
            <a:r>
              <a:rPr lang="en-US" sz="2400" b="0" strike="noStrike" spc="-1" dirty="0">
                <a:solidFill>
                  <a:srgbClr val="000000"/>
                </a:solidFill>
                <a:latin typeface="Trebuchet MS"/>
                <a:ea typeface="DejaVu Sans"/>
              </a:rPr>
              <a:t>global </a:t>
            </a:r>
            <a:r>
              <a:rPr lang="zh-CN" altLang="en-US" sz="2400" b="0" strike="noStrike" spc="-1" dirty="0">
                <a:solidFill>
                  <a:srgbClr val="000000"/>
                </a:solidFill>
                <a:latin typeface="Trebuchet MS"/>
                <a:ea typeface="DejaVu Sans"/>
              </a:rPr>
              <a:t>之间离散的</a:t>
            </a:r>
            <a:r>
              <a:rPr lang="zh-CN" altLang="en-US" sz="2400" spc="-1" dirty="0">
                <a:solidFill>
                  <a:srgbClr val="000000"/>
                </a:solidFill>
                <a:latin typeface="Trebuchet MS"/>
                <a:ea typeface="DejaVu Sans"/>
              </a:rPr>
              <a:t>各</a:t>
            </a:r>
            <a:r>
              <a:rPr lang="en-US" altLang="zh-CN" sz="2400" b="0" strike="noStrike" spc="-1" dirty="0">
                <a:solidFill>
                  <a:srgbClr val="000000"/>
                </a:solidFill>
                <a:latin typeface="Trebuchet MS"/>
                <a:ea typeface="DejaVu Sans"/>
              </a:rPr>
              <a:t>GPU</a:t>
            </a:r>
            <a:r>
              <a:rPr lang="zh-CN" altLang="en-US" sz="2400" b="0" strike="noStrike" spc="-1" dirty="0">
                <a:solidFill>
                  <a:srgbClr val="000000"/>
                </a:solidFill>
                <a:latin typeface="Trebuchet MS"/>
                <a:ea typeface="DejaVu Sans"/>
              </a:rPr>
              <a:t>的带宽是 </a:t>
            </a:r>
            <a:r>
              <a:rPr lang="en-US" altLang="zh-CN" sz="2400" spc="-1" dirty="0">
                <a:solidFill>
                  <a:srgbClr val="000000"/>
                </a:solidFill>
                <a:latin typeface="Trebuchet MS"/>
              </a:rPr>
              <a:t>O(1-10)</a:t>
            </a:r>
            <a:r>
              <a:rPr lang="zh-CN" altLang="en-US" sz="2400" spc="-1" dirty="0">
                <a:solidFill>
                  <a:srgbClr val="000000"/>
                </a:solidFill>
                <a:latin typeface="Trebuchet MS"/>
              </a:rPr>
              <a:t> ，单位 </a:t>
            </a:r>
            <a:r>
              <a:rPr lang="en-US" altLang="zh-CN" sz="2400" spc="-1" dirty="0" err="1">
                <a:solidFill>
                  <a:srgbClr val="000000"/>
                </a:solidFill>
                <a:latin typeface="Trebuchet MS"/>
              </a:rPr>
              <a:t>GBytes</a:t>
            </a:r>
            <a:r>
              <a:rPr lang="en-US" altLang="zh-CN" sz="2400" spc="-1" dirty="0">
                <a:solidFill>
                  <a:srgbClr val="000000"/>
                </a:solidFill>
                <a:latin typeface="Trebuchet MS"/>
              </a:rPr>
              <a:t>/s</a:t>
            </a:r>
            <a:endParaRPr lang="en-US" sz="2400" spc="-1" dirty="0">
              <a:solidFill>
                <a:srgbClr val="000000"/>
              </a:solidFill>
              <a:latin typeface="Trebuchet MS"/>
            </a:endParaRPr>
          </a:p>
        </p:txBody>
      </p:sp>
    </p:spTree>
    <p:extLst>
      <p:ext uri="{BB962C8B-B14F-4D97-AF65-F5344CB8AC3E}">
        <p14:creationId xmlns:p14="http://schemas.microsoft.com/office/powerpoint/2010/main" val="2606192443"/>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8"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4400" b="0" strike="noStrike" spc="-1" dirty="0">
                <a:solidFill>
                  <a:srgbClr val="000000"/>
                </a:solidFill>
                <a:latin typeface="Trebuchet MS"/>
              </a:rPr>
              <a:t>私有内存</a:t>
            </a:r>
            <a:endParaRPr lang="en-US" altLang="zh-CN" sz="4400" b="0" strike="noStrike" spc="-1" dirty="0">
              <a:solidFill>
                <a:srgbClr val="000000"/>
              </a:solidFill>
              <a:latin typeface="Trebuchet MS"/>
            </a:endParaRPr>
          </a:p>
        </p:txBody>
      </p:sp>
      <p:sp>
        <p:nvSpPr>
          <p:cNvPr id="1539"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60"/>
              </a:spcBef>
              <a:buClr>
                <a:srgbClr val="000000"/>
              </a:buClr>
              <a:buFont typeface="Arial"/>
              <a:buChar char="•"/>
            </a:pPr>
            <a:r>
              <a:rPr lang="zh-CN" altLang="en-US" sz="3200" b="0" strike="noStrike" spc="-1" dirty="0">
                <a:solidFill>
                  <a:srgbClr val="000000"/>
                </a:solidFill>
                <a:latin typeface="Trebuchet MS"/>
              </a:rPr>
              <a:t>管理内存层级是获取良好性能表现的关键</a:t>
            </a:r>
            <a:endParaRPr lang="en-US" sz="32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私有内存（</a:t>
            </a:r>
            <a:r>
              <a:rPr lang="en-US" altLang="zh-CN" sz="3200" b="0" strike="noStrike" spc="-1" dirty="0">
                <a:solidFill>
                  <a:srgbClr val="000000"/>
                </a:solidFill>
                <a:latin typeface="Trebuchet MS"/>
              </a:rPr>
              <a:t>private memory</a:t>
            </a:r>
            <a:r>
              <a:rPr lang="zh-CN" altLang="en-US" sz="3200" b="0" strike="noStrike" spc="-1" dirty="0">
                <a:solidFill>
                  <a:srgbClr val="000000"/>
                </a:solidFill>
                <a:latin typeface="Trebuchet MS"/>
              </a:rPr>
              <a:t>）</a:t>
            </a:r>
            <a:r>
              <a:rPr lang="en-US" sz="3200" b="0" strike="noStrike" spc="-1" dirty="0">
                <a:solidFill>
                  <a:srgbClr val="000000"/>
                </a:solidFill>
                <a:latin typeface="Trebuchet MS"/>
              </a:rPr>
              <a:t>:</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1" strike="noStrike" spc="-1" dirty="0">
                <a:solidFill>
                  <a:srgbClr val="4F81BD"/>
                </a:solidFill>
                <a:latin typeface="Trebuchet MS"/>
              </a:rPr>
              <a:t>非常珍稀</a:t>
            </a:r>
            <a:r>
              <a:rPr lang="zh-CN" altLang="en-US" sz="2800" b="0" strike="noStrike" spc="-1" dirty="0">
                <a:solidFill>
                  <a:srgbClr val="000000"/>
                </a:solidFill>
                <a:latin typeface="Trebuchet MS"/>
              </a:rPr>
              <a:t>的资源，每个工作项（</a:t>
            </a:r>
            <a:r>
              <a:rPr lang="en-US" altLang="zh-CN" sz="2800" b="0" strike="noStrike" spc="-1" dirty="0">
                <a:solidFill>
                  <a:srgbClr val="000000"/>
                </a:solidFill>
                <a:latin typeface="Trebuchet MS"/>
              </a:rPr>
              <a:t>work-item</a:t>
            </a:r>
            <a:r>
              <a:rPr lang="zh-CN" altLang="en-US" sz="2800" b="0" strike="noStrike" spc="-1" dirty="0">
                <a:solidFill>
                  <a:srgbClr val="000000"/>
                </a:solidFill>
                <a:latin typeface="Trebuchet MS"/>
              </a:rPr>
              <a:t>）的私有</a:t>
            </a:r>
            <a:r>
              <a:rPr lang="zh-CN" altLang="en-US" sz="2800" spc="-1" dirty="0">
                <a:solidFill>
                  <a:srgbClr val="000000"/>
                </a:solidFill>
                <a:latin typeface="Trebuchet MS"/>
              </a:rPr>
              <a:t>内存空间最多也</a:t>
            </a:r>
            <a:r>
              <a:rPr lang="zh-CN" altLang="en-US" sz="2800" b="0" strike="noStrike" spc="-1" dirty="0">
                <a:solidFill>
                  <a:srgbClr val="000000"/>
                </a:solidFill>
                <a:latin typeface="Trebuchet MS"/>
              </a:rPr>
              <a:t>就能存储几十个</a:t>
            </a:r>
            <a:r>
              <a:rPr lang="en-US" altLang="zh-CN" sz="2800" b="0" strike="noStrike" spc="-1" dirty="0">
                <a:solidFill>
                  <a:srgbClr val="000000"/>
                </a:solidFill>
                <a:latin typeface="Trebuchet MS"/>
              </a:rPr>
              <a:t>32-bit </a:t>
            </a:r>
            <a:r>
              <a:rPr lang="zh-CN" altLang="en-US" sz="2800" b="0" strike="noStrike" spc="-1" dirty="0">
                <a:solidFill>
                  <a:srgbClr val="000000"/>
                </a:solidFill>
                <a:latin typeface="Trebuchet MS"/>
              </a:rPr>
              <a:t>的词</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如果你</a:t>
            </a:r>
            <a:r>
              <a:rPr lang="zh-CN" altLang="en-US" sz="2800" b="0" strike="noStrike" spc="-1" dirty="0">
                <a:solidFill>
                  <a:srgbClr val="C0504D"/>
                </a:solidFill>
                <a:latin typeface="Trebuchet MS"/>
              </a:rPr>
              <a:t>过分使用</a:t>
            </a:r>
            <a:r>
              <a:rPr lang="zh-CN" altLang="en-US" sz="2800" b="0" strike="noStrike" spc="-1" dirty="0">
                <a:solidFill>
                  <a:srgbClr val="000000"/>
                </a:solidFill>
                <a:latin typeface="Trebuchet MS"/>
              </a:rPr>
              <a:t>就会</a:t>
            </a:r>
            <a:r>
              <a:rPr lang="zh-CN" altLang="en-US" sz="2800" spc="-1" dirty="0">
                <a:solidFill>
                  <a:srgbClr val="C0504D"/>
                </a:solidFill>
                <a:latin typeface="Trebuchet MS"/>
              </a:rPr>
              <a:t>溢出到全局内存</a:t>
            </a:r>
            <a:r>
              <a:rPr lang="zh-CN" altLang="en-US" sz="2800" b="0" strike="noStrike" spc="-1" dirty="0">
                <a:solidFill>
                  <a:srgbClr val="000000"/>
                </a:solidFill>
                <a:latin typeface="Trebuchet MS"/>
              </a:rPr>
              <a:t>或者</a:t>
            </a:r>
            <a:r>
              <a:rPr lang="zh-CN" altLang="en-US" sz="2800" b="0" strike="noStrike" spc="-1" dirty="0">
                <a:solidFill>
                  <a:srgbClr val="C0504D"/>
                </a:solidFill>
                <a:latin typeface="Trebuchet MS"/>
              </a:rPr>
              <a:t>降低一次能够运行的工作项的规模</a:t>
            </a:r>
            <a:r>
              <a:rPr lang="zh-CN" altLang="en-US" sz="2800" b="0" strike="noStrike" spc="-1" dirty="0">
                <a:solidFill>
                  <a:srgbClr val="000000"/>
                </a:solidFill>
                <a:latin typeface="Trebuchet MS"/>
              </a:rPr>
              <a:t>，就可能会导致性能损失</a:t>
            </a:r>
            <a:r>
              <a:rPr lang="en-US" altLang="zh-CN" sz="2800" spc="-1" dirty="0">
                <a:solidFill>
                  <a:srgbClr val="000000"/>
                </a:solidFill>
                <a:latin typeface="Trebuchet MS"/>
              </a:rPr>
              <a:t>* </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可以想象成 </a:t>
            </a:r>
            <a:r>
              <a:rPr lang="en-US" altLang="zh-CN" sz="2800" b="0" strike="noStrike" spc="-1" dirty="0">
                <a:solidFill>
                  <a:srgbClr val="000000"/>
                </a:solidFill>
                <a:latin typeface="Trebuchet MS"/>
              </a:rPr>
              <a:t>CPU </a:t>
            </a:r>
            <a:r>
              <a:rPr lang="zh-CN" altLang="en-US" sz="2800" b="0" strike="noStrike" spc="-1" dirty="0">
                <a:solidFill>
                  <a:srgbClr val="000000"/>
                </a:solidFill>
                <a:latin typeface="Trebuchet MS"/>
              </a:rPr>
              <a:t>上面的寄存器（</a:t>
            </a:r>
            <a:r>
              <a:rPr lang="en-US" altLang="zh-CN" sz="2800" b="0" strike="noStrike" spc="-1" dirty="0">
                <a:solidFill>
                  <a:srgbClr val="000000"/>
                </a:solidFill>
                <a:latin typeface="Trebuchet MS"/>
              </a:rPr>
              <a:t>registers</a:t>
            </a:r>
            <a:r>
              <a:rPr lang="zh-CN" altLang="en-US" sz="2800" b="0" strike="noStrike" spc="-1" dirty="0">
                <a:solidFill>
                  <a:srgbClr val="000000"/>
                </a:solidFill>
                <a:latin typeface="Trebuchet MS"/>
              </a:rPr>
              <a:t>）</a:t>
            </a:r>
            <a:endParaRPr lang="en-US" sz="2800" b="0" strike="noStrike" spc="-1" dirty="0">
              <a:latin typeface="Arial"/>
            </a:endParaRPr>
          </a:p>
        </p:txBody>
      </p:sp>
      <p:sp>
        <p:nvSpPr>
          <p:cNvPr id="1540" name="CustomShape 3"/>
          <p:cNvSpPr/>
          <p:nvPr/>
        </p:nvSpPr>
        <p:spPr>
          <a:xfrm>
            <a:off x="2612850" y="6401160"/>
            <a:ext cx="275796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strike="noStrike" spc="-1" dirty="0">
                <a:solidFill>
                  <a:srgbClr val="000000"/>
                </a:solidFill>
                <a:latin typeface="Trebuchet MS"/>
                <a:ea typeface="DejaVu Sans"/>
              </a:rPr>
              <a:t>* </a:t>
            </a:r>
            <a:r>
              <a:rPr lang="zh-CN" altLang="en-US" sz="1800" b="0" strike="noStrike" spc="-1" dirty="0">
                <a:solidFill>
                  <a:srgbClr val="000000"/>
                </a:solidFill>
                <a:latin typeface="Trebuchet MS"/>
                <a:ea typeface="DejaVu Sans"/>
              </a:rPr>
              <a:t>比如影响 </a:t>
            </a:r>
            <a:r>
              <a:rPr lang="en-US" altLang="zh-CN" sz="1800" b="0" strike="noStrike" spc="-1" dirty="0">
                <a:solidFill>
                  <a:srgbClr val="000000"/>
                </a:solidFill>
                <a:latin typeface="Trebuchet MS"/>
                <a:ea typeface="DejaVu Sans"/>
              </a:rPr>
              <a:t>GPU </a:t>
            </a:r>
            <a:r>
              <a:rPr lang="zh-CN" altLang="en-US" sz="1800" b="0" strike="noStrike" spc="-1" dirty="0">
                <a:solidFill>
                  <a:srgbClr val="000000"/>
                </a:solidFill>
                <a:latin typeface="Trebuchet MS"/>
                <a:ea typeface="DejaVu Sans"/>
              </a:rPr>
              <a:t>占用率（</a:t>
            </a:r>
            <a:r>
              <a:rPr lang="en-US" altLang="zh-CN" sz="1800" b="0" strike="noStrike" spc="-1" dirty="0">
                <a:solidFill>
                  <a:srgbClr val="000000"/>
                </a:solidFill>
                <a:latin typeface="Trebuchet MS"/>
                <a:ea typeface="DejaVu Sans"/>
              </a:rPr>
              <a:t>Occupancy</a:t>
            </a:r>
            <a:r>
              <a:rPr lang="zh-CN" altLang="en-US" sz="1800" b="0" strike="noStrike" spc="-1" dirty="0">
                <a:solidFill>
                  <a:srgbClr val="000000"/>
                </a:solidFill>
                <a:latin typeface="Trebuchet MS"/>
                <a:ea typeface="DejaVu Sans"/>
              </a:rPr>
              <a:t>）</a:t>
            </a:r>
            <a:endParaRPr lang="en-US" sz="18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1" name="CustomShape 1"/>
          <p:cNvSpPr/>
          <p:nvPr/>
        </p:nvSpPr>
        <p:spPr>
          <a:xfrm>
            <a:off x="457200" y="-90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4400" b="0" strike="noStrike" spc="-1" dirty="0">
                <a:solidFill>
                  <a:srgbClr val="000000"/>
                </a:solidFill>
                <a:latin typeface="Trebuchet MS"/>
              </a:rPr>
              <a:t>局部内存</a:t>
            </a:r>
            <a:r>
              <a:rPr lang="en-US" sz="4400" b="0" strike="noStrike" spc="-1" dirty="0">
                <a:solidFill>
                  <a:srgbClr val="000000"/>
                </a:solidFill>
                <a:latin typeface="Trebuchet MS"/>
              </a:rPr>
              <a:t>*</a:t>
            </a:r>
            <a:endParaRPr lang="en-US" sz="4400" b="0" strike="noStrike" spc="-1" dirty="0">
              <a:latin typeface="Arial"/>
            </a:endParaRPr>
          </a:p>
        </p:txBody>
      </p:sp>
      <p:sp>
        <p:nvSpPr>
          <p:cNvPr id="1542" name="CustomShape 2"/>
          <p:cNvSpPr/>
          <p:nvPr/>
        </p:nvSpPr>
        <p:spPr>
          <a:xfrm>
            <a:off x="179640" y="1124640"/>
            <a:ext cx="8784360" cy="5616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10000"/>
              </a:lnSpc>
              <a:spcBef>
                <a:spcPts val="641"/>
              </a:spcBef>
              <a:buClr>
                <a:srgbClr val="000000"/>
              </a:buClr>
              <a:buFont typeface="Arial"/>
              <a:buChar char="•"/>
            </a:pPr>
            <a:r>
              <a:rPr lang="zh-CN" altLang="en-US" sz="3200" spc="-1" dirty="0">
                <a:solidFill>
                  <a:srgbClr val="000000"/>
                </a:solidFill>
                <a:latin typeface="Trebuchet MS"/>
              </a:rPr>
              <a:t>每</a:t>
            </a:r>
            <a:r>
              <a:rPr lang="zh-CN" altLang="en-US" sz="3200" b="0" strike="noStrike" spc="-1" dirty="0">
                <a:solidFill>
                  <a:srgbClr val="000000"/>
                </a:solidFill>
                <a:latin typeface="Trebuchet MS"/>
              </a:rPr>
              <a:t>个计算单元（</a:t>
            </a:r>
            <a:r>
              <a:rPr lang="en-US" altLang="zh-CN" sz="3200" b="0" strike="noStrike" spc="-1" dirty="0">
                <a:solidFill>
                  <a:srgbClr val="000000"/>
                </a:solidFill>
                <a:latin typeface="Trebuchet MS"/>
              </a:rPr>
              <a:t>compute unit</a:t>
            </a:r>
            <a:r>
              <a:rPr lang="zh-CN" altLang="en-US" sz="3200" b="0" strike="noStrike" spc="-1" dirty="0">
                <a:solidFill>
                  <a:srgbClr val="000000"/>
                </a:solidFill>
                <a:latin typeface="Trebuchet MS"/>
              </a:rPr>
              <a:t>）</a:t>
            </a:r>
            <a:r>
              <a:rPr lang="en-US" sz="3200" b="0" strike="noStrike" spc="-1" dirty="0">
                <a:solidFill>
                  <a:srgbClr val="000000"/>
                </a:solidFill>
                <a:latin typeface="Trebuchet MS"/>
              </a:rPr>
              <a:t> </a:t>
            </a:r>
            <a:r>
              <a:rPr lang="zh-CN" altLang="en-US" sz="3200" spc="-1" dirty="0">
                <a:solidFill>
                  <a:srgbClr val="000000"/>
                </a:solidFill>
                <a:latin typeface="Trebuchet MS"/>
              </a:rPr>
              <a:t>有几十</a:t>
            </a:r>
            <a:r>
              <a:rPr lang="en-US" sz="3200" b="0" strike="noStrike" spc="-1" dirty="0">
                <a:solidFill>
                  <a:srgbClr val="000000"/>
                </a:solidFill>
                <a:latin typeface="Trebuchet MS"/>
              </a:rPr>
              <a:t> Kbytes</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考虑到每个计算单元（</a:t>
            </a:r>
            <a:r>
              <a:rPr lang="en-US" altLang="zh-CN" sz="2800" b="0" strike="noStrike" spc="-1" dirty="0">
                <a:solidFill>
                  <a:srgbClr val="000000"/>
                </a:solidFill>
                <a:latin typeface="Trebuchet MS"/>
              </a:rPr>
              <a:t>CU</a:t>
            </a:r>
            <a:r>
              <a:rPr lang="zh-CN" altLang="en-US" sz="2800" b="0" strike="noStrike" spc="-1" dirty="0">
                <a:solidFill>
                  <a:srgbClr val="000000"/>
                </a:solidFill>
                <a:latin typeface="Trebuchet MS"/>
              </a:rPr>
              <a:t>）可能要运行多个工作组（</a:t>
            </a:r>
            <a:r>
              <a:rPr lang="en-US" altLang="zh-CN" sz="2800" b="0" strike="noStrike" spc="-1" dirty="0">
                <a:solidFill>
                  <a:srgbClr val="000000"/>
                </a:solidFill>
                <a:latin typeface="Trebuchet MS"/>
              </a:rPr>
              <a:t>work-group</a:t>
            </a:r>
            <a:r>
              <a:rPr lang="zh-CN" altLang="en-US" sz="2800" b="0" strike="noStrike" spc="-1" dirty="0">
                <a:solidFill>
                  <a:srgbClr val="000000"/>
                </a:solidFill>
                <a:latin typeface="Trebuchet MS"/>
              </a:rPr>
              <a:t>），这就意味着对每个工作组来说，能分到的局部内存规模只是总体的一部分。</a:t>
            </a:r>
            <a:endParaRPr lang="en-US" sz="2800" b="0" strike="noStrike" spc="-1" dirty="0">
              <a:latin typeface="Arial"/>
            </a:endParaRPr>
          </a:p>
          <a:p>
            <a:pPr marL="343080" indent="-342360">
              <a:lnSpc>
                <a:spcPct val="110000"/>
              </a:lnSpc>
              <a:spcBef>
                <a:spcPts val="641"/>
              </a:spcBef>
              <a:buClr>
                <a:srgbClr val="000000"/>
              </a:buClr>
              <a:buFont typeface="Arial"/>
              <a:buChar char="•"/>
            </a:pPr>
            <a:r>
              <a:rPr lang="zh-CN" altLang="en-US" sz="3200" b="0" strike="noStrike" spc="-1" dirty="0">
                <a:solidFill>
                  <a:srgbClr val="000000"/>
                </a:solidFill>
                <a:latin typeface="Trebuchet MS"/>
              </a:rPr>
              <a:t>假设每个工作组（</a:t>
            </a:r>
            <a:r>
              <a:rPr lang="en-US" altLang="zh-CN" sz="3200" b="0" strike="noStrike" spc="-1" dirty="0">
                <a:solidFill>
                  <a:srgbClr val="000000"/>
                </a:solidFill>
                <a:latin typeface="Trebuchet MS"/>
              </a:rPr>
              <a:t>work-group</a:t>
            </a:r>
            <a:r>
              <a:rPr lang="zh-CN" altLang="en-US" sz="3200" b="0" strike="noStrike" spc="-1" dirty="0">
                <a:solidFill>
                  <a:srgbClr val="000000"/>
                </a:solidFill>
                <a:latin typeface="Trebuchet MS"/>
              </a:rPr>
              <a:t>）所分到的局部内存为</a:t>
            </a:r>
            <a:r>
              <a:rPr lang="en-US" sz="3200" b="0" strike="noStrike" spc="-1" dirty="0">
                <a:solidFill>
                  <a:srgbClr val="000000"/>
                </a:solidFill>
                <a:latin typeface="Trebuchet MS"/>
              </a:rPr>
              <a:t> O(1-10) </a:t>
            </a:r>
            <a:r>
              <a:rPr lang="en-US" sz="3200" b="0" strike="noStrike" spc="-1" dirty="0" err="1">
                <a:solidFill>
                  <a:srgbClr val="000000"/>
                </a:solidFill>
                <a:latin typeface="Trebuchet MS"/>
              </a:rPr>
              <a:t>KBytes</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你的核函数要负责在局部内存和全局</a:t>
            </a:r>
            <a:r>
              <a:rPr lang="en-US" altLang="zh-CN" sz="2800" b="0" strike="noStrike" spc="-1" dirty="0">
                <a:solidFill>
                  <a:srgbClr val="000000"/>
                </a:solidFill>
                <a:latin typeface="Trebuchet MS"/>
              </a:rPr>
              <a:t>/</a:t>
            </a:r>
            <a:r>
              <a:rPr lang="zh-CN" altLang="en-US" sz="2800" b="0" strike="noStrike" spc="-1" dirty="0">
                <a:solidFill>
                  <a:srgbClr val="000000"/>
                </a:solidFill>
                <a:latin typeface="Trebuchet MS"/>
              </a:rPr>
              <a:t>恒定内存间转移数据，这方面已经有现成的库函数来帮助优化了。</a:t>
            </a:r>
            <a:endParaRPr lang="en-US" sz="28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比如有 </a:t>
            </a:r>
            <a:r>
              <a:rPr lang="en-US" sz="2800" b="0" strike="noStrike" spc="-1" dirty="0" err="1">
                <a:solidFill>
                  <a:srgbClr val="17375E"/>
                </a:solidFill>
                <a:latin typeface="Trebuchet MS"/>
              </a:rPr>
              <a:t>async_work_group_copy</a:t>
            </a:r>
            <a:r>
              <a:rPr lang="en-US" sz="2800" b="0" strike="noStrike" spc="-1" dirty="0">
                <a:solidFill>
                  <a:srgbClr val="000000"/>
                </a:solidFill>
                <a:latin typeface="Trebuchet MS"/>
              </a:rPr>
              <a:t>(), </a:t>
            </a:r>
            <a:r>
              <a:rPr lang="en-US" sz="2800" b="0" strike="noStrike" spc="-1" dirty="0" err="1">
                <a:solidFill>
                  <a:srgbClr val="17375E"/>
                </a:solidFill>
                <a:latin typeface="Trebuchet MS"/>
              </a:rPr>
              <a:t>async_workgroup_strided_copy</a:t>
            </a:r>
            <a:r>
              <a:rPr lang="en-US" sz="2800" b="0" strike="noStrike" spc="-1" dirty="0">
                <a:solidFill>
                  <a:srgbClr val="000000"/>
                </a:solidFill>
                <a:latin typeface="Trebuchet MS"/>
              </a:rPr>
              <a:t>(), …</a:t>
            </a:r>
            <a:endParaRPr lang="en-US" sz="2800" b="0" strike="noStrike" spc="-1" dirty="0">
              <a:latin typeface="Arial"/>
            </a:endParaRPr>
          </a:p>
          <a:p>
            <a:pPr marL="343080" indent="-342360">
              <a:lnSpc>
                <a:spcPct val="110000"/>
              </a:lnSpc>
              <a:spcBef>
                <a:spcPts val="641"/>
              </a:spcBef>
              <a:buClr>
                <a:srgbClr val="000000"/>
              </a:buClr>
              <a:buFont typeface="Arial"/>
              <a:buChar char="•"/>
            </a:pPr>
            <a:r>
              <a:rPr lang="zh-CN" altLang="en-US" sz="3200" b="0" strike="noStrike" spc="-1" dirty="0">
                <a:solidFill>
                  <a:srgbClr val="000000"/>
                </a:solidFill>
                <a:latin typeface="Trebuchet MS"/>
              </a:rPr>
              <a:t>使用局部内存来保存那些可以被一个工作组（</a:t>
            </a:r>
            <a:r>
              <a:rPr lang="en-US" altLang="zh-CN" sz="3200" b="0" strike="noStrike" spc="-1" dirty="0">
                <a:solidFill>
                  <a:srgbClr val="000000"/>
                </a:solidFill>
                <a:latin typeface="Trebuchet MS"/>
              </a:rPr>
              <a:t>work-group</a:t>
            </a:r>
            <a:r>
              <a:rPr lang="zh-CN" altLang="en-US" sz="3200" b="0" strike="noStrike" spc="-1" dirty="0">
                <a:solidFill>
                  <a:srgbClr val="000000"/>
                </a:solidFill>
                <a:latin typeface="Trebuchet MS"/>
              </a:rPr>
              <a:t>）内</a:t>
            </a:r>
            <a:r>
              <a:rPr lang="zh-CN" altLang="en-US" sz="3100" spc="-1" dirty="0">
                <a:solidFill>
                  <a:srgbClr val="F79646"/>
                </a:solidFill>
                <a:latin typeface="Trebuchet MS"/>
              </a:rPr>
              <a:t>所有工作项（</a:t>
            </a:r>
            <a:r>
              <a:rPr lang="en-US" altLang="zh-CN" sz="3100" spc="-1" dirty="0">
                <a:solidFill>
                  <a:srgbClr val="F79646"/>
                </a:solidFill>
                <a:latin typeface="Trebuchet MS"/>
              </a:rPr>
              <a:t>work-items</a:t>
            </a:r>
            <a:r>
              <a:rPr lang="zh-CN" altLang="en-US" sz="3100" spc="-1" dirty="0">
                <a:solidFill>
                  <a:srgbClr val="F79646"/>
                </a:solidFill>
                <a:latin typeface="Trebuchet MS"/>
              </a:rPr>
              <a:t>）再利用</a:t>
            </a:r>
            <a:r>
              <a:rPr lang="zh-CN" altLang="en-US" sz="3200" b="0" strike="noStrike" spc="-1" dirty="0">
                <a:solidFill>
                  <a:srgbClr val="000000"/>
                </a:solidFill>
                <a:latin typeface="Trebuchet MS"/>
              </a:rPr>
              <a:t>的数据。</a:t>
            </a:r>
            <a:endParaRPr lang="en-US" sz="3200" b="0" strike="noStrike" spc="-1" dirty="0">
              <a:latin typeface="Arial"/>
            </a:endParaRPr>
          </a:p>
          <a:p>
            <a:pPr marL="343080" indent="-342360">
              <a:lnSpc>
                <a:spcPct val="110000"/>
              </a:lnSpc>
              <a:spcBef>
                <a:spcPts val="641"/>
              </a:spcBef>
              <a:buClr>
                <a:srgbClr val="000000"/>
              </a:buClr>
              <a:buFont typeface="Arial"/>
              <a:buChar char="•"/>
            </a:pPr>
            <a:r>
              <a:rPr lang="zh-CN" altLang="en-US" sz="3200" b="0" strike="noStrike" spc="-1" dirty="0">
                <a:solidFill>
                  <a:srgbClr val="000000"/>
                </a:solidFill>
                <a:latin typeface="Trebuchet MS"/>
              </a:rPr>
              <a:t>访问局部内存对性能的影响和访问全局内存相似。</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必须要考虑数据合并</a:t>
            </a:r>
            <a:r>
              <a:rPr lang="zh-CN" altLang="en-US" sz="2800" spc="-1" dirty="0">
                <a:solidFill>
                  <a:srgbClr val="000000"/>
                </a:solidFill>
                <a:latin typeface="Trebuchet MS"/>
              </a:rPr>
              <a:t>（</a:t>
            </a:r>
            <a:r>
              <a:rPr lang="en-US" altLang="zh-CN" sz="2800" spc="-1" dirty="0">
                <a:solidFill>
                  <a:srgbClr val="000000"/>
                </a:solidFill>
                <a:latin typeface="Trebuchet MS"/>
              </a:rPr>
              <a:t> coalescence </a:t>
            </a:r>
            <a:r>
              <a:rPr lang="zh-CN" altLang="en-US" sz="2800" spc="-1" dirty="0">
                <a:solidFill>
                  <a:srgbClr val="000000"/>
                </a:solidFill>
                <a:latin typeface="Trebuchet MS"/>
              </a:rPr>
              <a:t>）</a:t>
            </a:r>
            <a:r>
              <a:rPr lang="en-US" sz="2800" b="0" strike="noStrike" spc="-1" dirty="0">
                <a:solidFill>
                  <a:srgbClr val="000000"/>
                </a:solidFill>
                <a:latin typeface="Trebuchet MS"/>
              </a:rPr>
              <a:t> </a:t>
            </a:r>
            <a:r>
              <a:rPr lang="zh-CN" altLang="en-US" sz="2800" b="0" strike="noStrike" spc="-1" dirty="0">
                <a:solidFill>
                  <a:srgbClr val="000000"/>
                </a:solidFill>
                <a:latin typeface="Trebuchet MS"/>
              </a:rPr>
              <a:t>和内存块冲突（</a:t>
            </a:r>
            <a:r>
              <a:rPr lang="en-US" altLang="zh-CN" sz="2800" spc="-1" dirty="0">
                <a:solidFill>
                  <a:srgbClr val="000000"/>
                </a:solidFill>
                <a:latin typeface="Trebuchet MS"/>
              </a:rPr>
              <a:t> bank conflicts </a:t>
            </a:r>
            <a:r>
              <a:rPr lang="zh-CN" altLang="en-US" sz="2800" b="0" strike="noStrike" spc="-1" dirty="0">
                <a:solidFill>
                  <a:srgbClr val="000000"/>
                </a:solidFill>
                <a:latin typeface="Trebuchet MS"/>
              </a:rPr>
              <a:t>）</a:t>
            </a:r>
            <a:endParaRPr lang="en-US" sz="2800" b="0" strike="noStrike" spc="-1" dirty="0">
              <a:latin typeface="Arial"/>
            </a:endParaRPr>
          </a:p>
        </p:txBody>
      </p:sp>
      <p:sp>
        <p:nvSpPr>
          <p:cNvPr id="1543" name="CustomShape 3"/>
          <p:cNvSpPr/>
          <p:nvPr/>
        </p:nvSpPr>
        <p:spPr>
          <a:xfrm>
            <a:off x="5519160" y="6516000"/>
            <a:ext cx="380628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strike="noStrike" spc="-1" dirty="0">
                <a:solidFill>
                  <a:srgbClr val="000000"/>
                </a:solidFill>
                <a:latin typeface="Trebuchet MS"/>
                <a:ea typeface="DejaVu Sans"/>
              </a:rPr>
              <a:t>* 2013 </a:t>
            </a:r>
            <a:r>
              <a:rPr lang="zh-CN" altLang="en-US" sz="1800" b="0" strike="noStrike" spc="-1" dirty="0">
                <a:solidFill>
                  <a:srgbClr val="000000"/>
                </a:solidFill>
                <a:latin typeface="Trebuchet MS"/>
                <a:ea typeface="DejaVu Sans"/>
              </a:rPr>
              <a:t>年 </a:t>
            </a:r>
            <a:r>
              <a:rPr lang="en-US" sz="1800" b="0" strike="noStrike" spc="-1" dirty="0">
                <a:solidFill>
                  <a:srgbClr val="000000"/>
                </a:solidFill>
                <a:latin typeface="Trebuchet MS"/>
                <a:ea typeface="DejaVu Sans"/>
              </a:rPr>
              <a:t>GPU </a:t>
            </a:r>
            <a:r>
              <a:rPr lang="zh-CN" altLang="en-US" sz="1800" b="0" strike="noStrike" spc="-1" dirty="0">
                <a:solidFill>
                  <a:srgbClr val="000000"/>
                </a:solidFill>
                <a:latin typeface="Trebuchet MS"/>
                <a:ea typeface="DejaVu Sans"/>
              </a:rPr>
              <a:t>的典型数据</a:t>
            </a:r>
            <a:endParaRPr lang="en-US" sz="18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4" name="CustomShape 1"/>
          <p:cNvSpPr/>
          <p:nvPr/>
        </p:nvSpPr>
        <p:spPr>
          <a:xfrm>
            <a:off x="457200" y="-90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4400" b="0" strike="noStrike" spc="-1" dirty="0">
                <a:solidFill>
                  <a:srgbClr val="000000"/>
                </a:solidFill>
                <a:latin typeface="Trebuchet MS"/>
              </a:rPr>
              <a:t>局部内存</a:t>
            </a:r>
            <a:endParaRPr lang="en-US" sz="4400" b="0" strike="noStrike" spc="-1" dirty="0">
              <a:latin typeface="Arial"/>
            </a:endParaRPr>
          </a:p>
        </p:txBody>
      </p:sp>
      <p:sp>
        <p:nvSpPr>
          <p:cNvPr id="1545" name="CustomShape 2"/>
          <p:cNvSpPr/>
          <p:nvPr/>
        </p:nvSpPr>
        <p:spPr>
          <a:xfrm>
            <a:off x="179640" y="1124640"/>
            <a:ext cx="8784360" cy="5616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局部内存</a:t>
            </a:r>
            <a:r>
              <a:rPr lang="en-US" sz="3200" b="0" strike="noStrike" spc="-1" dirty="0">
                <a:solidFill>
                  <a:srgbClr val="C0504D"/>
                </a:solidFill>
                <a:latin typeface="Trebuchet MS"/>
              </a:rPr>
              <a:t> </a:t>
            </a:r>
            <a:r>
              <a:rPr lang="zh-CN" altLang="en-US" sz="3200" b="0" strike="noStrike" spc="-1" dirty="0">
                <a:solidFill>
                  <a:srgbClr val="000000"/>
                </a:solidFill>
                <a:latin typeface="Trebuchet MS"/>
              </a:rPr>
              <a:t>有时候对优化还不一定有很大帮助，因为</a:t>
            </a:r>
            <a:r>
              <a:rPr lang="en-US" sz="3200" b="0" strike="noStrike" spc="-1" dirty="0">
                <a:solidFill>
                  <a:srgbClr val="000000"/>
                </a:solidFill>
                <a:latin typeface="Trebuchet MS"/>
              </a:rPr>
              <a:t>…</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CPU </a:t>
            </a:r>
            <a:r>
              <a:rPr lang="zh-CN" altLang="en-US" sz="2800" b="0" strike="noStrike" spc="-1" dirty="0">
                <a:solidFill>
                  <a:srgbClr val="000000"/>
                </a:solidFill>
                <a:latin typeface="Trebuchet MS"/>
              </a:rPr>
              <a:t>不具备针对局部内存的专门硬件</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这就意味着过分使用局部内存会拖累核函数在</a:t>
            </a:r>
            <a:r>
              <a:rPr lang="en-US" altLang="zh-CN" sz="2800" b="0" strike="noStrike" spc="-1" dirty="0">
                <a:solidFill>
                  <a:srgbClr val="000000"/>
                </a:solidFill>
                <a:latin typeface="Trebuchet MS"/>
              </a:rPr>
              <a:t>CPU</a:t>
            </a:r>
            <a:r>
              <a:rPr lang="zh-CN" altLang="en-US" sz="2800" b="0" strike="noStrike" spc="-1" dirty="0">
                <a:solidFill>
                  <a:srgbClr val="000000"/>
                </a:solidFill>
                <a:latin typeface="Trebuchet MS"/>
              </a:rPr>
              <a:t>上的运行速度</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GPU </a:t>
            </a:r>
            <a:r>
              <a:rPr lang="zh-CN" altLang="en-US" sz="2800" b="0" strike="noStrike" spc="-1" dirty="0">
                <a:solidFill>
                  <a:srgbClr val="000000"/>
                </a:solidFill>
                <a:latin typeface="Trebuchet MS"/>
              </a:rPr>
              <a:t>现在有很高效率的芯片缓存（</a:t>
            </a:r>
            <a:r>
              <a:rPr lang="en-US" altLang="zh-CN" sz="2800" b="0" strike="noStrike" spc="-1" dirty="0">
                <a:solidFill>
                  <a:srgbClr val="000000"/>
                </a:solidFill>
                <a:latin typeface="Trebuchet MS"/>
              </a:rPr>
              <a:t>chips caches</a:t>
            </a:r>
            <a:r>
              <a:rPr lang="zh-CN" altLang="en-US" sz="2800" b="0" strike="noStrike" spc="-1" dirty="0">
                <a:solidFill>
                  <a:srgbClr val="000000"/>
                </a:solidFill>
                <a:latin typeface="Trebuchet MS"/>
              </a:rPr>
              <a:t>）已经可以提供很多局部内存的优势但不需要程序员的干预</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所以具体情况还要具体分析对待</a:t>
            </a:r>
            <a:endParaRPr lang="en-US" sz="28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 name="CustomShape 1"/>
          <p:cNvSpPr/>
          <p:nvPr/>
        </p:nvSpPr>
        <p:spPr>
          <a:xfrm>
            <a:off x="457200" y="-99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4400" b="0" strike="noStrike" spc="-1" dirty="0">
                <a:solidFill>
                  <a:srgbClr val="000000"/>
                </a:solidFill>
                <a:latin typeface="Trebuchet MS"/>
              </a:rPr>
              <a:t>内存层级</a:t>
            </a:r>
            <a:endParaRPr lang="en-US" sz="4400" b="0" strike="noStrike" spc="-1" dirty="0">
              <a:latin typeface="Arial"/>
            </a:endParaRPr>
          </a:p>
        </p:txBody>
      </p:sp>
      <p:sp>
        <p:nvSpPr>
          <p:cNvPr id="1547" name="CustomShape 2"/>
          <p:cNvSpPr/>
          <p:nvPr/>
        </p:nvSpPr>
        <p:spPr>
          <a:xfrm>
            <a:off x="5121720" y="1685880"/>
            <a:ext cx="3147840" cy="3987720"/>
          </a:xfrm>
          <a:prstGeom prst="triangle">
            <a:avLst>
              <a:gd name="adj" fmla="val 50000"/>
            </a:avLst>
          </a:prstGeom>
          <a:solidFill>
            <a:schemeClr val="bg1">
              <a:lumMod val="85000"/>
            </a:schemeClr>
          </a:solidFill>
          <a:ln w="9360">
            <a:solidFill>
              <a:schemeClr val="bg2"/>
            </a:solidFill>
            <a:round/>
          </a:ln>
        </p:spPr>
        <p:style>
          <a:lnRef idx="0">
            <a:scrgbClr r="0" g="0" b="0"/>
          </a:lnRef>
          <a:fillRef idx="0">
            <a:scrgbClr r="0" g="0" b="0"/>
          </a:fillRef>
          <a:effectRef idx="0">
            <a:scrgbClr r="0" g="0" b="0"/>
          </a:effectRef>
          <a:fontRef idx="minor"/>
        </p:style>
      </p:sp>
      <p:sp>
        <p:nvSpPr>
          <p:cNvPr id="1548" name="CustomShape 3"/>
          <p:cNvSpPr/>
          <p:nvPr/>
        </p:nvSpPr>
        <p:spPr>
          <a:xfrm>
            <a:off x="5367960" y="1770120"/>
            <a:ext cx="2649600" cy="3829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gn="ctr">
              <a:lnSpc>
                <a:spcPct val="99000"/>
              </a:lnSpc>
            </a:pPr>
            <a:r>
              <a:rPr lang="zh-CN" altLang="en-US" sz="2400" b="0" strike="noStrike" spc="-1" dirty="0">
                <a:solidFill>
                  <a:srgbClr val="E46C0A"/>
                </a:solidFill>
                <a:latin typeface="Trebuchet MS"/>
                <a:ea typeface="ヒラギノ角ゴ ProN W3"/>
              </a:rPr>
              <a:t>私有内存 </a:t>
            </a:r>
            <a:r>
              <a:rPr lang="en-US" sz="2400" b="0" strike="noStrike" spc="-1" dirty="0">
                <a:solidFill>
                  <a:srgbClr val="E46C0A"/>
                </a:solidFill>
                <a:latin typeface="Trebuchet MS"/>
                <a:ea typeface="ヒラギノ角ゴ ProN W3"/>
              </a:rPr>
              <a:t>Private memory</a:t>
            </a:r>
            <a:endParaRPr lang="en-US" sz="2400" b="0" strike="noStrike" spc="-1" dirty="0">
              <a:latin typeface="Arial"/>
            </a:endParaRPr>
          </a:p>
          <a:p>
            <a:pPr algn="ctr">
              <a:lnSpc>
                <a:spcPct val="99000"/>
              </a:lnSpc>
            </a:pPr>
            <a:r>
              <a:rPr lang="en-US" sz="2000" b="0" strike="noStrike" spc="-1" dirty="0">
                <a:solidFill>
                  <a:srgbClr val="E46C0A"/>
                </a:solidFill>
                <a:latin typeface="Trebuchet MS"/>
                <a:ea typeface="ヒラギノ角ゴ ProN W3"/>
              </a:rPr>
              <a:t>O(10) words/WI </a:t>
            </a:r>
            <a:r>
              <a:rPr lang="zh-CN" altLang="en-US" sz="2000" b="0" strike="noStrike" spc="-1" dirty="0">
                <a:solidFill>
                  <a:srgbClr val="E46C0A"/>
                </a:solidFill>
                <a:latin typeface="Trebuchet MS"/>
                <a:ea typeface="ヒラギノ角ゴ ProN W3"/>
              </a:rPr>
              <a:t>工作项</a:t>
            </a:r>
            <a:endParaRPr lang="en-US" sz="2000" b="0" strike="noStrike" spc="-1" dirty="0">
              <a:latin typeface="Arial"/>
            </a:endParaRPr>
          </a:p>
          <a:p>
            <a:pPr algn="ctr">
              <a:lnSpc>
                <a:spcPct val="99000"/>
              </a:lnSpc>
            </a:pPr>
            <a:endParaRPr lang="en-US" sz="2000" b="0" strike="noStrike" spc="-1" dirty="0">
              <a:latin typeface="Arial"/>
            </a:endParaRPr>
          </a:p>
          <a:p>
            <a:pPr algn="ctr">
              <a:lnSpc>
                <a:spcPct val="99000"/>
              </a:lnSpc>
            </a:pPr>
            <a:r>
              <a:rPr lang="zh-CN" altLang="en-US" sz="2400" b="0" strike="noStrike" spc="-1" dirty="0">
                <a:solidFill>
                  <a:srgbClr val="E46C0A"/>
                </a:solidFill>
                <a:latin typeface="Trebuchet MS"/>
                <a:ea typeface="ヒラギノ角ゴ ProN W3"/>
              </a:rPr>
              <a:t>局部内存 </a:t>
            </a:r>
            <a:r>
              <a:rPr lang="en-US" sz="2400" b="0" strike="noStrike" spc="-1" dirty="0">
                <a:solidFill>
                  <a:srgbClr val="E46C0A"/>
                </a:solidFill>
                <a:latin typeface="Trebuchet MS"/>
                <a:ea typeface="ヒラギノ角ゴ ProN W3"/>
              </a:rPr>
              <a:t>Local memory</a:t>
            </a:r>
            <a:endParaRPr lang="en-US" sz="2400" b="0" strike="noStrike" spc="-1" dirty="0">
              <a:latin typeface="Arial"/>
            </a:endParaRPr>
          </a:p>
          <a:p>
            <a:pPr algn="ctr">
              <a:lnSpc>
                <a:spcPct val="99000"/>
              </a:lnSpc>
            </a:pPr>
            <a:r>
              <a:rPr lang="en-US" sz="2000" b="0" strike="noStrike" spc="-1" dirty="0">
                <a:solidFill>
                  <a:srgbClr val="E46C0A"/>
                </a:solidFill>
                <a:latin typeface="Trebuchet MS"/>
                <a:ea typeface="ヒラギノ角ゴ ProN W3"/>
              </a:rPr>
              <a:t>O(1-10) </a:t>
            </a:r>
            <a:r>
              <a:rPr lang="en-US" sz="2000" b="0" strike="noStrike" spc="-1" dirty="0" err="1">
                <a:solidFill>
                  <a:srgbClr val="E46C0A"/>
                </a:solidFill>
                <a:latin typeface="Trebuchet MS"/>
                <a:ea typeface="ヒラギノ角ゴ ProN W3"/>
              </a:rPr>
              <a:t>KBytes</a:t>
            </a:r>
            <a:r>
              <a:rPr lang="en-US" sz="2000" b="0" strike="noStrike" spc="-1" dirty="0">
                <a:solidFill>
                  <a:srgbClr val="E46C0A"/>
                </a:solidFill>
                <a:latin typeface="Trebuchet MS"/>
                <a:ea typeface="ヒラギノ角ゴ ProN W3"/>
              </a:rPr>
              <a:t>/WG </a:t>
            </a:r>
            <a:r>
              <a:rPr lang="zh-CN" altLang="en-US" sz="2000" b="0" strike="noStrike" spc="-1" dirty="0">
                <a:solidFill>
                  <a:srgbClr val="E46C0A"/>
                </a:solidFill>
                <a:latin typeface="Trebuchet MS"/>
                <a:ea typeface="ヒラギノ角ゴ ProN W3"/>
              </a:rPr>
              <a:t>工作组</a:t>
            </a:r>
            <a:endParaRPr lang="en-US" sz="2000" b="0" strike="noStrike" spc="-1" dirty="0">
              <a:latin typeface="Arial"/>
            </a:endParaRPr>
          </a:p>
          <a:p>
            <a:pPr algn="ctr">
              <a:lnSpc>
                <a:spcPct val="99000"/>
              </a:lnSpc>
            </a:pPr>
            <a:endParaRPr lang="en-US" sz="2000" b="0" strike="noStrike" spc="-1" dirty="0">
              <a:latin typeface="Arial"/>
            </a:endParaRPr>
          </a:p>
          <a:p>
            <a:pPr algn="ctr">
              <a:lnSpc>
                <a:spcPct val="99000"/>
              </a:lnSpc>
            </a:pPr>
            <a:r>
              <a:rPr lang="zh-CN" altLang="en-US" sz="2400" b="0" strike="noStrike" spc="-1" dirty="0">
                <a:solidFill>
                  <a:srgbClr val="E46C0A"/>
                </a:solidFill>
                <a:latin typeface="Trebuchet MS"/>
                <a:ea typeface="ヒラギノ角ゴ ProN W3"/>
              </a:rPr>
              <a:t>全局内存 </a:t>
            </a:r>
            <a:r>
              <a:rPr lang="en-US" sz="2400" b="0" strike="noStrike" spc="-1" dirty="0">
                <a:solidFill>
                  <a:srgbClr val="E46C0A"/>
                </a:solidFill>
                <a:latin typeface="Trebuchet MS"/>
                <a:ea typeface="ヒラギノ角ゴ ProN W3"/>
              </a:rPr>
              <a:t>Global memory</a:t>
            </a:r>
            <a:endParaRPr lang="en-US" sz="2400" b="0" strike="noStrike" spc="-1" dirty="0">
              <a:latin typeface="Arial"/>
            </a:endParaRPr>
          </a:p>
          <a:p>
            <a:pPr algn="ctr">
              <a:lnSpc>
                <a:spcPct val="99000"/>
              </a:lnSpc>
            </a:pPr>
            <a:r>
              <a:rPr lang="en-US" sz="2000" b="0" strike="noStrike" spc="-1" dirty="0">
                <a:solidFill>
                  <a:srgbClr val="E46C0A"/>
                </a:solidFill>
                <a:latin typeface="Trebuchet MS"/>
                <a:ea typeface="ヒラギノ角ゴ ProN W3"/>
              </a:rPr>
              <a:t>O(1-10) </a:t>
            </a:r>
            <a:r>
              <a:rPr lang="en-US" sz="2000" b="0" strike="noStrike" spc="-1" dirty="0" err="1">
                <a:solidFill>
                  <a:srgbClr val="E46C0A"/>
                </a:solidFill>
                <a:latin typeface="Trebuchet MS"/>
                <a:ea typeface="ヒラギノ角ゴ ProN W3"/>
              </a:rPr>
              <a:t>GBytes</a:t>
            </a:r>
            <a:endParaRPr lang="en-US" sz="2000" b="0" strike="noStrike" spc="-1" dirty="0">
              <a:latin typeface="Arial"/>
            </a:endParaRPr>
          </a:p>
          <a:p>
            <a:pPr algn="ctr">
              <a:lnSpc>
                <a:spcPct val="99000"/>
              </a:lnSpc>
            </a:pPr>
            <a:endParaRPr lang="en-US" sz="2000" b="0" strike="noStrike" spc="-1" dirty="0">
              <a:latin typeface="Arial"/>
            </a:endParaRPr>
          </a:p>
          <a:p>
            <a:pPr algn="ctr">
              <a:lnSpc>
                <a:spcPct val="99000"/>
              </a:lnSpc>
            </a:pPr>
            <a:r>
              <a:rPr lang="zh-CN" altLang="en-US" sz="2400" b="0" strike="noStrike" spc="-1" dirty="0">
                <a:solidFill>
                  <a:srgbClr val="E46C0A"/>
                </a:solidFill>
                <a:latin typeface="Trebuchet MS"/>
                <a:ea typeface="ヒラギノ角ゴ ProN W3"/>
              </a:rPr>
              <a:t>宿主内存 </a:t>
            </a:r>
            <a:r>
              <a:rPr lang="en-US" sz="2400" b="0" strike="noStrike" spc="-1" dirty="0">
                <a:solidFill>
                  <a:srgbClr val="E46C0A"/>
                </a:solidFill>
                <a:latin typeface="Trebuchet MS"/>
                <a:ea typeface="ヒラギノ角ゴ ProN W3"/>
              </a:rPr>
              <a:t>Host memory</a:t>
            </a:r>
            <a:endParaRPr lang="en-US" sz="2400" b="0" strike="noStrike" spc="-1" dirty="0">
              <a:latin typeface="Arial"/>
            </a:endParaRPr>
          </a:p>
          <a:p>
            <a:pPr algn="ctr">
              <a:lnSpc>
                <a:spcPct val="99000"/>
              </a:lnSpc>
            </a:pPr>
            <a:r>
              <a:rPr lang="en-US" sz="2000" b="0" strike="noStrike" spc="-1" dirty="0">
                <a:solidFill>
                  <a:srgbClr val="E46C0A"/>
                </a:solidFill>
                <a:latin typeface="Trebuchet MS"/>
                <a:ea typeface="ヒラギノ角ゴ ProN W3"/>
              </a:rPr>
              <a:t>O(1-100) </a:t>
            </a:r>
            <a:r>
              <a:rPr lang="en-US" sz="2000" b="0" strike="noStrike" spc="-1" dirty="0" err="1">
                <a:solidFill>
                  <a:srgbClr val="E46C0A"/>
                </a:solidFill>
                <a:latin typeface="Trebuchet MS"/>
                <a:ea typeface="ヒラギノ角ゴ ProN W3"/>
              </a:rPr>
              <a:t>GBytes</a:t>
            </a:r>
            <a:endParaRPr lang="en-US" sz="2000" b="0" strike="noStrike" spc="-1" dirty="0">
              <a:latin typeface="Arial"/>
            </a:endParaRPr>
          </a:p>
        </p:txBody>
      </p:sp>
      <p:sp>
        <p:nvSpPr>
          <p:cNvPr id="1549" name="CustomShape 4"/>
          <p:cNvSpPr/>
          <p:nvPr/>
        </p:nvSpPr>
        <p:spPr>
          <a:xfrm flipV="1">
            <a:off x="698040" y="1711800"/>
            <a:ext cx="3147840" cy="3987720"/>
          </a:xfrm>
          <a:prstGeom prst="triangle">
            <a:avLst>
              <a:gd name="adj" fmla="val 50000"/>
            </a:avLst>
          </a:prstGeom>
          <a:solidFill>
            <a:schemeClr val="bg1">
              <a:lumMod val="85000"/>
            </a:schemeClr>
          </a:solidFill>
          <a:ln w="9360">
            <a:noFill/>
          </a:ln>
        </p:spPr>
        <p:style>
          <a:lnRef idx="0">
            <a:scrgbClr r="0" g="0" b="0"/>
          </a:lnRef>
          <a:fillRef idx="0">
            <a:scrgbClr r="0" g="0" b="0"/>
          </a:fillRef>
          <a:effectRef idx="0">
            <a:scrgbClr r="0" g="0" b="0"/>
          </a:effectRef>
          <a:fontRef idx="minor"/>
        </p:style>
      </p:sp>
      <p:sp>
        <p:nvSpPr>
          <p:cNvPr id="1550" name="CustomShape 5"/>
          <p:cNvSpPr/>
          <p:nvPr/>
        </p:nvSpPr>
        <p:spPr>
          <a:xfrm>
            <a:off x="778680" y="1754280"/>
            <a:ext cx="3016800" cy="3829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gn="ctr">
              <a:lnSpc>
                <a:spcPct val="99000"/>
              </a:lnSpc>
            </a:pPr>
            <a:r>
              <a:rPr lang="zh-CN" altLang="en-US" sz="2400" b="0" strike="noStrike" spc="-1" dirty="0">
                <a:solidFill>
                  <a:srgbClr val="E46C0A"/>
                </a:solidFill>
                <a:latin typeface="Trebuchet MS"/>
                <a:ea typeface="ヒラギノ角ゴ ProN W3"/>
              </a:rPr>
              <a:t>私有内存 </a:t>
            </a:r>
            <a:r>
              <a:rPr lang="en-US" sz="2400" b="0" strike="noStrike" spc="-1" dirty="0">
                <a:solidFill>
                  <a:srgbClr val="E46C0A"/>
                </a:solidFill>
                <a:latin typeface="Trebuchet MS"/>
                <a:ea typeface="ヒラギノ角ゴ ProN W3"/>
              </a:rPr>
              <a:t>Private memory</a:t>
            </a:r>
            <a:endParaRPr lang="en-US" sz="2400" b="0" strike="noStrike" spc="-1" dirty="0">
              <a:latin typeface="Arial"/>
            </a:endParaRPr>
          </a:p>
          <a:p>
            <a:pPr algn="ctr">
              <a:lnSpc>
                <a:spcPct val="99000"/>
              </a:lnSpc>
            </a:pPr>
            <a:r>
              <a:rPr lang="en-US" sz="2000" b="0" strike="noStrike" spc="-1" dirty="0">
                <a:solidFill>
                  <a:srgbClr val="E46C0A"/>
                </a:solidFill>
                <a:latin typeface="Trebuchet MS"/>
                <a:ea typeface="ヒラギノ角ゴ ProN W3"/>
              </a:rPr>
              <a:t>O(2-3) words/cycle/WI </a:t>
            </a:r>
            <a:r>
              <a:rPr lang="zh-CN" altLang="en-US" sz="2000" spc="-1" dirty="0">
                <a:solidFill>
                  <a:srgbClr val="E46C0A"/>
                </a:solidFill>
                <a:latin typeface="Trebuchet MS"/>
                <a:ea typeface="ヒラギノ角ゴ ProN W3"/>
              </a:rPr>
              <a:t>工作项</a:t>
            </a:r>
            <a:endParaRPr lang="en-US" sz="2000" b="0" strike="noStrike" spc="-1" dirty="0">
              <a:latin typeface="Arial"/>
            </a:endParaRPr>
          </a:p>
          <a:p>
            <a:pPr algn="ctr">
              <a:lnSpc>
                <a:spcPct val="99000"/>
              </a:lnSpc>
            </a:pPr>
            <a:endParaRPr lang="en-US" sz="2000" b="0" strike="noStrike" spc="-1" dirty="0">
              <a:latin typeface="Arial"/>
            </a:endParaRPr>
          </a:p>
          <a:p>
            <a:pPr algn="ctr">
              <a:lnSpc>
                <a:spcPct val="99000"/>
              </a:lnSpc>
            </a:pPr>
            <a:r>
              <a:rPr lang="zh-CN" altLang="en-US" sz="2400" b="0" strike="noStrike" spc="-1" dirty="0">
                <a:solidFill>
                  <a:srgbClr val="E46C0A"/>
                </a:solidFill>
                <a:latin typeface="Trebuchet MS"/>
                <a:ea typeface="ヒラギノ角ゴ ProN W3"/>
              </a:rPr>
              <a:t>局部内存 </a:t>
            </a:r>
            <a:r>
              <a:rPr lang="en-US" sz="2400" b="0" strike="noStrike" spc="-1" dirty="0">
                <a:solidFill>
                  <a:srgbClr val="E46C0A"/>
                </a:solidFill>
                <a:latin typeface="Trebuchet MS"/>
                <a:ea typeface="ヒラギノ角ゴ ProN W3"/>
              </a:rPr>
              <a:t>Local memory</a:t>
            </a:r>
            <a:endParaRPr lang="en-US" sz="2400" b="0" strike="noStrike" spc="-1" dirty="0">
              <a:latin typeface="Arial"/>
            </a:endParaRPr>
          </a:p>
          <a:p>
            <a:pPr algn="ctr">
              <a:lnSpc>
                <a:spcPct val="99000"/>
              </a:lnSpc>
            </a:pPr>
            <a:r>
              <a:rPr lang="en-US" sz="2000" b="0" strike="noStrike" spc="-1" dirty="0">
                <a:solidFill>
                  <a:srgbClr val="E46C0A"/>
                </a:solidFill>
                <a:latin typeface="Trebuchet MS"/>
                <a:ea typeface="ヒラギノ角ゴ ProN W3"/>
              </a:rPr>
              <a:t>O(10) words/cycle/WG</a:t>
            </a:r>
            <a:r>
              <a:rPr lang="zh-CN" altLang="en-US" sz="2000" b="0" strike="noStrike" spc="-1" dirty="0">
                <a:solidFill>
                  <a:srgbClr val="E46C0A"/>
                </a:solidFill>
                <a:latin typeface="Trebuchet MS"/>
                <a:ea typeface="ヒラギノ角ゴ ProN W3"/>
              </a:rPr>
              <a:t>工作组</a:t>
            </a:r>
            <a:endParaRPr lang="en-US" sz="2000" b="0" strike="noStrike" spc="-1" dirty="0">
              <a:latin typeface="Arial"/>
            </a:endParaRPr>
          </a:p>
          <a:p>
            <a:pPr algn="ctr">
              <a:lnSpc>
                <a:spcPct val="99000"/>
              </a:lnSpc>
            </a:pPr>
            <a:endParaRPr lang="en-US" sz="2000" b="0" strike="noStrike" spc="-1" dirty="0">
              <a:latin typeface="Arial"/>
            </a:endParaRPr>
          </a:p>
          <a:p>
            <a:pPr algn="ctr">
              <a:lnSpc>
                <a:spcPct val="99000"/>
              </a:lnSpc>
            </a:pPr>
            <a:r>
              <a:rPr lang="zh-CN" altLang="en-US" sz="2400" b="0" strike="noStrike" spc="-1" dirty="0">
                <a:solidFill>
                  <a:srgbClr val="E46C0A"/>
                </a:solidFill>
                <a:latin typeface="Trebuchet MS"/>
                <a:ea typeface="ヒラギノ角ゴ ProN W3"/>
              </a:rPr>
              <a:t>全局内存 </a:t>
            </a:r>
            <a:r>
              <a:rPr lang="en-US" sz="2400" b="0" strike="noStrike" spc="-1" dirty="0">
                <a:solidFill>
                  <a:srgbClr val="E46C0A"/>
                </a:solidFill>
                <a:latin typeface="Trebuchet MS"/>
                <a:ea typeface="ヒラギノ角ゴ ProN W3"/>
              </a:rPr>
              <a:t>Global memory</a:t>
            </a:r>
            <a:endParaRPr lang="en-US" sz="2400" b="0" strike="noStrike" spc="-1" dirty="0">
              <a:latin typeface="Arial"/>
            </a:endParaRPr>
          </a:p>
          <a:p>
            <a:pPr algn="ctr">
              <a:lnSpc>
                <a:spcPct val="99000"/>
              </a:lnSpc>
            </a:pPr>
            <a:r>
              <a:rPr lang="en-US" sz="2000" b="0" strike="noStrike" spc="-1" dirty="0">
                <a:solidFill>
                  <a:srgbClr val="E46C0A"/>
                </a:solidFill>
                <a:latin typeface="Trebuchet MS"/>
                <a:ea typeface="ヒラギノ角ゴ ProN W3"/>
              </a:rPr>
              <a:t>O(100-200) </a:t>
            </a:r>
            <a:r>
              <a:rPr lang="en-US" sz="2000" b="0" strike="noStrike" spc="-1" dirty="0" err="1">
                <a:solidFill>
                  <a:srgbClr val="E46C0A"/>
                </a:solidFill>
                <a:latin typeface="Trebuchet MS"/>
                <a:ea typeface="ヒラギノ角ゴ ProN W3"/>
              </a:rPr>
              <a:t>GBytes</a:t>
            </a:r>
            <a:r>
              <a:rPr lang="en-US" sz="2000" b="0" strike="noStrike" spc="-1" dirty="0">
                <a:solidFill>
                  <a:srgbClr val="E46C0A"/>
                </a:solidFill>
                <a:latin typeface="Trebuchet MS"/>
                <a:ea typeface="ヒラギノ角ゴ ProN W3"/>
              </a:rPr>
              <a:t>/s</a:t>
            </a:r>
            <a:endParaRPr lang="en-US" sz="2000" b="0" strike="noStrike" spc="-1" dirty="0">
              <a:latin typeface="Arial"/>
            </a:endParaRPr>
          </a:p>
          <a:p>
            <a:pPr algn="ctr">
              <a:lnSpc>
                <a:spcPct val="99000"/>
              </a:lnSpc>
            </a:pPr>
            <a:endParaRPr lang="en-US" sz="2000" b="0" strike="noStrike" spc="-1" dirty="0">
              <a:latin typeface="Arial"/>
            </a:endParaRPr>
          </a:p>
          <a:p>
            <a:pPr algn="ctr">
              <a:lnSpc>
                <a:spcPct val="99000"/>
              </a:lnSpc>
            </a:pPr>
            <a:r>
              <a:rPr lang="zh-CN" altLang="en-US" sz="2400" b="0" strike="noStrike" spc="-1" dirty="0">
                <a:solidFill>
                  <a:srgbClr val="E46C0A"/>
                </a:solidFill>
                <a:latin typeface="Trebuchet MS"/>
                <a:ea typeface="ヒラギノ角ゴ ProN W3"/>
              </a:rPr>
              <a:t>宿主内存 </a:t>
            </a:r>
            <a:r>
              <a:rPr lang="en-US" sz="2400" b="0" strike="noStrike" spc="-1" dirty="0">
                <a:solidFill>
                  <a:srgbClr val="E46C0A"/>
                </a:solidFill>
                <a:latin typeface="Trebuchet MS"/>
                <a:ea typeface="ヒラギノ角ゴ ProN W3"/>
              </a:rPr>
              <a:t>Host memory</a:t>
            </a:r>
            <a:endParaRPr lang="en-US" sz="2400" b="0" strike="noStrike" spc="-1" dirty="0">
              <a:latin typeface="Arial"/>
            </a:endParaRPr>
          </a:p>
          <a:p>
            <a:pPr algn="ctr">
              <a:lnSpc>
                <a:spcPct val="99000"/>
              </a:lnSpc>
            </a:pPr>
            <a:r>
              <a:rPr lang="en-US" sz="2000" b="0" strike="noStrike" spc="-1" dirty="0">
                <a:solidFill>
                  <a:srgbClr val="E46C0A"/>
                </a:solidFill>
                <a:latin typeface="Trebuchet MS"/>
                <a:ea typeface="ヒラギノ角ゴ ProN W3"/>
              </a:rPr>
              <a:t>O(1-100) </a:t>
            </a:r>
            <a:r>
              <a:rPr lang="en-US" sz="2000" b="0" strike="noStrike" spc="-1" dirty="0" err="1">
                <a:solidFill>
                  <a:srgbClr val="E46C0A"/>
                </a:solidFill>
                <a:latin typeface="Trebuchet MS"/>
                <a:ea typeface="ヒラギノ角ゴ ProN W3"/>
              </a:rPr>
              <a:t>GBytes</a:t>
            </a:r>
            <a:r>
              <a:rPr lang="en-US" sz="2000" b="0" strike="noStrike" spc="-1" dirty="0">
                <a:solidFill>
                  <a:srgbClr val="E46C0A"/>
                </a:solidFill>
                <a:latin typeface="Trebuchet MS"/>
                <a:ea typeface="ヒラギノ角ゴ ProN W3"/>
              </a:rPr>
              <a:t>/s</a:t>
            </a:r>
            <a:endParaRPr lang="en-US" sz="2000" b="0" strike="noStrike" spc="-1" dirty="0">
              <a:latin typeface="Arial"/>
            </a:endParaRPr>
          </a:p>
        </p:txBody>
      </p:sp>
      <p:sp>
        <p:nvSpPr>
          <p:cNvPr id="1551" name="CustomShape 6"/>
          <p:cNvSpPr/>
          <p:nvPr/>
        </p:nvSpPr>
        <p:spPr>
          <a:xfrm>
            <a:off x="802080" y="6045120"/>
            <a:ext cx="6855840" cy="33084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99000"/>
              </a:lnSpc>
            </a:pPr>
            <a:r>
              <a:rPr lang="zh-CN" altLang="en-US" sz="1600" b="0" strike="noStrike" spc="-1" dirty="0">
                <a:solidFill>
                  <a:srgbClr val="000000"/>
                </a:solidFill>
                <a:latin typeface="Trebuchet MS"/>
                <a:ea typeface="ヒラギノ角ゴ ProN W3"/>
              </a:rPr>
              <a:t>这里所采用的是以 </a:t>
            </a:r>
            <a:r>
              <a:rPr lang="en-US" altLang="zh-CN" sz="1600" spc="-1" dirty="0">
                <a:solidFill>
                  <a:srgbClr val="000000"/>
                </a:solidFill>
                <a:latin typeface="Trebuchet MS"/>
                <a:ea typeface="ヒラギノ角ゴ ProN W3"/>
              </a:rPr>
              <a:t>2011 </a:t>
            </a:r>
            <a:r>
              <a:rPr lang="zh-CN" altLang="en-US" sz="1600" spc="-1" dirty="0">
                <a:solidFill>
                  <a:srgbClr val="000000"/>
                </a:solidFill>
                <a:latin typeface="Trebuchet MS"/>
                <a:ea typeface="ヒラギノ角ゴ ProN W3"/>
              </a:rPr>
              <a:t>年的高端 </a:t>
            </a:r>
            <a:r>
              <a:rPr lang="en-US" altLang="zh-CN" sz="1600" spc="-1" dirty="0">
                <a:solidFill>
                  <a:srgbClr val="000000"/>
                </a:solidFill>
                <a:latin typeface="Trebuchet MS"/>
                <a:ea typeface="ヒラギノ角ゴ ProN W3"/>
              </a:rPr>
              <a:t>GPU </a:t>
            </a:r>
            <a:r>
              <a:rPr lang="zh-CN" altLang="en-US" sz="1600" spc="-1" dirty="0">
                <a:solidFill>
                  <a:srgbClr val="000000"/>
                </a:solidFill>
                <a:latin typeface="Trebuchet MS"/>
                <a:ea typeface="ヒラギノ角ゴ ProN W3"/>
              </a:rPr>
              <a:t>来估计的带宽和性能等参数</a:t>
            </a:r>
            <a:endParaRPr lang="en-US" sz="1600" b="0" strike="noStrike" spc="-1" dirty="0">
              <a:latin typeface="Arial"/>
            </a:endParaRPr>
          </a:p>
        </p:txBody>
      </p:sp>
      <p:sp>
        <p:nvSpPr>
          <p:cNvPr id="1552" name="CustomShape 7"/>
          <p:cNvSpPr/>
          <p:nvPr/>
        </p:nvSpPr>
        <p:spPr>
          <a:xfrm>
            <a:off x="1067400" y="1177200"/>
            <a:ext cx="2199960" cy="4518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99000"/>
              </a:lnSpc>
            </a:pPr>
            <a:r>
              <a:rPr lang="zh-CN" altLang="en-US" sz="2400" b="1" strike="noStrike" spc="-1" dirty="0">
                <a:solidFill>
                  <a:srgbClr val="C0504D"/>
                </a:solidFill>
                <a:latin typeface="Trebuchet MS"/>
                <a:ea typeface="ヒラギノ角ゴ ProN W3"/>
              </a:rPr>
              <a:t>带宽（</a:t>
            </a:r>
            <a:r>
              <a:rPr lang="en-US" altLang="zh-CN" sz="2400" b="1" spc="-1" dirty="0">
                <a:solidFill>
                  <a:srgbClr val="C0504D"/>
                </a:solidFill>
                <a:latin typeface="Trebuchet MS"/>
                <a:ea typeface="ヒラギノ角ゴ ProN W3"/>
              </a:rPr>
              <a:t>Bandwidths</a:t>
            </a:r>
            <a:r>
              <a:rPr lang="zh-CN" altLang="en-US" sz="2400" b="1" strike="noStrike" spc="-1" dirty="0">
                <a:solidFill>
                  <a:srgbClr val="C0504D"/>
                </a:solidFill>
                <a:latin typeface="Trebuchet MS"/>
                <a:ea typeface="ヒラギノ角ゴ ProN W3"/>
              </a:rPr>
              <a:t>）</a:t>
            </a:r>
            <a:endParaRPr lang="en-US" sz="2400" b="0" strike="noStrike" spc="-1" dirty="0">
              <a:latin typeface="Arial"/>
            </a:endParaRPr>
          </a:p>
        </p:txBody>
      </p:sp>
      <p:sp>
        <p:nvSpPr>
          <p:cNvPr id="1553" name="CustomShape 8"/>
          <p:cNvSpPr/>
          <p:nvPr/>
        </p:nvSpPr>
        <p:spPr>
          <a:xfrm>
            <a:off x="6135840" y="1177200"/>
            <a:ext cx="1069200" cy="4518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99000"/>
              </a:lnSpc>
            </a:pPr>
            <a:r>
              <a:rPr lang="zh-CN" altLang="en-US" sz="2400" b="1" strike="noStrike" spc="-1" dirty="0">
                <a:solidFill>
                  <a:srgbClr val="C0504D"/>
                </a:solidFill>
                <a:latin typeface="Trebuchet MS"/>
                <a:ea typeface="ヒラギノ角ゴ ProN W3"/>
              </a:rPr>
              <a:t>大小（</a:t>
            </a:r>
            <a:r>
              <a:rPr lang="en-US" altLang="zh-CN" sz="2400" b="1" strike="noStrike" spc="-1" dirty="0">
                <a:solidFill>
                  <a:srgbClr val="C0504D"/>
                </a:solidFill>
                <a:latin typeface="Trebuchet MS"/>
                <a:ea typeface="ヒラギノ角ゴ ProN W3"/>
              </a:rPr>
              <a:t>Sizes</a:t>
            </a:r>
            <a:r>
              <a:rPr lang="zh-CN" altLang="en-US" sz="2400" b="1" strike="noStrike" spc="-1" dirty="0">
                <a:solidFill>
                  <a:srgbClr val="C0504D"/>
                </a:solidFill>
                <a:latin typeface="Trebuchet MS"/>
                <a:ea typeface="ヒラギノ角ゴ ProN W3"/>
              </a:rPr>
              <a:t>）</a:t>
            </a:r>
            <a:endParaRPr lang="en-US" sz="24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4" name="CustomShape 1"/>
          <p:cNvSpPr/>
          <p:nvPr/>
        </p:nvSpPr>
        <p:spPr>
          <a:xfrm>
            <a:off x="457200" y="-99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4000" b="0" strike="noStrike" spc="-1" dirty="0">
                <a:solidFill>
                  <a:srgbClr val="000000"/>
                </a:solidFill>
                <a:latin typeface="Trebuchet MS"/>
              </a:rPr>
              <a:t>内存一致性</a:t>
            </a:r>
            <a:endParaRPr lang="en-US" altLang="zh-CN" sz="4000" b="0" strike="noStrike" spc="-1" dirty="0">
              <a:solidFill>
                <a:srgbClr val="000000"/>
              </a:solidFill>
              <a:latin typeface="Trebuchet MS"/>
            </a:endParaRPr>
          </a:p>
          <a:p>
            <a:pPr algn="ctr">
              <a:lnSpc>
                <a:spcPct val="100000"/>
              </a:lnSpc>
            </a:pPr>
            <a:r>
              <a:rPr lang="en-US" sz="2400" b="0" strike="noStrike" spc="-1" dirty="0">
                <a:solidFill>
                  <a:srgbClr val="000000"/>
                </a:solidFill>
                <a:latin typeface="Trebuchet MS"/>
              </a:rPr>
              <a:t>Memory Consistency</a:t>
            </a:r>
            <a:endParaRPr lang="en-US" sz="2400" b="0" strike="noStrike" spc="-1" dirty="0">
              <a:latin typeface="Arial"/>
            </a:endParaRPr>
          </a:p>
        </p:txBody>
      </p:sp>
      <p:sp>
        <p:nvSpPr>
          <p:cNvPr id="1555" name="CustomShape 2"/>
          <p:cNvSpPr/>
          <p:nvPr/>
        </p:nvSpPr>
        <p:spPr>
          <a:xfrm>
            <a:off x="179640" y="908640"/>
            <a:ext cx="8784360" cy="5948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marL="343080" indent="-342360">
              <a:lnSpc>
                <a:spcPct val="110000"/>
              </a:lnSpc>
              <a:spcBef>
                <a:spcPts val="641"/>
              </a:spcBef>
              <a:buClr>
                <a:srgbClr val="000000"/>
              </a:buClr>
              <a:buFont typeface="Arial"/>
              <a:buChar char="•"/>
            </a:pPr>
            <a:r>
              <a:rPr lang="en-US" sz="3200" b="0" strike="noStrike" spc="-1" dirty="0">
                <a:solidFill>
                  <a:srgbClr val="000000"/>
                </a:solidFill>
                <a:latin typeface="Trebuchet MS"/>
              </a:rPr>
              <a:t>OpenCL </a:t>
            </a:r>
            <a:r>
              <a:rPr lang="zh-CN" altLang="en-US" sz="3200" b="0" strike="noStrike" spc="-1" dirty="0">
                <a:solidFill>
                  <a:srgbClr val="000000"/>
                </a:solidFill>
                <a:latin typeface="Trebuchet MS"/>
              </a:rPr>
              <a:t>使用 </a:t>
            </a:r>
            <a:r>
              <a:rPr lang="zh-CN" altLang="en-US" sz="3200" b="1" strike="noStrike" spc="-1" dirty="0">
                <a:solidFill>
                  <a:srgbClr val="4F81BD"/>
                </a:solidFill>
                <a:latin typeface="Trebuchet MS"/>
              </a:rPr>
              <a:t>宽松一致性（</a:t>
            </a:r>
            <a:r>
              <a:rPr lang="en-US" altLang="zh-CN" sz="3200" b="1" strike="noStrike" spc="-1" dirty="0">
                <a:solidFill>
                  <a:srgbClr val="4F81BD"/>
                </a:solidFill>
                <a:latin typeface="Trebuchet MS"/>
              </a:rPr>
              <a:t>r</a:t>
            </a:r>
            <a:r>
              <a:rPr lang="en-US" sz="3200" b="1" strike="noStrike" spc="-1" dirty="0">
                <a:solidFill>
                  <a:srgbClr val="4F81BD"/>
                </a:solidFill>
                <a:latin typeface="Trebuchet MS"/>
              </a:rPr>
              <a:t>elaxed consistency</a:t>
            </a:r>
            <a:r>
              <a:rPr lang="zh-CN" altLang="en-US" sz="3200" b="1" strike="noStrike" spc="-1" dirty="0">
                <a:solidFill>
                  <a:srgbClr val="4F81BD"/>
                </a:solidFill>
                <a:latin typeface="Trebuchet MS"/>
              </a:rPr>
              <a:t>）</a:t>
            </a:r>
            <a:r>
              <a:rPr lang="en-US" sz="3200" b="1" strike="noStrike" spc="-1" dirty="0">
                <a:solidFill>
                  <a:srgbClr val="4F81BD"/>
                </a:solidFill>
                <a:latin typeface="Trebuchet MS"/>
              </a:rPr>
              <a:t> </a:t>
            </a:r>
            <a:r>
              <a:rPr lang="zh-CN" altLang="en-US" sz="3100" spc="-1" dirty="0">
                <a:solidFill>
                  <a:srgbClr val="000000"/>
                </a:solidFill>
                <a:latin typeface="Trebuchet MS"/>
              </a:rPr>
              <a:t>内存模型</a:t>
            </a:r>
            <a:r>
              <a:rPr lang="en-US" altLang="zh-CN" sz="3100" spc="-1" dirty="0">
                <a:solidFill>
                  <a:srgbClr val="000000"/>
                </a:solidFill>
                <a:latin typeface="Trebuchet MS"/>
              </a:rPr>
              <a:t>(memory model)</a:t>
            </a:r>
            <a:r>
              <a:rPr lang="en-US" sz="3100" spc="-1" dirty="0">
                <a:solidFill>
                  <a:srgbClr val="000000"/>
                </a:solidFill>
                <a:latin typeface="Trebuchet MS"/>
              </a:rPr>
              <a:t>; </a:t>
            </a:r>
            <a:r>
              <a:rPr lang="zh-CN" altLang="en-US" sz="3100" spc="-1" dirty="0">
                <a:solidFill>
                  <a:srgbClr val="000000"/>
                </a:solidFill>
                <a:latin typeface="Trebuchet MS"/>
              </a:rPr>
              <a:t>也就是说</a:t>
            </a:r>
            <a:endParaRPr lang="en-US" sz="3100" spc="-1" dirty="0">
              <a:solidFill>
                <a:srgbClr val="000000"/>
              </a:solidFill>
              <a:latin typeface="Trebuchet MS"/>
            </a:endParaRPr>
          </a:p>
          <a:p>
            <a:pPr marL="743040" lvl="1" indent="-285120">
              <a:lnSpc>
                <a:spcPct val="110000"/>
              </a:lnSpc>
              <a:spcBef>
                <a:spcPts val="561"/>
              </a:spcBef>
              <a:buClr>
                <a:srgbClr val="000000"/>
              </a:buClr>
              <a:buFont typeface="Arial"/>
              <a:buChar char="–"/>
            </a:pPr>
            <a:r>
              <a:rPr lang="zh-CN" altLang="en-US" sz="2800" spc="-1" dirty="0">
                <a:solidFill>
                  <a:srgbClr val="000000"/>
                </a:solidFill>
                <a:latin typeface="Trebuchet MS"/>
              </a:rPr>
              <a:t>对一个工作项可见的内存状态并不保证在所有时间中对所有工作项都可见。</a:t>
            </a:r>
            <a:endParaRPr lang="en-US" sz="2800" b="0" strike="noStrike" spc="-1" dirty="0">
              <a:latin typeface="Arial"/>
            </a:endParaRPr>
          </a:p>
          <a:p>
            <a:pPr marL="343080" indent="-342360">
              <a:lnSpc>
                <a:spcPct val="110000"/>
              </a:lnSpc>
              <a:spcBef>
                <a:spcPts val="641"/>
              </a:spcBef>
              <a:buClr>
                <a:srgbClr val="000000"/>
              </a:buClr>
              <a:buFont typeface="Arial"/>
              <a:buChar char="•"/>
            </a:pPr>
            <a:r>
              <a:rPr lang="zh-CN" altLang="en-US" sz="3200" b="0" strike="noStrike" spc="-1" dirty="0">
                <a:solidFill>
                  <a:srgbClr val="000000"/>
                </a:solidFill>
                <a:latin typeface="Trebuchet MS"/>
              </a:rPr>
              <a:t>一个工作项内</a:t>
            </a:r>
            <a:r>
              <a:rPr lang="en-US" sz="3200" b="0" strike="noStrike" spc="-1" dirty="0">
                <a:solidFill>
                  <a:srgbClr val="000000"/>
                </a:solidFill>
                <a:latin typeface="Trebuchet MS"/>
              </a:rPr>
              <a:t>:</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内存加载、存储与工作项内部角度具有一致性，也就是一个工作项可以正确地看到自身内的内存读写</a:t>
            </a:r>
            <a:endParaRPr lang="en-US" sz="2800" b="0" strike="noStrike" spc="-1" dirty="0">
              <a:latin typeface="Arial"/>
            </a:endParaRPr>
          </a:p>
          <a:p>
            <a:pPr marL="343080" indent="-342360">
              <a:lnSpc>
                <a:spcPct val="110000"/>
              </a:lnSpc>
              <a:spcBef>
                <a:spcPts val="641"/>
              </a:spcBef>
              <a:buClr>
                <a:srgbClr val="000000"/>
              </a:buClr>
              <a:buFont typeface="Arial"/>
              <a:buChar char="•"/>
            </a:pPr>
            <a:r>
              <a:rPr lang="zh-CN" altLang="en-US" sz="3200" b="0" strike="noStrike" spc="-1" dirty="0">
                <a:solidFill>
                  <a:srgbClr val="000000"/>
                </a:solidFill>
                <a:latin typeface="Trebuchet MS"/>
              </a:rPr>
              <a:t>一个工作组内</a:t>
            </a:r>
            <a:r>
              <a:rPr lang="en-US" sz="3200" b="0" strike="noStrike" spc="-1" dirty="0">
                <a:solidFill>
                  <a:srgbClr val="000000"/>
                </a:solidFill>
                <a:latin typeface="Trebuchet MS"/>
              </a:rPr>
              <a:t>:</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在内存屏障（</a:t>
            </a:r>
            <a:r>
              <a:rPr lang="en-US" altLang="zh-CN" sz="2800" b="0" strike="noStrike" spc="-1" dirty="0">
                <a:solidFill>
                  <a:srgbClr val="000000"/>
                </a:solidFill>
                <a:latin typeface="Trebuchet MS"/>
              </a:rPr>
              <a:t>barriers</a:t>
            </a:r>
            <a:r>
              <a:rPr lang="zh-CN" altLang="en-US" sz="2800" b="0" strike="noStrike" spc="-1" dirty="0">
                <a:solidFill>
                  <a:srgbClr val="000000"/>
                </a:solidFill>
                <a:latin typeface="Trebuchet MS"/>
              </a:rPr>
              <a:t>）同一侧的工作项之间，局部内存是一致的。</a:t>
            </a:r>
            <a:endParaRPr lang="en-US" sz="2800" b="0" strike="noStrike" spc="-1" dirty="0">
              <a:latin typeface="Arial"/>
            </a:endParaRPr>
          </a:p>
          <a:p>
            <a:pPr marL="343080" indent="-342360">
              <a:lnSpc>
                <a:spcPct val="110000"/>
              </a:lnSpc>
              <a:spcBef>
                <a:spcPts val="641"/>
              </a:spcBef>
              <a:buClr>
                <a:srgbClr val="000000"/>
              </a:buClr>
              <a:buFont typeface="Arial"/>
              <a:buChar char="•"/>
            </a:pPr>
            <a:r>
              <a:rPr lang="zh-CN" altLang="en-US" sz="3200" spc="-1" dirty="0">
                <a:solidFill>
                  <a:srgbClr val="000000"/>
                </a:solidFill>
                <a:latin typeface="Trebuchet MS"/>
              </a:rPr>
              <a:t>对于内存屏障同侧的工作组来说，全局内存是一致 的，</a:t>
            </a:r>
            <a:r>
              <a:rPr lang="zh-CN" altLang="en-US" sz="3100" b="1" u="sng" spc="-1" dirty="0">
                <a:solidFill>
                  <a:srgbClr val="C0504D"/>
                </a:solidFill>
                <a:latin typeface="Trebuchet MS"/>
              </a:rPr>
              <a:t>但不同工作组之间则不保证如此</a:t>
            </a:r>
            <a:r>
              <a:rPr lang="en-US" sz="3200" b="1" u="sng" strike="noStrike" spc="-1" dirty="0">
                <a:solidFill>
                  <a:srgbClr val="000000"/>
                </a:solidFill>
                <a:uFillTx/>
                <a:latin typeface="Trebuchet MS"/>
              </a:rPr>
              <a:t>!!</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这个问题经常会导致代码中的</a:t>
            </a:r>
            <a:r>
              <a:rPr lang="en-US" altLang="zh-CN" sz="2800" b="0" strike="noStrike" spc="-1" dirty="0">
                <a:solidFill>
                  <a:srgbClr val="000000"/>
                </a:solidFill>
                <a:latin typeface="Trebuchet MS"/>
              </a:rPr>
              <a:t>bug</a:t>
            </a:r>
            <a:r>
              <a:rPr lang="zh-CN" altLang="en-US" sz="2800" b="0" strike="noStrike" spc="-1" dirty="0">
                <a:solidFill>
                  <a:srgbClr val="000000"/>
                </a:solidFill>
                <a:latin typeface="Trebuchet MS"/>
              </a:rPr>
              <a:t>，一定要注意</a:t>
            </a:r>
            <a:r>
              <a:rPr lang="en-US" sz="2800" b="0" strike="noStrike" spc="-1" dirty="0">
                <a:solidFill>
                  <a:srgbClr val="000000"/>
                </a:solidFill>
                <a:latin typeface="Trebuchet MS"/>
              </a:rPr>
              <a:t>!</a:t>
            </a:r>
            <a:endParaRPr lang="en-US" sz="2800" b="0" strike="noStrike" spc="-1" dirty="0">
              <a:latin typeface="Arial"/>
            </a:endParaRPr>
          </a:p>
          <a:p>
            <a:pPr marL="343080" indent="-342360">
              <a:lnSpc>
                <a:spcPct val="110000"/>
              </a:lnSpc>
              <a:spcBef>
                <a:spcPts val="641"/>
              </a:spcBef>
              <a:buClr>
                <a:srgbClr val="000000"/>
              </a:buClr>
              <a:buFont typeface="Arial"/>
              <a:buChar char="•"/>
            </a:pPr>
            <a:r>
              <a:rPr lang="zh-CN" altLang="en-US" sz="3200" b="0" strike="noStrike" spc="-1" dirty="0">
                <a:solidFill>
                  <a:srgbClr val="000000"/>
                </a:solidFill>
                <a:latin typeface="Trebuchet MS"/>
              </a:rPr>
              <a:t>内核调用（</a:t>
            </a:r>
            <a:r>
              <a:rPr lang="en-US" altLang="zh-CN" sz="3200" spc="-1" dirty="0">
                <a:solidFill>
                  <a:srgbClr val="000000"/>
                </a:solidFill>
                <a:latin typeface="Trebuchet MS"/>
              </a:rPr>
              <a:t> kernel invocations </a:t>
            </a:r>
            <a:r>
              <a:rPr lang="zh-CN" altLang="en-US" sz="3200" b="0" strike="noStrike" spc="-1" dirty="0">
                <a:solidFill>
                  <a:srgbClr val="000000"/>
                </a:solidFill>
                <a:latin typeface="Trebuchet MS"/>
              </a:rPr>
              <a:t>）之类的</a:t>
            </a:r>
            <a:r>
              <a:rPr lang="zh-CN" altLang="en-US" sz="3100" spc="-1" dirty="0">
                <a:solidFill>
                  <a:srgbClr val="C0504D"/>
                </a:solidFill>
                <a:latin typeface="Trebuchet MS"/>
              </a:rPr>
              <a:t>命令（</a:t>
            </a:r>
            <a:r>
              <a:rPr lang="en-US" altLang="zh-CN" sz="3100" spc="-1" dirty="0">
                <a:solidFill>
                  <a:srgbClr val="C0504D"/>
                </a:solidFill>
                <a:latin typeface="Trebuchet MS"/>
              </a:rPr>
              <a:t>commands</a:t>
            </a:r>
            <a:r>
              <a:rPr lang="zh-CN" altLang="en-US" sz="3100" spc="-1" dirty="0">
                <a:solidFill>
                  <a:srgbClr val="C0504D"/>
                </a:solidFill>
                <a:latin typeface="Trebuchet MS"/>
              </a:rPr>
              <a:t>）</a:t>
            </a:r>
            <a:r>
              <a:rPr lang="zh-CN" altLang="en-US" sz="3200" spc="-1" dirty="0">
                <a:solidFill>
                  <a:srgbClr val="000000"/>
                </a:solidFill>
                <a:latin typeface="Trebuchet MS"/>
              </a:rPr>
              <a:t>之间的共享内存的</a:t>
            </a:r>
            <a:r>
              <a:rPr lang="zh-CN" altLang="en-US" sz="3200" b="0" strike="noStrike" spc="-1" dirty="0">
                <a:solidFill>
                  <a:srgbClr val="000000"/>
                </a:solidFill>
                <a:latin typeface="Trebuchet MS"/>
              </a:rPr>
              <a:t>一致性受到</a:t>
            </a:r>
            <a:r>
              <a:rPr lang="zh-CN" altLang="en-US" sz="3100" spc="-1" dirty="0">
                <a:solidFill>
                  <a:srgbClr val="C0504D"/>
                </a:solidFill>
                <a:latin typeface="Trebuchet MS"/>
              </a:rPr>
              <a:t>同步</a:t>
            </a:r>
            <a:r>
              <a:rPr lang="en-US" altLang="zh-CN" sz="3100" spc="-1" dirty="0">
                <a:solidFill>
                  <a:srgbClr val="C0504D"/>
                </a:solidFill>
                <a:latin typeface="Trebuchet MS"/>
              </a:rPr>
              <a:t> </a:t>
            </a:r>
            <a:r>
              <a:rPr lang="en-US" altLang="zh-CN" sz="3200" spc="-1" dirty="0">
                <a:solidFill>
                  <a:srgbClr val="000000"/>
                </a:solidFill>
                <a:latin typeface="Trebuchet MS"/>
              </a:rPr>
              <a:t>(</a:t>
            </a:r>
            <a:r>
              <a:rPr lang="en-US" altLang="zh-CN" sz="3200" spc="-1" dirty="0">
                <a:solidFill>
                  <a:srgbClr val="C0504D"/>
                </a:solidFill>
                <a:latin typeface="Trebuchet MS"/>
              </a:rPr>
              <a:t>synchronization</a:t>
            </a:r>
            <a:r>
              <a:rPr lang="zh-CN" altLang="en-US" sz="3200" spc="-1" dirty="0">
                <a:solidFill>
                  <a:srgbClr val="000000"/>
                </a:solidFill>
                <a:latin typeface="Trebuchet MS"/>
              </a:rPr>
              <a:t>，包括内存屏障</a:t>
            </a:r>
            <a:r>
              <a:rPr lang="en-US" altLang="zh-CN" sz="3200" spc="-1" dirty="0">
                <a:solidFill>
                  <a:srgbClr val="000000"/>
                </a:solidFill>
                <a:latin typeface="Trebuchet MS"/>
              </a:rPr>
              <a:t>barriers, </a:t>
            </a:r>
            <a:r>
              <a:rPr lang="zh-CN" altLang="en-US" sz="3200" spc="-1" dirty="0">
                <a:solidFill>
                  <a:srgbClr val="000000"/>
                </a:solidFill>
                <a:latin typeface="Trebuchet MS"/>
              </a:rPr>
              <a:t>事件 </a:t>
            </a:r>
            <a:r>
              <a:rPr lang="en-US" altLang="zh-CN" sz="3200" spc="-1" dirty="0">
                <a:solidFill>
                  <a:srgbClr val="000000"/>
                </a:solidFill>
                <a:latin typeface="Trebuchet MS"/>
              </a:rPr>
              <a:t>events, </a:t>
            </a:r>
            <a:r>
              <a:rPr lang="zh-CN" altLang="en-US" sz="3200" spc="-1" dirty="0">
                <a:solidFill>
                  <a:srgbClr val="000000"/>
                </a:solidFill>
                <a:latin typeface="Trebuchet MS"/>
              </a:rPr>
              <a:t>有序队列</a:t>
            </a:r>
            <a:r>
              <a:rPr lang="en-US" altLang="zh-CN" sz="3200" spc="-1" dirty="0">
                <a:solidFill>
                  <a:srgbClr val="000000"/>
                </a:solidFill>
                <a:latin typeface="Trebuchet MS"/>
              </a:rPr>
              <a:t>in-order queue </a:t>
            </a:r>
            <a:r>
              <a:rPr lang="zh-CN" altLang="en-US" sz="3200" spc="-1" dirty="0">
                <a:solidFill>
                  <a:srgbClr val="000000"/>
                </a:solidFill>
                <a:latin typeface="Trebuchet MS"/>
              </a:rPr>
              <a:t>等</a:t>
            </a:r>
            <a:r>
              <a:rPr lang="en-US" altLang="zh-CN" sz="3200" spc="-1" dirty="0">
                <a:solidFill>
                  <a:srgbClr val="000000"/>
                </a:solidFill>
                <a:latin typeface="Trebuchet MS"/>
              </a:rPr>
              <a:t>)</a:t>
            </a:r>
            <a:r>
              <a:rPr lang="zh-CN" altLang="en-US" sz="3200" b="0" strike="noStrike" spc="-1" dirty="0">
                <a:solidFill>
                  <a:srgbClr val="000000"/>
                </a:solidFill>
                <a:latin typeface="Trebuchet MS"/>
              </a:rPr>
              <a:t>保障的。</a:t>
            </a:r>
            <a:endParaRPr lang="en-US" sz="32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 name="CustomShape 1"/>
          <p:cNvSpPr/>
          <p:nvPr/>
        </p:nvSpPr>
        <p:spPr>
          <a:xfrm>
            <a:off x="107640" y="19764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4400" b="0" strike="noStrike" spc="-1" dirty="0">
                <a:solidFill>
                  <a:srgbClr val="000000"/>
                </a:solidFill>
                <a:latin typeface="Trebuchet MS"/>
              </a:rPr>
              <a:t>优化矩阵乘法</a:t>
            </a:r>
            <a:endParaRPr lang="en-US" sz="4400" b="0" strike="noStrike" spc="-1" dirty="0">
              <a:latin typeface="Arial"/>
            </a:endParaRPr>
          </a:p>
        </p:txBody>
      </p:sp>
      <p:sp>
        <p:nvSpPr>
          <p:cNvPr id="1557" name="CustomShape 2"/>
          <p:cNvSpPr/>
          <p:nvPr/>
        </p:nvSpPr>
        <p:spPr>
          <a:xfrm>
            <a:off x="123840" y="1584360"/>
            <a:ext cx="8784360" cy="2160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管理工作项和工作组可能会有很大的性能开销。</a:t>
            </a:r>
            <a:endParaRPr lang="en-US" sz="2400" b="0" strike="noStrike" spc="-1" dirty="0">
              <a:latin typeface="Arial"/>
            </a:endParaRPr>
          </a:p>
          <a:p>
            <a:pPr marL="343080" indent="-34236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所以尽量让每个工作项计算一整行的矩阵 </a:t>
            </a:r>
            <a:r>
              <a:rPr lang="en-US" altLang="zh-CN" sz="2400" b="0" strike="noStrike" spc="-1" dirty="0">
                <a:solidFill>
                  <a:srgbClr val="000000"/>
                </a:solidFill>
                <a:latin typeface="Trebuchet MS"/>
              </a:rPr>
              <a:t>C</a:t>
            </a:r>
            <a:r>
              <a:rPr lang="zh-CN" altLang="en-US" sz="2400" b="0" strike="noStrike" spc="-1" dirty="0">
                <a:solidFill>
                  <a:srgbClr val="000000"/>
                </a:solidFill>
                <a:latin typeface="Trebuchet MS"/>
              </a:rPr>
              <a:t>。</a:t>
            </a:r>
            <a:endParaRPr lang="en-US" sz="2400" b="0" strike="noStrike" spc="-1" dirty="0">
              <a:latin typeface="Arial"/>
            </a:endParaRPr>
          </a:p>
        </p:txBody>
      </p:sp>
      <p:sp>
        <p:nvSpPr>
          <p:cNvPr id="1558" name="CustomShape 3"/>
          <p:cNvSpPr/>
          <p:nvPr/>
        </p:nvSpPr>
        <p:spPr>
          <a:xfrm>
            <a:off x="3475080" y="3310920"/>
            <a:ext cx="1150200" cy="1078920"/>
          </a:xfrm>
          <a:prstGeom prst="rect">
            <a:avLst/>
          </a:prstGeom>
          <a:noFill/>
          <a:ln w="12600">
            <a:solidFill>
              <a:schemeClr val="tx1"/>
            </a:solidFill>
            <a:miter/>
          </a:ln>
        </p:spPr>
        <p:style>
          <a:lnRef idx="0">
            <a:scrgbClr r="0" g="0" b="0"/>
          </a:lnRef>
          <a:fillRef idx="0">
            <a:scrgbClr r="0" g="0" b="0"/>
          </a:fillRef>
          <a:effectRef idx="0">
            <a:scrgbClr r="0" g="0" b="0"/>
          </a:effectRef>
          <a:fontRef idx="minor"/>
        </p:style>
      </p:sp>
      <p:sp>
        <p:nvSpPr>
          <p:cNvPr id="1559" name="CustomShape 4"/>
          <p:cNvSpPr/>
          <p:nvPr/>
        </p:nvSpPr>
        <p:spPr>
          <a:xfrm>
            <a:off x="2829240" y="3653280"/>
            <a:ext cx="540720" cy="3643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901"/>
              </a:spcBef>
            </a:pPr>
            <a:r>
              <a:rPr lang="en-US" sz="1800" b="1" strike="noStrike" spc="-1">
                <a:solidFill>
                  <a:srgbClr val="000000"/>
                </a:solidFill>
                <a:latin typeface="Arial"/>
                <a:ea typeface="MS PGothic"/>
              </a:rPr>
              <a:t>=</a:t>
            </a:r>
            <a:endParaRPr lang="en-US" sz="1800" b="0" strike="noStrike" spc="-1">
              <a:latin typeface="Arial"/>
            </a:endParaRPr>
          </a:p>
        </p:txBody>
      </p:sp>
      <p:sp>
        <p:nvSpPr>
          <p:cNvPr id="1560" name="CustomShape 5"/>
          <p:cNvSpPr/>
          <p:nvPr/>
        </p:nvSpPr>
        <p:spPr>
          <a:xfrm>
            <a:off x="4690440" y="3653280"/>
            <a:ext cx="162720" cy="3643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901"/>
              </a:spcBef>
            </a:pPr>
            <a:r>
              <a:rPr lang="en-US" sz="1800" b="1" strike="noStrike" spc="-1">
                <a:solidFill>
                  <a:srgbClr val="000000"/>
                </a:solidFill>
                <a:latin typeface="Arial"/>
                <a:ea typeface="MS PGothic"/>
              </a:rPr>
              <a:t>x</a:t>
            </a:r>
            <a:endParaRPr lang="en-US" sz="1800" b="0" strike="noStrike" spc="-1">
              <a:latin typeface="Arial"/>
            </a:endParaRPr>
          </a:p>
        </p:txBody>
      </p:sp>
      <p:sp>
        <p:nvSpPr>
          <p:cNvPr id="1561" name="CustomShape 6"/>
          <p:cNvSpPr/>
          <p:nvPr/>
        </p:nvSpPr>
        <p:spPr>
          <a:xfrm>
            <a:off x="3475080" y="3755160"/>
            <a:ext cx="1150200" cy="126360"/>
          </a:xfrm>
          <a:prstGeom prst="rect">
            <a:avLst/>
          </a:prstGeom>
          <a:solidFill>
            <a:srgbClr val="FC0128"/>
          </a:solidFill>
          <a:ln w="12600">
            <a:solidFill>
              <a:srgbClr val="000000"/>
            </a:solidFill>
            <a:miter/>
          </a:ln>
        </p:spPr>
        <p:style>
          <a:lnRef idx="0">
            <a:scrgbClr r="0" g="0" b="0"/>
          </a:lnRef>
          <a:fillRef idx="0">
            <a:scrgbClr r="0" g="0" b="0"/>
          </a:fillRef>
          <a:effectRef idx="0">
            <a:scrgbClr r="0" g="0" b="0"/>
          </a:effectRef>
          <a:fontRef idx="minor"/>
        </p:style>
      </p:sp>
      <p:sp>
        <p:nvSpPr>
          <p:cNvPr id="1562" name="CustomShape 7"/>
          <p:cNvSpPr/>
          <p:nvPr/>
        </p:nvSpPr>
        <p:spPr>
          <a:xfrm>
            <a:off x="3543480" y="3437640"/>
            <a:ext cx="675720" cy="3031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700"/>
              </a:spcBef>
            </a:pPr>
            <a:r>
              <a:rPr lang="en-US" sz="1400" b="0" strike="noStrike" spc="-1">
                <a:solidFill>
                  <a:srgbClr val="000000"/>
                </a:solidFill>
                <a:latin typeface="Trebuchet MS"/>
                <a:ea typeface="MS PGothic"/>
              </a:rPr>
              <a:t>A(i,:)</a:t>
            </a:r>
            <a:endParaRPr lang="en-US" sz="1400" b="0" strike="noStrike" spc="-1">
              <a:latin typeface="Arial"/>
            </a:endParaRPr>
          </a:p>
        </p:txBody>
      </p:sp>
      <p:sp>
        <p:nvSpPr>
          <p:cNvPr id="1563" name="CustomShape 8"/>
          <p:cNvSpPr/>
          <p:nvPr/>
        </p:nvSpPr>
        <p:spPr>
          <a:xfrm>
            <a:off x="5024520" y="3310920"/>
            <a:ext cx="1151640" cy="1078920"/>
          </a:xfrm>
          <a:prstGeom prst="rect">
            <a:avLst/>
          </a:prstGeom>
          <a:noFill/>
          <a:ln w="12600">
            <a:solidFill>
              <a:schemeClr val="tx1"/>
            </a:solidFill>
            <a:miter/>
          </a:ln>
        </p:spPr>
        <p:style>
          <a:lnRef idx="0">
            <a:scrgbClr r="0" g="0" b="0"/>
          </a:lnRef>
          <a:fillRef idx="0">
            <a:scrgbClr r="0" g="0" b="0"/>
          </a:fillRef>
          <a:effectRef idx="0">
            <a:scrgbClr r="0" g="0" b="0"/>
          </a:effectRef>
          <a:fontRef idx="minor"/>
        </p:style>
      </p:sp>
      <p:sp>
        <p:nvSpPr>
          <p:cNvPr id="1564" name="CustomShape 9"/>
          <p:cNvSpPr/>
          <p:nvPr/>
        </p:nvSpPr>
        <p:spPr>
          <a:xfrm>
            <a:off x="5253120" y="3310920"/>
            <a:ext cx="134280" cy="1078920"/>
          </a:xfrm>
          <a:prstGeom prst="rect">
            <a:avLst/>
          </a:prstGeom>
          <a:solidFill>
            <a:srgbClr val="FC0128"/>
          </a:solidFill>
          <a:ln w="12600">
            <a:solidFill>
              <a:srgbClr val="000000"/>
            </a:solidFill>
            <a:miter/>
          </a:ln>
        </p:spPr>
        <p:style>
          <a:lnRef idx="0">
            <a:scrgbClr r="0" g="0" b="0"/>
          </a:lnRef>
          <a:fillRef idx="0">
            <a:scrgbClr r="0" g="0" b="0"/>
          </a:fillRef>
          <a:effectRef idx="0">
            <a:scrgbClr r="0" g="0" b="0"/>
          </a:effectRef>
          <a:fontRef idx="minor"/>
        </p:style>
      </p:sp>
      <p:sp>
        <p:nvSpPr>
          <p:cNvPr id="1565" name="CustomShape 10"/>
          <p:cNvSpPr/>
          <p:nvPr/>
        </p:nvSpPr>
        <p:spPr>
          <a:xfrm>
            <a:off x="5438880" y="3691800"/>
            <a:ext cx="677160" cy="3031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700"/>
              </a:spcBef>
            </a:pPr>
            <a:r>
              <a:rPr lang="en-US" sz="1400" b="0" strike="noStrike" spc="-1">
                <a:solidFill>
                  <a:srgbClr val="000000"/>
                </a:solidFill>
                <a:latin typeface="Trebuchet MS"/>
                <a:ea typeface="MS PGothic"/>
              </a:rPr>
              <a:t>B(:,j)</a:t>
            </a:r>
            <a:endParaRPr lang="en-US" sz="1400" b="0" strike="noStrike" spc="-1">
              <a:latin typeface="Arial"/>
            </a:endParaRPr>
          </a:p>
        </p:txBody>
      </p:sp>
      <p:sp>
        <p:nvSpPr>
          <p:cNvPr id="1566" name="CustomShape 11"/>
          <p:cNvSpPr/>
          <p:nvPr/>
        </p:nvSpPr>
        <p:spPr>
          <a:xfrm>
            <a:off x="1412280" y="3310920"/>
            <a:ext cx="1150200" cy="1078920"/>
          </a:xfrm>
          <a:prstGeom prst="rect">
            <a:avLst/>
          </a:prstGeom>
          <a:noFill/>
          <a:ln w="12600">
            <a:solidFill>
              <a:schemeClr val="tx1"/>
            </a:solidFill>
            <a:miter/>
          </a:ln>
        </p:spPr>
        <p:style>
          <a:lnRef idx="0">
            <a:scrgbClr r="0" g="0" b="0"/>
          </a:lnRef>
          <a:fillRef idx="0">
            <a:scrgbClr r="0" g="0" b="0"/>
          </a:fillRef>
          <a:effectRef idx="0">
            <a:scrgbClr r="0" g="0" b="0"/>
          </a:effectRef>
          <a:fontRef idx="minor"/>
        </p:style>
      </p:sp>
      <p:sp>
        <p:nvSpPr>
          <p:cNvPr id="1567" name="CustomShape 12"/>
          <p:cNvSpPr/>
          <p:nvPr/>
        </p:nvSpPr>
        <p:spPr>
          <a:xfrm>
            <a:off x="1598040" y="3501360"/>
            <a:ext cx="677160" cy="3031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700"/>
              </a:spcBef>
            </a:pPr>
            <a:r>
              <a:rPr lang="en-US" sz="1400" b="0" strike="noStrike" spc="-1">
                <a:solidFill>
                  <a:srgbClr val="000000"/>
                </a:solidFill>
                <a:latin typeface="Trebuchet MS"/>
                <a:ea typeface="MS PGothic"/>
              </a:rPr>
              <a:t>C(i,j)</a:t>
            </a:r>
            <a:endParaRPr lang="en-US" sz="1400" b="0" strike="noStrike" spc="-1">
              <a:latin typeface="Arial"/>
            </a:endParaRPr>
          </a:p>
        </p:txBody>
      </p:sp>
      <p:sp>
        <p:nvSpPr>
          <p:cNvPr id="1568" name="CustomShape 13"/>
          <p:cNvSpPr/>
          <p:nvPr/>
        </p:nvSpPr>
        <p:spPr>
          <a:xfrm>
            <a:off x="611640" y="4491720"/>
            <a:ext cx="8064000" cy="692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99000"/>
              </a:lnSpc>
            </a:pPr>
            <a:r>
              <a:rPr lang="zh-CN" altLang="en-US" sz="2000" b="1" spc="-1" dirty="0">
                <a:solidFill>
                  <a:srgbClr val="000000"/>
                </a:solidFill>
                <a:latin typeface="Trebuchet MS"/>
                <a:ea typeface="ヒラギノ角ゴ ProN W3"/>
              </a:rPr>
              <a:t>上面所示的是点积（</a:t>
            </a:r>
            <a:r>
              <a:rPr lang="en-US" altLang="zh-CN" sz="2000" b="1" spc="-1" dirty="0">
                <a:solidFill>
                  <a:srgbClr val="000000"/>
                </a:solidFill>
                <a:latin typeface="Trebuchet MS"/>
                <a:ea typeface="ヒラギノ角ゴ ProN W3"/>
              </a:rPr>
              <a:t>dot product</a:t>
            </a:r>
            <a:r>
              <a:rPr lang="zh-CN" altLang="en-US" sz="2000" b="1" spc="-1" dirty="0">
                <a:solidFill>
                  <a:srgbClr val="000000"/>
                </a:solidFill>
                <a:latin typeface="Trebuchet MS"/>
                <a:ea typeface="ヒラギノ角ゴ ProN W3"/>
              </a:rPr>
              <a:t>）， </a:t>
            </a:r>
            <a:r>
              <a:rPr lang="en-US" altLang="zh-CN" sz="2000" b="1" spc="-1" dirty="0">
                <a:solidFill>
                  <a:srgbClr val="000000"/>
                </a:solidFill>
                <a:latin typeface="Trebuchet MS"/>
                <a:ea typeface="ヒラギノ角ゴ ProN W3"/>
              </a:rPr>
              <a:t>C </a:t>
            </a:r>
            <a:r>
              <a:rPr lang="zh-CN" altLang="en-US" sz="2000" b="1" spc="-1" dirty="0">
                <a:solidFill>
                  <a:srgbClr val="000000"/>
                </a:solidFill>
                <a:latin typeface="Trebuchet MS"/>
                <a:ea typeface="ヒラギノ角ゴ ProN W3"/>
              </a:rPr>
              <a:t>的第</a:t>
            </a:r>
            <a:r>
              <a:rPr lang="en-US" altLang="zh-CN" sz="2000" b="1" spc="-1" dirty="0" err="1">
                <a:solidFill>
                  <a:srgbClr val="000000"/>
                </a:solidFill>
                <a:latin typeface="Trebuchet MS"/>
                <a:ea typeface="ヒラギノ角ゴ ProN W3"/>
              </a:rPr>
              <a:t>i</a:t>
            </a:r>
            <a:r>
              <a:rPr lang="zh-CN" altLang="en-US" sz="2000" b="1" spc="-1" dirty="0">
                <a:solidFill>
                  <a:srgbClr val="000000"/>
                </a:solidFill>
                <a:latin typeface="Trebuchet MS"/>
                <a:ea typeface="ヒラギノ角ゴ ProN W3"/>
              </a:rPr>
              <a:t>行第</a:t>
            </a:r>
            <a:r>
              <a:rPr lang="en-US" altLang="zh-CN" sz="2000" b="1" spc="-1" dirty="0">
                <a:solidFill>
                  <a:srgbClr val="000000"/>
                </a:solidFill>
                <a:latin typeface="Trebuchet MS"/>
                <a:ea typeface="ヒラギノ角ゴ ProN W3"/>
              </a:rPr>
              <a:t>j</a:t>
            </a:r>
            <a:r>
              <a:rPr lang="zh-CN" altLang="en-US" sz="2000" b="1" spc="-1" dirty="0">
                <a:solidFill>
                  <a:srgbClr val="000000"/>
                </a:solidFill>
                <a:latin typeface="Trebuchet MS"/>
                <a:ea typeface="ヒラギノ角ゴ ProN W3"/>
              </a:rPr>
              <a:t>个元素是</a:t>
            </a:r>
            <a:r>
              <a:rPr lang="en-US" altLang="zh-CN" sz="2000" b="1" spc="-1" dirty="0">
                <a:solidFill>
                  <a:srgbClr val="000000"/>
                </a:solidFill>
                <a:latin typeface="Trebuchet MS"/>
                <a:ea typeface="ヒラギノ角ゴ ProN W3"/>
              </a:rPr>
              <a:t> A </a:t>
            </a:r>
            <a:r>
              <a:rPr lang="zh-CN" altLang="en-US" sz="2000" b="1" spc="-1" dirty="0">
                <a:solidFill>
                  <a:srgbClr val="000000"/>
                </a:solidFill>
                <a:latin typeface="Trebuchet MS"/>
                <a:ea typeface="ヒラギノ角ゴ ProN W3"/>
              </a:rPr>
              <a:t>的第 </a:t>
            </a:r>
            <a:r>
              <a:rPr lang="en-US" altLang="zh-CN" sz="2000" b="1" spc="-1" dirty="0" err="1">
                <a:solidFill>
                  <a:srgbClr val="000000"/>
                </a:solidFill>
                <a:latin typeface="Trebuchet MS"/>
                <a:ea typeface="ヒラギノ角ゴ ProN W3"/>
              </a:rPr>
              <a:t>i</a:t>
            </a:r>
            <a:r>
              <a:rPr lang="en-US" altLang="zh-CN" sz="2000" b="1" spc="-1" dirty="0">
                <a:solidFill>
                  <a:srgbClr val="000000"/>
                </a:solidFill>
                <a:latin typeface="Trebuchet MS"/>
                <a:ea typeface="ヒラギノ角ゴ ProN W3"/>
              </a:rPr>
              <a:t> </a:t>
            </a:r>
            <a:r>
              <a:rPr lang="zh-CN" altLang="en-US" sz="2000" b="1" spc="-1" dirty="0">
                <a:solidFill>
                  <a:srgbClr val="000000"/>
                </a:solidFill>
                <a:latin typeface="Trebuchet MS"/>
                <a:ea typeface="ヒラギノ角ゴ ProN W3"/>
              </a:rPr>
              <a:t>行与 </a:t>
            </a:r>
            <a:r>
              <a:rPr lang="en-US" altLang="zh-CN" sz="2000" b="1" spc="-1" dirty="0">
                <a:solidFill>
                  <a:srgbClr val="000000"/>
                </a:solidFill>
                <a:latin typeface="Trebuchet MS"/>
                <a:ea typeface="ヒラギノ角ゴ ProN W3"/>
              </a:rPr>
              <a:t>B</a:t>
            </a:r>
            <a:r>
              <a:rPr lang="zh-CN" altLang="en-US" sz="2000" b="1" spc="-1" dirty="0">
                <a:solidFill>
                  <a:srgbClr val="000000"/>
                </a:solidFill>
                <a:latin typeface="Trebuchet MS"/>
                <a:ea typeface="ヒラギノ角ゴ ProN W3"/>
              </a:rPr>
              <a:t>的第 </a:t>
            </a:r>
            <a:r>
              <a:rPr lang="en-US" altLang="zh-CN" sz="2000" b="1" spc="-1" dirty="0">
                <a:solidFill>
                  <a:srgbClr val="000000"/>
                </a:solidFill>
                <a:latin typeface="Trebuchet MS"/>
                <a:ea typeface="ヒラギノ角ゴ ProN W3"/>
              </a:rPr>
              <a:t>j </a:t>
            </a:r>
            <a:r>
              <a:rPr lang="zh-CN" altLang="en-US" sz="2000" b="1" spc="-1" dirty="0">
                <a:solidFill>
                  <a:srgbClr val="000000"/>
                </a:solidFill>
                <a:latin typeface="Trebuchet MS"/>
                <a:ea typeface="ヒラギノ角ゴ ProN W3"/>
              </a:rPr>
              <a:t>列相乘。</a:t>
            </a:r>
            <a:endParaRPr lang="en-US" altLang="zh-CN" sz="2000" spc="-1" dirty="0"/>
          </a:p>
        </p:txBody>
      </p:sp>
      <p:sp>
        <p:nvSpPr>
          <p:cNvPr id="1569" name="CustomShape 14"/>
          <p:cNvSpPr/>
          <p:nvPr/>
        </p:nvSpPr>
        <p:spPr>
          <a:xfrm>
            <a:off x="1412280" y="3762000"/>
            <a:ext cx="1150200" cy="126360"/>
          </a:xfrm>
          <a:prstGeom prst="rect">
            <a:avLst/>
          </a:prstGeom>
          <a:solidFill>
            <a:srgbClr val="FC0128"/>
          </a:solidFill>
          <a:ln w="12600">
            <a:solidFill>
              <a:srgbClr val="000000"/>
            </a:solidFill>
            <a:miter/>
          </a:ln>
        </p:spPr>
        <p:style>
          <a:lnRef idx="0">
            <a:scrgbClr r="0" g="0" b="0"/>
          </a:lnRef>
          <a:fillRef idx="0">
            <a:scrgbClr r="0" g="0" b="0"/>
          </a:fillRef>
          <a:effectRef idx="0">
            <a:scrgbClr r="0" g="0" b="0"/>
          </a:effectRef>
          <a:fontRef idx="minor"/>
        </p:style>
      </p:sp>
      <p:sp>
        <p:nvSpPr>
          <p:cNvPr id="1570" name="CustomShape 15"/>
          <p:cNvSpPr/>
          <p:nvPr/>
        </p:nvSpPr>
        <p:spPr>
          <a:xfrm>
            <a:off x="1752120" y="3760200"/>
            <a:ext cx="135720" cy="126360"/>
          </a:xfrm>
          <a:prstGeom prst="rect">
            <a:avLst/>
          </a:prstGeom>
          <a:solidFill>
            <a:schemeClr val="accent2"/>
          </a:solidFill>
          <a:ln w="12600">
            <a:solidFill>
              <a:srgbClr val="000000"/>
            </a:solidFill>
            <a:miter/>
          </a:ln>
        </p:spPr>
        <p:style>
          <a:lnRef idx="0">
            <a:scrgbClr r="0" g="0" b="0"/>
          </a:lnRef>
          <a:fillRef idx="0">
            <a:scrgbClr r="0" g="0" b="0"/>
          </a:fillRef>
          <a:effectRef idx="0">
            <a:scrgbClr r="0" g="0" b="0"/>
          </a:effectRef>
          <a:fontRef idx="minor"/>
        </p:style>
      </p:sp>
      <p:sp>
        <p:nvSpPr>
          <p:cNvPr id="1571" name="CustomShape 16"/>
          <p:cNvSpPr/>
          <p:nvPr/>
        </p:nvSpPr>
        <p:spPr>
          <a:xfrm>
            <a:off x="123840" y="5449680"/>
            <a:ext cx="8784360" cy="1273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479"/>
              </a:spcBef>
              <a:buClr>
                <a:srgbClr val="000000"/>
              </a:buClr>
              <a:buFont typeface="Arial"/>
              <a:buChar char="•"/>
            </a:pPr>
            <a:r>
              <a:rPr lang="zh-CN" altLang="en-US" sz="2400" b="0" strike="noStrike" spc="-1" dirty="0">
                <a:solidFill>
                  <a:srgbClr val="000000"/>
                </a:solidFill>
                <a:latin typeface="Trebuchet MS"/>
                <a:ea typeface="DejaVu Sans"/>
              </a:rPr>
              <a:t>为了以后优化方便，现在将每 </a:t>
            </a:r>
            <a:r>
              <a:rPr lang="en-US" altLang="zh-CN" sz="2400" spc="-1" dirty="0">
                <a:solidFill>
                  <a:srgbClr val="000000"/>
                </a:solidFill>
                <a:latin typeface="Trebuchet MS"/>
                <a:ea typeface="DejaVu Sans"/>
              </a:rPr>
              <a:t>64</a:t>
            </a:r>
            <a:r>
              <a:rPr lang="zh-CN" altLang="en-US" sz="2400" spc="-1" dirty="0">
                <a:solidFill>
                  <a:srgbClr val="000000"/>
                </a:solidFill>
                <a:latin typeface="Trebuchet MS"/>
                <a:ea typeface="DejaVu Sans"/>
              </a:rPr>
              <a:t> 个工作项划归到一个工作组。</a:t>
            </a:r>
            <a:endParaRPr lang="en-US" sz="2400" b="0" strike="noStrike" spc="-1" dirty="0">
              <a:latin typeface="Arial"/>
            </a:endParaR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2" name="CustomShape 1"/>
          <p:cNvSpPr/>
          <p:nvPr/>
        </p:nvSpPr>
        <p:spPr>
          <a:xfrm>
            <a:off x="107640" y="-13320"/>
            <a:ext cx="8856360" cy="993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3600" b="0" strike="noStrike" spc="-1" dirty="0">
                <a:solidFill>
                  <a:srgbClr val="000000"/>
                </a:solidFill>
                <a:latin typeface="Trebuchet MS"/>
              </a:rPr>
              <a:t>工作项（</a:t>
            </a:r>
            <a:r>
              <a:rPr lang="en-US" altLang="zh-CN" sz="3600" b="0" strike="noStrike" spc="-1" dirty="0">
                <a:solidFill>
                  <a:srgbClr val="000000"/>
                </a:solidFill>
                <a:latin typeface="Trebuchet MS"/>
              </a:rPr>
              <a:t>work-item</a:t>
            </a:r>
            <a:r>
              <a:rPr lang="zh-CN" altLang="en-US" sz="3600" b="0" strike="noStrike" spc="-1" dirty="0">
                <a:solidFill>
                  <a:srgbClr val="000000"/>
                </a:solidFill>
                <a:latin typeface="Trebuchet MS"/>
              </a:rPr>
              <a:t>）的一个 </a:t>
            </a:r>
            <a:r>
              <a:rPr lang="en-US" altLang="zh-CN" sz="3600" b="0" strike="noStrike" spc="-1" dirty="0">
                <a:solidFill>
                  <a:srgbClr val="000000"/>
                </a:solidFill>
                <a:latin typeface="Trebuchet MS"/>
              </a:rPr>
              <a:t>N </a:t>
            </a:r>
            <a:r>
              <a:rPr lang="zh-CN" altLang="en-US" sz="3600" b="0" strike="noStrike" spc="-1" dirty="0">
                <a:solidFill>
                  <a:srgbClr val="000000"/>
                </a:solidFill>
                <a:latin typeface="Trebuchet MS"/>
              </a:rPr>
              <a:t>维度域</a:t>
            </a:r>
            <a:endParaRPr lang="en-US" sz="3600" b="0" strike="noStrike" spc="-1" dirty="0">
              <a:latin typeface="Arial"/>
            </a:endParaRPr>
          </a:p>
        </p:txBody>
      </p:sp>
      <p:sp>
        <p:nvSpPr>
          <p:cNvPr id="1573" name="CustomShape 2"/>
          <p:cNvSpPr/>
          <p:nvPr/>
        </p:nvSpPr>
        <p:spPr>
          <a:xfrm>
            <a:off x="107640" y="1124640"/>
            <a:ext cx="8856360" cy="173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全局</a:t>
            </a:r>
            <a:r>
              <a:rPr lang="en-US" sz="3200" b="0" strike="noStrike" spc="-1" dirty="0">
                <a:solidFill>
                  <a:srgbClr val="C0504D"/>
                </a:solidFill>
                <a:latin typeface="Trebuchet MS"/>
              </a:rPr>
              <a:t> </a:t>
            </a:r>
            <a:r>
              <a:rPr lang="zh-CN" altLang="en-US" sz="3200" b="0" strike="noStrike" spc="-1" dirty="0">
                <a:solidFill>
                  <a:srgbClr val="000000"/>
                </a:solidFill>
                <a:latin typeface="Trebuchet MS"/>
              </a:rPr>
              <a:t>维度</a:t>
            </a:r>
            <a:r>
              <a:rPr lang="en-US" sz="3200" b="0" strike="noStrike" spc="-1" dirty="0">
                <a:solidFill>
                  <a:srgbClr val="000000"/>
                </a:solidFill>
                <a:latin typeface="Trebuchet MS"/>
              </a:rPr>
              <a:t> : 1024 (1D)</a:t>
            </a:r>
            <a:endParaRPr lang="en-US" sz="3200" b="0" strike="noStrike" spc="-1" dirty="0">
              <a:latin typeface="Arial"/>
            </a:endParaRPr>
          </a:p>
          <a:p>
            <a:pPr>
              <a:lnSpc>
                <a:spcPct val="100000"/>
              </a:lnSpc>
              <a:spcBef>
                <a:spcPts val="641"/>
              </a:spcBef>
            </a:pPr>
            <a:r>
              <a:rPr lang="en-US" sz="3200" b="0" strike="noStrike" spc="-1" dirty="0">
                <a:solidFill>
                  <a:srgbClr val="000000"/>
                </a:solidFill>
                <a:latin typeface="Trebuchet MS"/>
              </a:rPr>
              <a:t>	</a:t>
            </a:r>
            <a:r>
              <a:rPr lang="zh-CN" altLang="en-US" sz="3200" b="0" strike="noStrike" spc="-1" dirty="0">
                <a:solidFill>
                  <a:srgbClr val="000000"/>
                </a:solidFill>
                <a:latin typeface="Trebuchet MS"/>
              </a:rPr>
              <a:t>也就是整个问题空间（索引空间，</a:t>
            </a:r>
            <a:r>
              <a:rPr lang="en-US" altLang="zh-CN" sz="3200" b="0" strike="noStrike" spc="-1" dirty="0">
                <a:solidFill>
                  <a:srgbClr val="000000"/>
                </a:solidFill>
                <a:latin typeface="Trebuchet MS"/>
              </a:rPr>
              <a:t>index space</a:t>
            </a:r>
            <a:r>
              <a:rPr lang="zh-CN" altLang="en-US" sz="3200" b="0" strike="noStrike" spc="-1" dirty="0">
                <a:solidFill>
                  <a:srgbClr val="000000"/>
                </a:solidFill>
                <a:latin typeface="Trebuchet MS"/>
              </a:rPr>
              <a:t>）</a:t>
            </a:r>
            <a:endParaRPr lang="en-US" sz="3200" b="0" strike="noStrike" spc="-1" dirty="0">
              <a:latin typeface="Arial"/>
            </a:endParaRPr>
          </a:p>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局部</a:t>
            </a:r>
            <a:r>
              <a:rPr lang="en-US" altLang="zh-CN" sz="3200" spc="-1" dirty="0">
                <a:solidFill>
                  <a:srgbClr val="C0504D"/>
                </a:solidFill>
                <a:latin typeface="Trebuchet MS"/>
              </a:rPr>
              <a:t> </a:t>
            </a:r>
            <a:r>
              <a:rPr lang="zh-CN" altLang="en-US" sz="3200" b="0" strike="noStrike" spc="-1" dirty="0">
                <a:solidFill>
                  <a:srgbClr val="000000"/>
                </a:solidFill>
                <a:latin typeface="Trebuchet MS"/>
              </a:rPr>
              <a:t>维度</a:t>
            </a:r>
            <a:r>
              <a:rPr lang="en-US" sz="3200" b="0" strike="noStrike" spc="-1" dirty="0">
                <a:solidFill>
                  <a:srgbClr val="000000"/>
                </a:solidFill>
                <a:latin typeface="Trebuchet MS"/>
              </a:rPr>
              <a:t>:  64 (</a:t>
            </a:r>
            <a:r>
              <a:rPr lang="zh-CN" altLang="en-US" sz="3200" spc="-1" dirty="0">
                <a:solidFill>
                  <a:srgbClr val="000000"/>
                </a:solidFill>
                <a:latin typeface="Trebuchet MS"/>
              </a:rPr>
              <a:t>每个工作组</a:t>
            </a:r>
            <a:r>
              <a:rPr lang="en-US" sz="3200" b="0" strike="noStrike" spc="-1" dirty="0">
                <a:solidFill>
                  <a:srgbClr val="000000"/>
                </a:solidFill>
                <a:latin typeface="Trebuchet MS"/>
              </a:rPr>
              <a:t>work-group </a:t>
            </a:r>
            <a:r>
              <a:rPr lang="zh-CN" altLang="en-US" sz="3200" b="0" strike="noStrike" spc="-1" dirty="0">
                <a:solidFill>
                  <a:srgbClr val="000000"/>
                </a:solidFill>
                <a:latin typeface="Trebuchet MS"/>
              </a:rPr>
              <a:t>内 工作项</a:t>
            </a:r>
            <a:r>
              <a:rPr lang="en-US" altLang="zh-CN" sz="3200" b="0" strike="noStrike" spc="-1" dirty="0">
                <a:solidFill>
                  <a:srgbClr val="000000"/>
                </a:solidFill>
                <a:latin typeface="Trebuchet MS"/>
              </a:rPr>
              <a:t>work-item </a:t>
            </a:r>
            <a:r>
              <a:rPr lang="zh-CN" altLang="en-US" sz="3200" b="0" strike="noStrike" spc="-1" dirty="0">
                <a:solidFill>
                  <a:srgbClr val="000000"/>
                </a:solidFill>
                <a:latin typeface="Trebuchet MS"/>
              </a:rPr>
              <a:t>个数</a:t>
            </a:r>
            <a:r>
              <a:rPr lang="en-US" sz="3200" b="0" strike="noStrike" spc="-1" dirty="0">
                <a:solidFill>
                  <a:srgbClr val="000000"/>
                </a:solidFill>
                <a:latin typeface="Trebuchet MS"/>
              </a:rPr>
              <a:t>)</a:t>
            </a:r>
            <a:endParaRPr lang="en-US" sz="3200" b="0" strike="noStrike" spc="-1" dirty="0">
              <a:latin typeface="Arial"/>
            </a:endParaRPr>
          </a:p>
          <a:p>
            <a:pPr>
              <a:lnSpc>
                <a:spcPct val="100000"/>
              </a:lnSpc>
              <a:spcBef>
                <a:spcPts val="641"/>
              </a:spcBef>
            </a:pPr>
            <a:r>
              <a:rPr lang="en-US" sz="3200" b="0" strike="noStrike" spc="-1" dirty="0">
                <a:solidFill>
                  <a:srgbClr val="000000"/>
                </a:solidFill>
                <a:latin typeface="Trebuchet MS"/>
              </a:rPr>
              <a:t>	</a:t>
            </a:r>
            <a:r>
              <a:rPr lang="zh-CN" altLang="en-US" sz="3200" b="0" strike="noStrike" spc="-1" dirty="0">
                <a:solidFill>
                  <a:srgbClr val="000000"/>
                </a:solidFill>
                <a:latin typeface="Trebuchet MS"/>
              </a:rPr>
              <a:t>这样一来就一共只有</a:t>
            </a:r>
            <a:r>
              <a:rPr lang="en-US" sz="3200" b="0" strike="noStrike" spc="-1" dirty="0">
                <a:solidFill>
                  <a:srgbClr val="000000"/>
                </a:solidFill>
                <a:latin typeface="Trebuchet MS"/>
              </a:rPr>
              <a:t> 1024/64 = 16 </a:t>
            </a:r>
            <a:r>
              <a:rPr lang="zh-CN" altLang="en-US" sz="3200" b="0" strike="noStrike" spc="-1" dirty="0">
                <a:solidFill>
                  <a:srgbClr val="000000"/>
                </a:solidFill>
                <a:latin typeface="Trebuchet MS"/>
              </a:rPr>
              <a:t>个工作组了</a:t>
            </a:r>
            <a:endParaRPr lang="en-US" sz="3200" b="0" strike="noStrike" spc="-1" dirty="0">
              <a:latin typeface="Arial"/>
            </a:endParaRPr>
          </a:p>
          <a:p>
            <a:pPr>
              <a:lnSpc>
                <a:spcPct val="100000"/>
              </a:lnSpc>
              <a:spcBef>
                <a:spcPts val="641"/>
              </a:spcBef>
            </a:pPr>
            <a:endParaRPr lang="en-US" sz="3200" b="0" strike="noStrike" spc="-1" dirty="0">
              <a:latin typeface="Arial"/>
            </a:endParaRPr>
          </a:p>
        </p:txBody>
      </p:sp>
      <p:sp>
        <p:nvSpPr>
          <p:cNvPr id="1574" name="CustomShape 3"/>
          <p:cNvSpPr/>
          <p:nvPr/>
        </p:nvSpPr>
        <p:spPr>
          <a:xfrm>
            <a:off x="107640" y="5445360"/>
            <a:ext cx="8856360" cy="1223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ea typeface="DejaVu Sans"/>
              </a:rPr>
              <a:t>值得思考：每个工作组内的工作项还可以更少，这会有什么影响呢？</a:t>
            </a:r>
            <a:endParaRPr lang="en-US" sz="3200" b="0" strike="noStrike" spc="-1" dirty="0">
              <a:latin typeface="Arial"/>
            </a:endParaRPr>
          </a:p>
        </p:txBody>
      </p:sp>
      <p:sp>
        <p:nvSpPr>
          <p:cNvPr id="1575" name="CustomShape 4"/>
          <p:cNvSpPr/>
          <p:nvPr/>
        </p:nvSpPr>
        <p:spPr>
          <a:xfrm>
            <a:off x="861840" y="2205000"/>
            <a:ext cx="36360" cy="322560"/>
          </a:xfrm>
          <a:prstGeom prst="rect">
            <a:avLst/>
          </a:prstGeom>
          <a:noFill/>
          <a:ln w="12600">
            <a:noFill/>
          </a:ln>
        </p:spPr>
        <p:style>
          <a:lnRef idx="0">
            <a:scrgbClr r="0" g="0" b="0"/>
          </a:lnRef>
          <a:fillRef idx="0">
            <a:scrgbClr r="0" g="0" b="0"/>
          </a:fillRef>
          <a:effectRef idx="0">
            <a:scrgbClr r="0" g="0" b="0"/>
          </a:effectRef>
          <a:fontRef idx="minor"/>
        </p:style>
      </p:sp>
      <p:sp>
        <p:nvSpPr>
          <p:cNvPr id="1576" name="Line 5"/>
          <p:cNvSpPr/>
          <p:nvPr/>
        </p:nvSpPr>
        <p:spPr>
          <a:xfrm flipV="1">
            <a:off x="3242160" y="3212640"/>
            <a:ext cx="360" cy="2003400"/>
          </a:xfrm>
          <a:prstGeom prst="line">
            <a:avLst/>
          </a:prstGeom>
          <a:ln w="63360">
            <a:solidFill>
              <a:schemeClr val="tx1"/>
            </a:solidFill>
            <a:miter/>
            <a:headEnd type="triangle" w="med" len="med"/>
            <a:tailEnd type="triangle" w="med" len="med"/>
          </a:ln>
        </p:spPr>
        <p:style>
          <a:lnRef idx="0">
            <a:scrgbClr r="0" g="0" b="0"/>
          </a:lnRef>
          <a:fillRef idx="0">
            <a:scrgbClr r="0" g="0" b="0"/>
          </a:fillRef>
          <a:effectRef idx="0">
            <a:scrgbClr r="0" g="0" b="0"/>
          </a:effectRef>
          <a:fontRef idx="minor"/>
        </p:style>
      </p:sp>
      <p:sp>
        <p:nvSpPr>
          <p:cNvPr id="1577" name="CustomShape 6"/>
          <p:cNvSpPr/>
          <p:nvPr/>
        </p:nvSpPr>
        <p:spPr>
          <a:xfrm rot="16200000">
            <a:off x="2781720" y="4152240"/>
            <a:ext cx="541800" cy="273960"/>
          </a:xfrm>
          <a:prstGeom prst="rect">
            <a:avLst/>
          </a:prstGeom>
          <a:noFill/>
          <a:ln w="12600">
            <a:noFill/>
          </a:ln>
        </p:spPr>
        <p:style>
          <a:lnRef idx="0">
            <a:scrgbClr r="0" g="0" b="0"/>
          </a:lnRef>
          <a:fillRef idx="0">
            <a:scrgbClr r="0" g="0" b="0"/>
          </a:fillRef>
          <a:effectRef idx="0">
            <a:scrgbClr r="0" g="0" b="0"/>
          </a:effectRef>
          <a:fontRef idx="minor"/>
        </p:style>
        <p:txBody>
          <a:bodyPr wrap="none" lIns="0" tIns="0" rIns="0" bIns="0"/>
          <a:lstStyle/>
          <a:p>
            <a:pPr marL="36360">
              <a:lnSpc>
                <a:spcPct val="100000"/>
              </a:lnSpc>
            </a:pPr>
            <a:r>
              <a:rPr lang="en-US" sz="1800" b="0" strike="noStrike" spc="-1">
                <a:solidFill>
                  <a:srgbClr val="000000"/>
                </a:solidFill>
                <a:latin typeface="Arial"/>
                <a:ea typeface="DejaVu Sans"/>
              </a:rPr>
              <a:t>1024</a:t>
            </a:r>
            <a:endParaRPr lang="en-US" sz="1800" b="0" strike="noStrike" spc="-1">
              <a:latin typeface="Arial"/>
            </a:endParaRPr>
          </a:p>
        </p:txBody>
      </p:sp>
      <p:sp>
        <p:nvSpPr>
          <p:cNvPr id="1578" name="CustomShape 7"/>
          <p:cNvSpPr/>
          <p:nvPr/>
        </p:nvSpPr>
        <p:spPr>
          <a:xfrm>
            <a:off x="3450240" y="3328200"/>
            <a:ext cx="1902600" cy="1860120"/>
          </a:xfrm>
          <a:prstGeom prst="rect">
            <a:avLst/>
          </a:prstGeom>
          <a:ln>
            <a:round/>
          </a:ln>
        </p:spPr>
        <p:style>
          <a:lnRef idx="2">
            <a:schemeClr val="accent1">
              <a:shade val="50000"/>
            </a:schemeClr>
          </a:lnRef>
          <a:fillRef idx="1">
            <a:schemeClr val="accent1"/>
          </a:fillRef>
          <a:effectRef idx="0">
            <a:schemeClr val="accent1"/>
          </a:effectRef>
          <a:fontRef idx="minor"/>
        </p:style>
      </p:sp>
      <p:sp>
        <p:nvSpPr>
          <p:cNvPr id="1579" name="Line 8"/>
          <p:cNvSpPr/>
          <p:nvPr/>
        </p:nvSpPr>
        <p:spPr>
          <a:xfrm>
            <a:off x="3450240" y="3780000"/>
            <a:ext cx="1892520" cy="360"/>
          </a:xfrm>
          <a:prstGeom prst="line">
            <a:avLst/>
          </a:prstGeom>
          <a:ln w="31680">
            <a:solidFill>
              <a:schemeClr val="tx1"/>
            </a:solidFill>
            <a:round/>
          </a:ln>
        </p:spPr>
        <p:style>
          <a:lnRef idx="1">
            <a:schemeClr val="accent1"/>
          </a:lnRef>
          <a:fillRef idx="0">
            <a:schemeClr val="accent1"/>
          </a:fillRef>
          <a:effectRef idx="0">
            <a:schemeClr val="accent1"/>
          </a:effectRef>
          <a:fontRef idx="minor"/>
        </p:style>
      </p:sp>
      <p:sp>
        <p:nvSpPr>
          <p:cNvPr id="1580" name="Line 9"/>
          <p:cNvSpPr/>
          <p:nvPr/>
        </p:nvSpPr>
        <p:spPr>
          <a:xfrm>
            <a:off x="3450240" y="4250160"/>
            <a:ext cx="1892520" cy="360"/>
          </a:xfrm>
          <a:prstGeom prst="line">
            <a:avLst/>
          </a:prstGeom>
          <a:ln w="31680">
            <a:solidFill>
              <a:schemeClr val="tx1"/>
            </a:solidFill>
            <a:round/>
          </a:ln>
        </p:spPr>
        <p:style>
          <a:lnRef idx="1">
            <a:schemeClr val="accent1"/>
          </a:lnRef>
          <a:fillRef idx="0">
            <a:schemeClr val="accent1"/>
          </a:fillRef>
          <a:effectRef idx="0">
            <a:schemeClr val="accent1"/>
          </a:effectRef>
          <a:fontRef idx="minor"/>
        </p:style>
      </p:sp>
      <p:sp>
        <p:nvSpPr>
          <p:cNvPr id="1581" name="Line 10"/>
          <p:cNvSpPr/>
          <p:nvPr/>
        </p:nvSpPr>
        <p:spPr>
          <a:xfrm>
            <a:off x="3450240" y="4726800"/>
            <a:ext cx="1892520" cy="360"/>
          </a:xfrm>
          <a:prstGeom prst="line">
            <a:avLst/>
          </a:prstGeom>
          <a:ln w="31680">
            <a:solidFill>
              <a:schemeClr val="tx1"/>
            </a:solidFill>
            <a:round/>
          </a:ln>
        </p:spPr>
        <p:style>
          <a:lnRef idx="1">
            <a:schemeClr val="accent1"/>
          </a:lnRef>
          <a:fillRef idx="0">
            <a:schemeClr val="accent1"/>
          </a:fillRef>
          <a:effectRef idx="0">
            <a:schemeClr val="accent1"/>
          </a:effectRef>
          <a:fontRef idx="minor"/>
        </p:style>
      </p:sp>
      <p:sp>
        <p:nvSpPr>
          <p:cNvPr id="1582" name="Line 11"/>
          <p:cNvSpPr/>
          <p:nvPr/>
        </p:nvSpPr>
        <p:spPr>
          <a:xfrm flipV="1">
            <a:off x="5637960" y="3301560"/>
            <a:ext cx="360" cy="174960"/>
          </a:xfrm>
          <a:prstGeom prst="line">
            <a:avLst/>
          </a:prstGeom>
          <a:ln w="12600">
            <a:solidFill>
              <a:schemeClr val="tx1"/>
            </a:solidFill>
            <a:miter/>
            <a:headEnd type="triangle" w="med" len="med"/>
            <a:tailEnd type="triangle" w="med" len="med"/>
          </a:ln>
        </p:spPr>
        <p:style>
          <a:lnRef idx="0">
            <a:scrgbClr r="0" g="0" b="0"/>
          </a:lnRef>
          <a:fillRef idx="0">
            <a:scrgbClr r="0" g="0" b="0"/>
          </a:fillRef>
          <a:effectRef idx="0">
            <a:scrgbClr r="0" g="0" b="0"/>
          </a:effectRef>
          <a:fontRef idx="minor"/>
        </p:style>
      </p:sp>
      <p:sp>
        <p:nvSpPr>
          <p:cNvPr id="1583" name="CustomShape 12"/>
          <p:cNvSpPr/>
          <p:nvPr/>
        </p:nvSpPr>
        <p:spPr>
          <a:xfrm rot="16200000">
            <a:off x="5704920" y="3238920"/>
            <a:ext cx="289080" cy="273960"/>
          </a:xfrm>
          <a:prstGeom prst="rect">
            <a:avLst/>
          </a:prstGeom>
          <a:noFill/>
          <a:ln w="12600">
            <a:noFill/>
          </a:ln>
        </p:spPr>
        <p:style>
          <a:lnRef idx="0">
            <a:scrgbClr r="0" g="0" b="0"/>
          </a:lnRef>
          <a:fillRef idx="0">
            <a:scrgbClr r="0" g="0" b="0"/>
          </a:fillRef>
          <a:effectRef idx="0">
            <a:scrgbClr r="0" g="0" b="0"/>
          </a:effectRef>
          <a:fontRef idx="minor"/>
        </p:style>
        <p:txBody>
          <a:bodyPr wrap="none" lIns="0" tIns="0" rIns="0" bIns="0"/>
          <a:lstStyle/>
          <a:p>
            <a:pPr marL="36360">
              <a:lnSpc>
                <a:spcPct val="100000"/>
              </a:lnSpc>
            </a:pPr>
            <a:r>
              <a:rPr lang="en-US" sz="1800" b="0" strike="noStrike" spc="-1">
                <a:solidFill>
                  <a:srgbClr val="000000"/>
                </a:solidFill>
                <a:latin typeface="Arial"/>
                <a:ea typeface="DejaVu Sans"/>
              </a:rPr>
              <a:t>64</a:t>
            </a:r>
            <a:endParaRPr lang="en-US" sz="1800" b="0" strike="noStrike" spc="-1">
              <a:latin typeface="Arial"/>
            </a:endParaRPr>
          </a:p>
        </p:txBody>
      </p:sp>
      <p:sp>
        <p:nvSpPr>
          <p:cNvPr id="1584" name="Line 13"/>
          <p:cNvSpPr/>
          <p:nvPr/>
        </p:nvSpPr>
        <p:spPr>
          <a:xfrm>
            <a:off x="3450240" y="4007160"/>
            <a:ext cx="1892520" cy="360"/>
          </a:xfrm>
          <a:prstGeom prst="line">
            <a:avLst/>
          </a:prstGeom>
          <a:ln w="31680">
            <a:solidFill>
              <a:schemeClr val="tx1"/>
            </a:solidFill>
            <a:round/>
          </a:ln>
        </p:spPr>
        <p:style>
          <a:lnRef idx="1">
            <a:schemeClr val="accent1"/>
          </a:lnRef>
          <a:fillRef idx="0">
            <a:schemeClr val="accent1"/>
          </a:fillRef>
          <a:effectRef idx="0">
            <a:schemeClr val="accent1"/>
          </a:effectRef>
          <a:fontRef idx="minor"/>
        </p:style>
      </p:sp>
      <p:sp>
        <p:nvSpPr>
          <p:cNvPr id="1585" name="Line 14"/>
          <p:cNvSpPr/>
          <p:nvPr/>
        </p:nvSpPr>
        <p:spPr>
          <a:xfrm>
            <a:off x="3450240" y="4485960"/>
            <a:ext cx="1892520" cy="360"/>
          </a:xfrm>
          <a:prstGeom prst="line">
            <a:avLst/>
          </a:prstGeom>
          <a:ln w="31680">
            <a:solidFill>
              <a:schemeClr val="tx1"/>
            </a:solidFill>
            <a:round/>
          </a:ln>
        </p:spPr>
        <p:style>
          <a:lnRef idx="1">
            <a:schemeClr val="accent1"/>
          </a:lnRef>
          <a:fillRef idx="0">
            <a:schemeClr val="accent1"/>
          </a:fillRef>
          <a:effectRef idx="0">
            <a:schemeClr val="accent1"/>
          </a:effectRef>
          <a:fontRef idx="minor"/>
        </p:style>
      </p:sp>
      <p:sp>
        <p:nvSpPr>
          <p:cNvPr id="1586" name="Line 15"/>
          <p:cNvSpPr/>
          <p:nvPr/>
        </p:nvSpPr>
        <p:spPr>
          <a:xfrm>
            <a:off x="3450240" y="4980600"/>
            <a:ext cx="1892520" cy="360"/>
          </a:xfrm>
          <a:prstGeom prst="line">
            <a:avLst/>
          </a:prstGeom>
          <a:ln w="31680">
            <a:solidFill>
              <a:schemeClr val="tx1"/>
            </a:solidFill>
            <a:round/>
          </a:ln>
        </p:spPr>
        <p:style>
          <a:lnRef idx="1">
            <a:schemeClr val="accent1"/>
          </a:lnRef>
          <a:fillRef idx="0">
            <a:schemeClr val="accent1"/>
          </a:fillRef>
          <a:effectRef idx="0">
            <a:schemeClr val="accent1"/>
          </a:effectRef>
          <a:fontRef idx="minor"/>
        </p:style>
      </p:sp>
      <p:sp>
        <p:nvSpPr>
          <p:cNvPr id="1587" name="Line 16"/>
          <p:cNvSpPr/>
          <p:nvPr/>
        </p:nvSpPr>
        <p:spPr>
          <a:xfrm>
            <a:off x="3450240" y="3556080"/>
            <a:ext cx="1892520" cy="360"/>
          </a:xfrm>
          <a:prstGeom prst="line">
            <a:avLst/>
          </a:prstGeom>
          <a:ln w="31680">
            <a:solidFill>
              <a:schemeClr val="tx1"/>
            </a:solidFill>
            <a:round/>
          </a:ln>
        </p:spPr>
        <p:style>
          <a:lnRef idx="1">
            <a:schemeClr val="accent1"/>
          </a:lnRef>
          <a:fillRef idx="0">
            <a:schemeClr val="accent1"/>
          </a:fillRef>
          <a:effectRef idx="0">
            <a:schemeClr val="accent1"/>
          </a:effectRef>
          <a:fontRef idx="minor"/>
        </p:style>
      </p:sp>
      <p:sp>
        <p:nvSpPr>
          <p:cNvPr id="1588" name="Line 17"/>
          <p:cNvSpPr/>
          <p:nvPr/>
        </p:nvSpPr>
        <p:spPr>
          <a:xfrm>
            <a:off x="3450240" y="3671280"/>
            <a:ext cx="1892520" cy="360"/>
          </a:xfrm>
          <a:prstGeom prst="line">
            <a:avLst/>
          </a:prstGeom>
          <a:ln w="31680">
            <a:solidFill>
              <a:schemeClr val="tx1"/>
            </a:solidFill>
            <a:round/>
          </a:ln>
        </p:spPr>
        <p:style>
          <a:lnRef idx="1">
            <a:schemeClr val="accent1"/>
          </a:lnRef>
          <a:fillRef idx="0">
            <a:schemeClr val="accent1"/>
          </a:fillRef>
          <a:effectRef idx="0">
            <a:schemeClr val="accent1"/>
          </a:effectRef>
          <a:fontRef idx="minor"/>
        </p:style>
      </p:sp>
      <p:sp>
        <p:nvSpPr>
          <p:cNvPr id="1589" name="Line 18"/>
          <p:cNvSpPr/>
          <p:nvPr/>
        </p:nvSpPr>
        <p:spPr>
          <a:xfrm>
            <a:off x="3450240" y="4132080"/>
            <a:ext cx="1892520" cy="360"/>
          </a:xfrm>
          <a:prstGeom prst="line">
            <a:avLst/>
          </a:prstGeom>
          <a:ln w="31680">
            <a:solidFill>
              <a:schemeClr val="tx1"/>
            </a:solidFill>
            <a:round/>
          </a:ln>
        </p:spPr>
        <p:style>
          <a:lnRef idx="1">
            <a:schemeClr val="accent1"/>
          </a:lnRef>
          <a:fillRef idx="0">
            <a:schemeClr val="accent1"/>
          </a:fillRef>
          <a:effectRef idx="0">
            <a:schemeClr val="accent1"/>
          </a:effectRef>
          <a:fontRef idx="minor"/>
        </p:style>
      </p:sp>
      <p:sp>
        <p:nvSpPr>
          <p:cNvPr id="1590" name="Line 19"/>
          <p:cNvSpPr/>
          <p:nvPr/>
        </p:nvSpPr>
        <p:spPr>
          <a:xfrm>
            <a:off x="3450240" y="4608360"/>
            <a:ext cx="1892520" cy="360"/>
          </a:xfrm>
          <a:prstGeom prst="line">
            <a:avLst/>
          </a:prstGeom>
          <a:ln w="31680">
            <a:solidFill>
              <a:schemeClr val="tx1"/>
            </a:solidFill>
            <a:round/>
          </a:ln>
        </p:spPr>
        <p:style>
          <a:lnRef idx="1">
            <a:schemeClr val="accent1"/>
          </a:lnRef>
          <a:fillRef idx="0">
            <a:schemeClr val="accent1"/>
          </a:fillRef>
          <a:effectRef idx="0">
            <a:schemeClr val="accent1"/>
          </a:effectRef>
          <a:fontRef idx="minor"/>
        </p:style>
      </p:sp>
      <p:sp>
        <p:nvSpPr>
          <p:cNvPr id="1591" name="Line 20"/>
          <p:cNvSpPr/>
          <p:nvPr/>
        </p:nvSpPr>
        <p:spPr>
          <a:xfrm>
            <a:off x="3450240" y="3889080"/>
            <a:ext cx="1892520" cy="360"/>
          </a:xfrm>
          <a:prstGeom prst="line">
            <a:avLst/>
          </a:prstGeom>
          <a:ln w="31680">
            <a:solidFill>
              <a:schemeClr val="tx1"/>
            </a:solidFill>
            <a:round/>
          </a:ln>
        </p:spPr>
        <p:style>
          <a:lnRef idx="1">
            <a:schemeClr val="accent1"/>
          </a:lnRef>
          <a:fillRef idx="0">
            <a:schemeClr val="accent1"/>
          </a:fillRef>
          <a:effectRef idx="0">
            <a:schemeClr val="accent1"/>
          </a:effectRef>
          <a:fontRef idx="minor"/>
        </p:style>
      </p:sp>
      <p:sp>
        <p:nvSpPr>
          <p:cNvPr id="1592" name="Line 21"/>
          <p:cNvSpPr/>
          <p:nvPr/>
        </p:nvSpPr>
        <p:spPr>
          <a:xfrm>
            <a:off x="3450240" y="4367880"/>
            <a:ext cx="1892520" cy="360"/>
          </a:xfrm>
          <a:prstGeom prst="line">
            <a:avLst/>
          </a:prstGeom>
          <a:ln w="31680">
            <a:solidFill>
              <a:schemeClr val="tx1"/>
            </a:solidFill>
            <a:round/>
          </a:ln>
        </p:spPr>
        <p:style>
          <a:lnRef idx="1">
            <a:schemeClr val="accent1"/>
          </a:lnRef>
          <a:fillRef idx="0">
            <a:schemeClr val="accent1"/>
          </a:fillRef>
          <a:effectRef idx="0">
            <a:schemeClr val="accent1"/>
          </a:effectRef>
          <a:fontRef idx="minor"/>
        </p:style>
      </p:sp>
      <p:sp>
        <p:nvSpPr>
          <p:cNvPr id="1593" name="Line 22"/>
          <p:cNvSpPr/>
          <p:nvPr/>
        </p:nvSpPr>
        <p:spPr>
          <a:xfrm>
            <a:off x="3450240" y="3438000"/>
            <a:ext cx="1892520" cy="360"/>
          </a:xfrm>
          <a:prstGeom prst="line">
            <a:avLst/>
          </a:prstGeom>
          <a:ln w="31680">
            <a:solidFill>
              <a:schemeClr val="tx1"/>
            </a:solidFill>
            <a:round/>
          </a:ln>
        </p:spPr>
        <p:style>
          <a:lnRef idx="1">
            <a:schemeClr val="accent1"/>
          </a:lnRef>
          <a:fillRef idx="0">
            <a:schemeClr val="accent1"/>
          </a:fillRef>
          <a:effectRef idx="0">
            <a:schemeClr val="accent1"/>
          </a:effectRef>
          <a:fontRef idx="minor"/>
        </p:style>
      </p:sp>
      <p:sp>
        <p:nvSpPr>
          <p:cNvPr id="1594" name="Line 23"/>
          <p:cNvSpPr/>
          <p:nvPr/>
        </p:nvSpPr>
        <p:spPr>
          <a:xfrm>
            <a:off x="3450240" y="4860360"/>
            <a:ext cx="1892520" cy="360"/>
          </a:xfrm>
          <a:prstGeom prst="line">
            <a:avLst/>
          </a:prstGeom>
          <a:ln w="31680">
            <a:solidFill>
              <a:schemeClr val="tx1"/>
            </a:solidFill>
            <a:round/>
          </a:ln>
        </p:spPr>
        <p:style>
          <a:lnRef idx="1">
            <a:schemeClr val="accent1"/>
          </a:lnRef>
          <a:fillRef idx="0">
            <a:schemeClr val="accent1"/>
          </a:fillRef>
          <a:effectRef idx="0">
            <a:schemeClr val="accent1"/>
          </a:effectRef>
          <a:fontRef idx="minor"/>
        </p:style>
      </p:sp>
      <p:sp>
        <p:nvSpPr>
          <p:cNvPr id="1595" name="Line 24"/>
          <p:cNvSpPr/>
          <p:nvPr/>
        </p:nvSpPr>
        <p:spPr>
          <a:xfrm>
            <a:off x="3450240" y="5084280"/>
            <a:ext cx="1892520" cy="360"/>
          </a:xfrm>
          <a:prstGeom prst="line">
            <a:avLst/>
          </a:prstGeom>
          <a:ln w="31680">
            <a:solidFill>
              <a:schemeClr val="tx1"/>
            </a:solidFill>
            <a:round/>
          </a:ln>
        </p:spPr>
        <p:style>
          <a:lnRef idx="1">
            <a:schemeClr val="accent1"/>
          </a:lnRef>
          <a:fillRef idx="0">
            <a:schemeClr val="accent1"/>
          </a:fillRef>
          <a:effectRef idx="0">
            <a:schemeClr val="accent1"/>
          </a:effectRef>
          <a:fontRef idx="minor"/>
        </p:style>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4"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lnSpcReduction="20000"/>
          </a:bodyPr>
          <a:lstStyle/>
          <a:p>
            <a:pPr algn="ctr">
              <a:lnSpc>
                <a:spcPct val="100000"/>
              </a:lnSpc>
            </a:pPr>
            <a:r>
              <a:rPr lang="en-US" sz="4400" b="0" strike="noStrike" spc="-1">
                <a:solidFill>
                  <a:srgbClr val="000000"/>
                </a:solidFill>
                <a:latin typeface="Trebuchet MS"/>
              </a:rPr>
              <a:t>Intel CPU 用户的安装过程（旧版）</a:t>
            </a:r>
            <a:endParaRPr lang="en-US" sz="4400" b="0" strike="noStrike" spc="-1">
              <a:latin typeface="Arial"/>
            </a:endParaRPr>
          </a:p>
        </p:txBody>
      </p:sp>
      <p:sp>
        <p:nvSpPr>
          <p:cNvPr id="455" name="CustomShape 2"/>
          <p:cNvSpPr/>
          <p:nvPr/>
        </p:nvSpPr>
        <p:spPr>
          <a:xfrm>
            <a:off x="179640" y="1600200"/>
            <a:ext cx="8784360" cy="5068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注意: 在 Linux 系统上需要英特尔至强 Intel® Xeon™ 处理器 </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从 Intel 官网下载 Xeon Linux SDK</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解压缩下载的文件</a:t>
            </a:r>
            <a:endParaRPr lang="en-US" sz="3200" b="0" strike="noStrike" spc="-1">
              <a:latin typeface="Arial"/>
            </a:endParaRPr>
          </a:p>
          <a:p>
            <a:pPr>
              <a:lnSpc>
                <a:spcPct val="100000"/>
              </a:lnSpc>
              <a:spcBef>
                <a:spcPts val="641"/>
              </a:spcBef>
            </a:pPr>
            <a:r>
              <a:rPr lang="en-US" sz="3200" b="1" strike="noStrike" spc="-1">
                <a:solidFill>
                  <a:srgbClr val="E46C0A"/>
                </a:solidFill>
                <a:latin typeface="Courier New Bold"/>
              </a:rPr>
              <a:t>  tar -zxf download.tar.gz</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安装依赖包</a:t>
            </a:r>
            <a:endParaRPr lang="en-US" sz="3200" b="0" strike="noStrike" spc="-1">
              <a:latin typeface="Arial"/>
            </a:endParaRPr>
          </a:p>
          <a:p>
            <a:pPr>
              <a:lnSpc>
                <a:spcPct val="100000"/>
              </a:lnSpc>
              <a:spcBef>
                <a:spcPts val="641"/>
              </a:spcBef>
            </a:pPr>
            <a:r>
              <a:rPr lang="en-US" sz="3200" b="1" strike="noStrike" spc="-1">
                <a:solidFill>
                  <a:srgbClr val="E46C0A"/>
                </a:solidFill>
                <a:latin typeface="Courier New Bold"/>
              </a:rPr>
              <a:t>  sudo apt-get install rpm alien libnuma1</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还可以使用 alien 来安装</a:t>
            </a:r>
            <a:endParaRPr lang="en-US" sz="3200" b="0" strike="noStrike" spc="-1">
              <a:latin typeface="Arial"/>
            </a:endParaRPr>
          </a:p>
          <a:p>
            <a:pPr marL="743040" lvl="1" indent="-285120">
              <a:lnSpc>
                <a:spcPct val="100000"/>
              </a:lnSpc>
              <a:spcBef>
                <a:spcPts val="561"/>
              </a:spcBef>
              <a:buClr>
                <a:srgbClr val="E46C0A"/>
              </a:buClr>
              <a:buFont typeface="Arial"/>
              <a:buChar char="–"/>
            </a:pPr>
            <a:r>
              <a:rPr lang="en-US" sz="2800" b="1" strike="noStrike" spc="-1">
                <a:solidFill>
                  <a:srgbClr val="E46C0A"/>
                </a:solidFill>
                <a:latin typeface="Courier New Bold"/>
              </a:rPr>
              <a:t>sudo alien –i *base*.rpm *intel-cpu*.rpm *devel*.rpm</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将 ICD 复制到正确路径下</a:t>
            </a:r>
            <a:endParaRPr lang="en-US" sz="3200" b="0" strike="noStrike" spc="-1">
              <a:latin typeface="Arial"/>
            </a:endParaRPr>
          </a:p>
          <a:p>
            <a:pPr marL="743040" lvl="1" indent="-285120">
              <a:lnSpc>
                <a:spcPct val="100000"/>
              </a:lnSpc>
              <a:spcBef>
                <a:spcPts val="561"/>
              </a:spcBef>
              <a:buClr>
                <a:srgbClr val="E46C0A"/>
              </a:buClr>
              <a:buFont typeface="Arial"/>
              <a:buChar char="–"/>
            </a:pPr>
            <a:r>
              <a:rPr lang="en-US" sz="2800" b="1" strike="noStrike" spc="-1">
                <a:solidFill>
                  <a:srgbClr val="E46C0A"/>
                </a:solidFill>
                <a:latin typeface="Courier New Bold"/>
              </a:rPr>
              <a:t>sudo cp /opt/intel/&lt;version&gt;/etc/intel64.icd /etc/OpenCL/vendors/</a:t>
            </a:r>
            <a:endParaRPr lang="en-US" sz="28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6" name="CustomShape 1"/>
          <p:cNvSpPr/>
          <p:nvPr/>
        </p:nvSpPr>
        <p:spPr>
          <a:xfrm>
            <a:off x="0" y="2041200"/>
            <a:ext cx="3491280" cy="3743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00"/>
              </a:spcBef>
            </a:pPr>
            <a:r>
              <a:rPr lang="en-US" sz="2000" b="1" strike="noStrike" spc="-1">
                <a:solidFill>
                  <a:srgbClr val="401B5B"/>
                </a:solidFill>
                <a:latin typeface="Courier New"/>
              </a:rPr>
              <a:t>__kernel </a:t>
            </a:r>
            <a:r>
              <a:rPr lang="en-US" sz="2000" b="1" strike="noStrike" spc="-1">
                <a:solidFill>
                  <a:srgbClr val="C0504D"/>
                </a:solidFill>
                <a:latin typeface="Courier New"/>
              </a:rPr>
              <a:t>void</a:t>
            </a:r>
            <a:r>
              <a:rPr lang="en-US" sz="2000" b="1" strike="noStrike" spc="-1">
                <a:solidFill>
                  <a:srgbClr val="000000"/>
                </a:solidFill>
                <a:latin typeface="Courier New"/>
              </a:rPr>
              <a:t> </a:t>
            </a:r>
            <a:r>
              <a:rPr lang="en-US" sz="2000" b="1" strike="noStrike" spc="-1">
                <a:solidFill>
                  <a:srgbClr val="17375E"/>
                </a:solidFill>
                <a:latin typeface="Courier New"/>
              </a:rPr>
              <a:t>mmul</a:t>
            </a:r>
            <a:r>
              <a:rPr lang="en-US" sz="2000" b="1" strike="noStrike" spc="-1">
                <a:solidFill>
                  <a:srgbClr val="000000"/>
                </a:solidFill>
                <a:latin typeface="Courier New"/>
              </a:rPr>
              <a:t>(</a:t>
            </a:r>
            <a:endParaRPr lang="en-US" sz="2000" b="0" strike="noStrike" spc="-1">
              <a:latin typeface="Arial"/>
            </a:endParaRPr>
          </a:p>
          <a:p>
            <a:pPr>
              <a:lnSpc>
                <a:spcPct val="100000"/>
              </a:lnSpc>
              <a:spcBef>
                <a:spcPts val="400"/>
              </a:spcBef>
            </a:pPr>
            <a:r>
              <a:rPr lang="en-US" sz="2000" b="1" strike="noStrike" spc="-1">
                <a:solidFill>
                  <a:srgbClr val="C0504D"/>
                </a:solidFill>
                <a:latin typeface="Courier New"/>
              </a:rPr>
              <a:t>   const int </a:t>
            </a:r>
            <a:r>
              <a:rPr lang="en-US" sz="2000" b="1" strike="noStrike" spc="-1">
                <a:solidFill>
                  <a:srgbClr val="000000"/>
                </a:solidFill>
                <a:latin typeface="Courier New"/>
              </a:rPr>
              <a:t>N,</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   </a:t>
            </a:r>
            <a:r>
              <a:rPr lang="en-US" sz="2000" b="1" strike="noStrike" spc="-1">
                <a:solidFill>
                  <a:srgbClr val="401B5B"/>
                </a:solidFill>
                <a:latin typeface="Courier New"/>
              </a:rPr>
              <a:t>__global </a:t>
            </a:r>
            <a:r>
              <a:rPr lang="en-US" sz="2000" b="1" strike="noStrike" spc="-1">
                <a:solidFill>
                  <a:srgbClr val="C0504D"/>
                </a:solidFill>
                <a:latin typeface="Courier New"/>
              </a:rPr>
              <a:t>float</a:t>
            </a:r>
            <a:r>
              <a:rPr lang="en-US" sz="2000" b="1" strike="noStrike" spc="-1">
                <a:solidFill>
                  <a:srgbClr val="000000"/>
                </a:solidFill>
                <a:latin typeface="Courier New"/>
              </a:rPr>
              <a:t> *A,</a:t>
            </a:r>
            <a:endParaRPr lang="en-US" sz="2000" b="0" strike="noStrike" spc="-1">
              <a:latin typeface="Arial"/>
            </a:endParaRPr>
          </a:p>
          <a:p>
            <a:pPr>
              <a:lnSpc>
                <a:spcPct val="100000"/>
              </a:lnSpc>
              <a:spcBef>
                <a:spcPts val="400"/>
              </a:spcBef>
            </a:pPr>
            <a:r>
              <a:rPr lang="en-US" sz="2000" b="1" strike="noStrike" spc="-1">
                <a:solidFill>
                  <a:srgbClr val="9BBB59"/>
                </a:solidFill>
                <a:latin typeface="Courier New"/>
              </a:rPr>
              <a:t>   </a:t>
            </a:r>
            <a:r>
              <a:rPr lang="en-US" sz="2000" b="1" strike="noStrike" spc="-1">
                <a:solidFill>
                  <a:srgbClr val="401B5B"/>
                </a:solidFill>
                <a:latin typeface="Courier New"/>
              </a:rPr>
              <a:t>__global </a:t>
            </a:r>
            <a:r>
              <a:rPr lang="en-US" sz="2000" b="1" strike="noStrike" spc="-1">
                <a:solidFill>
                  <a:srgbClr val="C0504D"/>
                </a:solidFill>
                <a:latin typeface="Courier New"/>
              </a:rPr>
              <a:t>float</a:t>
            </a:r>
            <a:r>
              <a:rPr lang="en-US" sz="2000" b="1" strike="noStrike" spc="-1">
                <a:solidFill>
                  <a:srgbClr val="000000"/>
                </a:solidFill>
                <a:latin typeface="Courier New"/>
              </a:rPr>
              <a:t> *B,</a:t>
            </a:r>
            <a:endParaRPr lang="en-US" sz="2000" b="0" strike="noStrike" spc="-1">
              <a:latin typeface="Arial"/>
            </a:endParaRPr>
          </a:p>
          <a:p>
            <a:pPr>
              <a:lnSpc>
                <a:spcPct val="100000"/>
              </a:lnSpc>
              <a:spcBef>
                <a:spcPts val="400"/>
              </a:spcBef>
            </a:pPr>
            <a:r>
              <a:rPr lang="en-US" sz="2000" b="1" strike="noStrike" spc="-1">
                <a:solidFill>
                  <a:srgbClr val="401B5B"/>
                </a:solidFill>
                <a:latin typeface="Courier New"/>
              </a:rPr>
              <a:t>   __global </a:t>
            </a:r>
            <a:r>
              <a:rPr lang="en-US" sz="2000" b="1" strike="noStrike" spc="-1">
                <a:solidFill>
                  <a:srgbClr val="C0504D"/>
                </a:solidFill>
                <a:latin typeface="Courier New"/>
              </a:rPr>
              <a:t>float</a:t>
            </a:r>
            <a:r>
              <a:rPr lang="en-US" sz="2000" b="1" strike="noStrike" spc="-1">
                <a:solidFill>
                  <a:srgbClr val="000000"/>
                </a:solidFill>
                <a:latin typeface="Courier New"/>
              </a:rPr>
              <a:t> *C)</a:t>
            </a:r>
            <a:endParaRPr lang="en-US" sz="2000" b="0" strike="noStrike" spc="-1">
              <a:latin typeface="Arial"/>
            </a:endParaRPr>
          </a:p>
        </p:txBody>
      </p:sp>
      <p:sp>
        <p:nvSpPr>
          <p:cNvPr id="1597" name="CustomShape 2"/>
          <p:cNvSpPr/>
          <p:nvPr/>
        </p:nvSpPr>
        <p:spPr>
          <a:xfrm>
            <a:off x="107640" y="-9036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3200" spc="-1" dirty="0">
                <a:solidFill>
                  <a:srgbClr val="000000"/>
                </a:solidFill>
                <a:latin typeface="Trebuchet MS"/>
              </a:rPr>
              <a:t>矩阵优化：</a:t>
            </a:r>
            <a:r>
              <a:rPr lang="en-US" altLang="zh-CN" sz="3200" spc="-1" dirty="0">
                <a:solidFill>
                  <a:srgbClr val="000000"/>
                </a:solidFill>
                <a:latin typeface="Trebuchet MS"/>
              </a:rPr>
              <a:t>C</a:t>
            </a:r>
            <a:r>
              <a:rPr lang="zh-CN" altLang="en-US" sz="3200" spc="-1" dirty="0">
                <a:solidFill>
                  <a:srgbClr val="000000"/>
                </a:solidFill>
                <a:latin typeface="Trebuchet MS"/>
              </a:rPr>
              <a:t>中每行一个工作项（</a:t>
            </a:r>
            <a:r>
              <a:rPr lang="en-US" altLang="zh-CN" sz="3200" spc="-1" dirty="0">
                <a:solidFill>
                  <a:srgbClr val="000000"/>
                </a:solidFill>
                <a:latin typeface="Trebuchet MS"/>
              </a:rPr>
              <a:t>work-item</a:t>
            </a:r>
            <a:r>
              <a:rPr lang="zh-CN" altLang="en-US" sz="3200" spc="-1" dirty="0">
                <a:solidFill>
                  <a:srgbClr val="000000"/>
                </a:solidFill>
                <a:latin typeface="Trebuchet MS"/>
              </a:rPr>
              <a:t>）</a:t>
            </a:r>
            <a:endParaRPr lang="en-US" altLang="zh-CN" sz="2800" spc="-1" dirty="0"/>
          </a:p>
        </p:txBody>
      </p:sp>
      <p:sp>
        <p:nvSpPr>
          <p:cNvPr id="1598" name="CustomShape 3"/>
          <p:cNvSpPr/>
          <p:nvPr/>
        </p:nvSpPr>
        <p:spPr>
          <a:xfrm>
            <a:off x="3564000" y="1700640"/>
            <a:ext cx="5122080" cy="4424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00"/>
              </a:spcBef>
            </a:pPr>
            <a:r>
              <a:rPr lang="en-US" sz="2000" b="1" strike="noStrike" spc="-1">
                <a:solidFill>
                  <a:srgbClr val="000000"/>
                </a:solidFill>
                <a:latin typeface="Courier New"/>
                <a:ea typeface="DejaVu Sans"/>
              </a:rPr>
              <a:t>{</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a:t>
            </a:r>
            <a:r>
              <a:rPr lang="en-US" sz="2000" b="1" strike="noStrike" spc="-1">
                <a:solidFill>
                  <a:srgbClr val="C0504D"/>
                </a:solidFill>
                <a:latin typeface="Courier New"/>
                <a:ea typeface="DejaVu Sans"/>
              </a:rPr>
              <a:t>int</a:t>
            </a:r>
            <a:r>
              <a:rPr lang="en-US" sz="2000" b="1" strike="noStrike" spc="-1">
                <a:solidFill>
                  <a:srgbClr val="000000"/>
                </a:solidFill>
                <a:latin typeface="Courier New"/>
                <a:ea typeface="DejaVu Sans"/>
              </a:rPr>
              <a:t> j, k;</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a:t>
            </a:r>
            <a:r>
              <a:rPr lang="en-US" sz="2000" b="1" strike="noStrike" spc="-1">
                <a:solidFill>
                  <a:srgbClr val="C0504D"/>
                </a:solidFill>
                <a:latin typeface="Courier New"/>
                <a:ea typeface="DejaVu Sans"/>
              </a:rPr>
              <a:t>int </a:t>
            </a:r>
            <a:r>
              <a:rPr lang="en-US" sz="2000" b="1" strike="noStrike" spc="-1">
                <a:solidFill>
                  <a:srgbClr val="000000"/>
                </a:solidFill>
                <a:latin typeface="Courier New"/>
                <a:ea typeface="DejaVu Sans"/>
              </a:rPr>
              <a:t>i = </a:t>
            </a:r>
            <a:r>
              <a:rPr lang="en-US" sz="2000" b="1" strike="noStrike" spc="-1">
                <a:solidFill>
                  <a:srgbClr val="17375E"/>
                </a:solidFill>
                <a:latin typeface="Courier New"/>
                <a:ea typeface="DejaVu Sans"/>
              </a:rPr>
              <a:t>get_global_id</a:t>
            </a:r>
            <a:r>
              <a:rPr lang="en-US" sz="2000" b="1" strike="noStrike" spc="-1">
                <a:solidFill>
                  <a:srgbClr val="000000"/>
                </a:solidFill>
                <a:latin typeface="Courier New"/>
                <a:ea typeface="DejaVu Sans"/>
              </a:rPr>
              <a:t>(0);</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a:t>
            </a:r>
            <a:r>
              <a:rPr lang="en-US" sz="2000" b="1" strike="noStrike" spc="-1">
                <a:solidFill>
                  <a:srgbClr val="C0504D"/>
                </a:solidFill>
                <a:latin typeface="Courier New"/>
                <a:ea typeface="DejaVu Sans"/>
              </a:rPr>
              <a:t>float </a:t>
            </a:r>
            <a:r>
              <a:rPr lang="en-US" sz="2000" b="1" strike="noStrike" spc="-1">
                <a:solidFill>
                  <a:srgbClr val="000000"/>
                </a:solidFill>
                <a:latin typeface="Courier New"/>
                <a:ea typeface="DejaVu Sans"/>
              </a:rPr>
              <a:t>tmp;</a:t>
            </a:r>
            <a:endParaRPr lang="en-US" sz="2000" b="0" strike="noStrike" spc="-1">
              <a:latin typeface="Arial"/>
            </a:endParaRPr>
          </a:p>
          <a:p>
            <a:pPr>
              <a:lnSpc>
                <a:spcPct val="100000"/>
              </a:lnSpc>
              <a:spcBef>
                <a:spcPts val="400"/>
              </a:spcBef>
            </a:pPr>
            <a:r>
              <a:rPr lang="en-US" sz="2000" b="1" strike="noStrike" spc="-1">
                <a:solidFill>
                  <a:srgbClr val="4F81BD"/>
                </a:solidFill>
                <a:latin typeface="Courier New"/>
                <a:ea typeface="DejaVu Sans"/>
              </a:rPr>
              <a:t>  </a:t>
            </a:r>
            <a:r>
              <a:rPr lang="en-US" sz="2000" b="1" strike="noStrike" spc="-1">
                <a:solidFill>
                  <a:srgbClr val="000000"/>
                </a:solidFill>
                <a:latin typeface="Courier New"/>
                <a:ea typeface="DejaVu Sans"/>
              </a:rPr>
              <a:t>for (j = 0; j &lt; N; j++)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tmp = 0.0f;</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for (k = 0; k &lt; N; k++)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tmp += A[i*N+k]*B[k*N+j];</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C[i*N+j] = tmp;</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a:t>
            </a:r>
            <a:endParaRPr lang="en-US" sz="2000" b="0" strike="noStrike" spc="-1">
              <a:latin typeface="Arial"/>
            </a:endParaRPr>
          </a:p>
        </p:txBody>
      </p:sp>
      <p:sp>
        <p:nvSpPr>
          <p:cNvPr id="1599" name="Line 4"/>
          <p:cNvSpPr/>
          <p:nvPr/>
        </p:nvSpPr>
        <p:spPr>
          <a:xfrm flipH="1">
            <a:off x="3452400" y="1700640"/>
            <a:ext cx="15840" cy="4425480"/>
          </a:xfrm>
          <a:prstGeom prst="line">
            <a:avLst/>
          </a:prstGeom>
          <a:ln>
            <a:solidFill>
              <a:srgbClr val="4A7EBB"/>
            </a:solidFill>
            <a:round/>
          </a:ln>
        </p:spPr>
        <p:style>
          <a:lnRef idx="1">
            <a:schemeClr val="accent1"/>
          </a:lnRef>
          <a:fillRef idx="0">
            <a:schemeClr val="accent1"/>
          </a:fillRef>
          <a:effectRef idx="0">
            <a:schemeClr val="accent1"/>
          </a:effectRef>
          <a:fontRef idx="minor"/>
        </p:style>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0" name="CustomShape 1"/>
          <p:cNvSpPr/>
          <p:nvPr/>
        </p:nvSpPr>
        <p:spPr>
          <a:xfrm>
            <a:off x="4314240" y="1091880"/>
            <a:ext cx="4859280" cy="4609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100" b="1" strike="noStrike" spc="-1">
                <a:solidFill>
                  <a:srgbClr val="000000"/>
                </a:solidFill>
                <a:latin typeface="Courier New Bold"/>
                <a:ea typeface="DejaVu Sans"/>
              </a:rPr>
              <a:t>  // Setup the buffers, initialize matrices,</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 and write them into global memory</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initmat(Mdim, Ndim, Pdim, h_A, h_B, h_C);</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cl::Buffer d_a(context, h_A.begin(),h_A.end(), true);</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cl::Buffer d_b(context, h_B.begin(),h_B.end(), true);</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cl::Buffer d_c = cl::Buffer(context,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CL_MEM_WRITE_ONLY,</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sizeof(float) * szC);</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a:t>
            </a: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cl::make_kernel&lt;int, int, int,</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cl::Buffer, cl::Buffer, cl::Buffer&gt;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krow(program, "mmul");</a:t>
            </a: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zero_mat(Ndim, Mdim, h_C);</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start_time = wtime();</a:t>
            </a: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krow(cl::EnqueueArgs(queue,</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cl::NDRange(Ndim),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cl::NDRange(ORDER/16)),</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Ndim, Mdim, Pdim, d_a, d_b, d_c);</a:t>
            </a: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cl::copy(queue, d_c, h_C.begin(), h_C.end());</a:t>
            </a: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run_time  = wtime() - start_time;</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results(Mdim, Ndim, Pdim, h_C, run_time);</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a:t>
            </a:r>
            <a:endParaRPr lang="en-US" sz="1100" b="0" strike="noStrike" spc="-1">
              <a:latin typeface="Arial"/>
            </a:endParaRPr>
          </a:p>
        </p:txBody>
      </p:sp>
      <p:sp>
        <p:nvSpPr>
          <p:cNvPr id="1601" name="CustomShape 2"/>
          <p:cNvSpPr/>
          <p:nvPr/>
        </p:nvSpPr>
        <p:spPr>
          <a:xfrm>
            <a:off x="35640" y="1138680"/>
            <a:ext cx="4535640" cy="5112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100" b="1" strike="noStrike" spc="-1" dirty="0">
                <a:solidFill>
                  <a:srgbClr val="000000"/>
                </a:solidFill>
                <a:latin typeface="Courier New Bold"/>
                <a:ea typeface="DejaVu Sans"/>
              </a:rPr>
              <a:t>int main(int </a:t>
            </a:r>
            <a:r>
              <a:rPr lang="en-US" sz="1100" b="1" strike="noStrike" spc="-1" dirty="0" err="1">
                <a:solidFill>
                  <a:srgbClr val="000000"/>
                </a:solidFill>
                <a:latin typeface="Courier New Bold"/>
                <a:ea typeface="DejaVu Sans"/>
              </a:rPr>
              <a:t>argc</a:t>
            </a:r>
            <a:r>
              <a:rPr lang="en-US" sz="1100" b="1" strike="noStrike" spc="-1" dirty="0">
                <a:solidFill>
                  <a:srgbClr val="000000"/>
                </a:solidFill>
                <a:latin typeface="Courier New Bold"/>
                <a:ea typeface="DejaVu Sans"/>
              </a:rPr>
              <a:t>, char *</a:t>
            </a:r>
            <a:r>
              <a:rPr lang="en-US" sz="1100" b="1" strike="noStrike" spc="-1" dirty="0" err="1">
                <a:solidFill>
                  <a:srgbClr val="000000"/>
                </a:solidFill>
                <a:latin typeface="Courier New Bold"/>
                <a:ea typeface="DejaVu Sans"/>
              </a:rPr>
              <a:t>argv</a:t>
            </a:r>
            <a:r>
              <a:rPr lang="en-US" sz="1100" b="1" strike="noStrike" spc="-1" dirty="0">
                <a:solidFill>
                  <a:srgbClr val="000000"/>
                </a:solidFill>
                <a:latin typeface="Courier New Bold"/>
                <a:ea typeface="DejaVu Sans"/>
              </a:rPr>
              <a:t>[])</a:t>
            </a:r>
            <a:endParaRPr lang="en-US" sz="1100" b="0" strike="noStrike" spc="-1" dirty="0">
              <a:latin typeface="Arial"/>
            </a:endParaRPr>
          </a:p>
          <a:p>
            <a:pPr>
              <a:lnSpc>
                <a:spcPct val="100000"/>
              </a:lnSpc>
            </a:pPr>
            <a:r>
              <a:rPr lang="en-US" sz="1100" b="1" strike="noStrike" spc="-1" dirty="0">
                <a:solidFill>
                  <a:srgbClr val="000000"/>
                </a:solidFill>
                <a:latin typeface="Courier New Bold"/>
                <a:ea typeface="DejaVu Sans"/>
              </a:rPr>
              <a:t>{</a:t>
            </a:r>
            <a:endParaRPr lang="en-US" sz="1100" b="0" strike="noStrike" spc="-1" dirty="0">
              <a:latin typeface="Arial"/>
            </a:endParaRPr>
          </a:p>
          <a:p>
            <a:pPr>
              <a:lnSpc>
                <a:spcPct val="100000"/>
              </a:lnSpc>
            </a:pPr>
            <a:r>
              <a:rPr lang="en-US" sz="1100" b="1" strike="noStrike" spc="-1" dirty="0">
                <a:solidFill>
                  <a:srgbClr val="000000"/>
                </a:solidFill>
                <a:latin typeface="Courier New Bold"/>
                <a:ea typeface="DejaVu Sans"/>
              </a:rPr>
              <a:t>  std::vector&lt;float&gt; </a:t>
            </a:r>
            <a:r>
              <a:rPr lang="en-US" sz="1100" b="1" strike="noStrike" spc="-1" dirty="0" err="1">
                <a:solidFill>
                  <a:srgbClr val="000000"/>
                </a:solidFill>
                <a:latin typeface="Courier New Bold"/>
                <a:ea typeface="DejaVu Sans"/>
              </a:rPr>
              <a:t>h_A</a:t>
            </a:r>
            <a:r>
              <a:rPr lang="en-US" sz="1100" b="1" strike="noStrike" spc="-1" dirty="0">
                <a:solidFill>
                  <a:srgbClr val="000000"/>
                </a:solidFill>
                <a:latin typeface="Courier New Bold"/>
                <a:ea typeface="DejaVu Sans"/>
              </a:rPr>
              <a:t>, </a:t>
            </a:r>
            <a:r>
              <a:rPr lang="en-US" sz="1100" b="1" strike="noStrike" spc="-1" dirty="0" err="1">
                <a:solidFill>
                  <a:srgbClr val="000000"/>
                </a:solidFill>
                <a:latin typeface="Courier New Bold"/>
                <a:ea typeface="DejaVu Sans"/>
              </a:rPr>
              <a:t>h_B</a:t>
            </a:r>
            <a:r>
              <a:rPr lang="en-US" sz="1100" b="1" strike="noStrike" spc="-1" dirty="0">
                <a:solidFill>
                  <a:srgbClr val="000000"/>
                </a:solidFill>
                <a:latin typeface="Courier New Bold"/>
                <a:ea typeface="DejaVu Sans"/>
              </a:rPr>
              <a:t>, </a:t>
            </a:r>
            <a:r>
              <a:rPr lang="en-US" sz="1100" b="1" strike="noStrike" spc="-1" dirty="0" err="1">
                <a:solidFill>
                  <a:srgbClr val="000000"/>
                </a:solidFill>
                <a:latin typeface="Courier New Bold"/>
                <a:ea typeface="DejaVu Sans"/>
              </a:rPr>
              <a:t>h_C</a:t>
            </a:r>
            <a:r>
              <a:rPr lang="en-US" sz="1100" b="1" strike="noStrike" spc="-1" dirty="0">
                <a:solidFill>
                  <a:srgbClr val="000000"/>
                </a:solidFill>
                <a:latin typeface="Courier New Bold"/>
                <a:ea typeface="DejaVu Sans"/>
              </a:rPr>
              <a:t>; // matrices</a:t>
            </a:r>
            <a:endParaRPr lang="en-US" sz="1100" b="0" strike="noStrike" spc="-1" dirty="0">
              <a:latin typeface="Arial"/>
            </a:endParaRPr>
          </a:p>
          <a:p>
            <a:pPr>
              <a:lnSpc>
                <a:spcPct val="100000"/>
              </a:lnSpc>
            </a:pPr>
            <a:r>
              <a:rPr lang="en-US" sz="1100" b="1" strike="noStrike" spc="-1" dirty="0">
                <a:solidFill>
                  <a:srgbClr val="000000"/>
                </a:solidFill>
                <a:latin typeface="Courier New Bold"/>
                <a:ea typeface="DejaVu Sans"/>
              </a:rPr>
              <a:t>  int </a:t>
            </a:r>
            <a:r>
              <a:rPr lang="en-US" sz="1100" b="1" strike="noStrike" spc="-1" dirty="0" err="1">
                <a:solidFill>
                  <a:srgbClr val="000000"/>
                </a:solidFill>
                <a:latin typeface="Courier New Bold"/>
                <a:ea typeface="DejaVu Sans"/>
              </a:rPr>
              <a:t>Mdim</a:t>
            </a:r>
            <a:r>
              <a:rPr lang="en-US" sz="1100" b="1" strike="noStrike" spc="-1" dirty="0">
                <a:solidFill>
                  <a:srgbClr val="000000"/>
                </a:solidFill>
                <a:latin typeface="Courier New Bold"/>
                <a:ea typeface="DejaVu Sans"/>
              </a:rPr>
              <a:t>, </a:t>
            </a:r>
            <a:r>
              <a:rPr lang="en-US" sz="1100" b="1" strike="noStrike" spc="-1" dirty="0" err="1">
                <a:solidFill>
                  <a:srgbClr val="000000"/>
                </a:solidFill>
                <a:latin typeface="Courier New Bold"/>
                <a:ea typeface="DejaVu Sans"/>
              </a:rPr>
              <a:t>Ndim</a:t>
            </a:r>
            <a:r>
              <a:rPr lang="en-US" sz="1100" b="1" strike="noStrike" spc="-1" dirty="0">
                <a:solidFill>
                  <a:srgbClr val="000000"/>
                </a:solidFill>
                <a:latin typeface="Courier New Bold"/>
                <a:ea typeface="DejaVu Sans"/>
              </a:rPr>
              <a:t>, </a:t>
            </a:r>
            <a:r>
              <a:rPr lang="en-US" sz="1100" b="1" strike="noStrike" spc="-1" dirty="0" err="1">
                <a:solidFill>
                  <a:srgbClr val="000000"/>
                </a:solidFill>
                <a:latin typeface="Courier New Bold"/>
                <a:ea typeface="DejaVu Sans"/>
              </a:rPr>
              <a:t>Pdim</a:t>
            </a:r>
            <a:r>
              <a:rPr lang="en-US" sz="1100" b="1" strike="noStrike" spc="-1" dirty="0">
                <a:solidFill>
                  <a:srgbClr val="000000"/>
                </a:solidFill>
                <a:latin typeface="Courier New Bold"/>
                <a:ea typeface="DejaVu Sans"/>
              </a:rPr>
              <a:t>; // A[N][P],B[P][M],C[N][M]</a:t>
            </a:r>
            <a:endParaRPr lang="en-US" sz="1100" b="0" strike="noStrike" spc="-1" dirty="0">
              <a:latin typeface="Arial"/>
            </a:endParaRPr>
          </a:p>
          <a:p>
            <a:pPr>
              <a:lnSpc>
                <a:spcPct val="100000"/>
              </a:lnSpc>
            </a:pPr>
            <a:r>
              <a:rPr lang="en-US" sz="1100" b="1" strike="noStrike" spc="-1" dirty="0">
                <a:solidFill>
                  <a:srgbClr val="000000"/>
                </a:solidFill>
                <a:latin typeface="Courier New Bold"/>
                <a:ea typeface="DejaVu Sans"/>
              </a:rPr>
              <a:t>  int </a:t>
            </a:r>
            <a:r>
              <a:rPr lang="en-US" sz="1100" b="1" strike="noStrike" spc="-1" dirty="0" err="1">
                <a:solidFill>
                  <a:srgbClr val="000000"/>
                </a:solidFill>
                <a:latin typeface="Courier New Bold"/>
                <a:ea typeface="DejaVu Sans"/>
              </a:rPr>
              <a:t>i</a:t>
            </a:r>
            <a:r>
              <a:rPr lang="en-US" sz="1100" b="1" strike="noStrike" spc="-1" dirty="0">
                <a:solidFill>
                  <a:srgbClr val="000000"/>
                </a:solidFill>
                <a:latin typeface="Courier New Bold"/>
                <a:ea typeface="DejaVu Sans"/>
              </a:rPr>
              <a:t>, err; </a:t>
            </a:r>
            <a:endParaRPr lang="en-US" sz="1100" b="0" strike="noStrike" spc="-1" dirty="0">
              <a:latin typeface="Arial"/>
            </a:endParaRPr>
          </a:p>
          <a:p>
            <a:pPr>
              <a:lnSpc>
                <a:spcPct val="100000"/>
              </a:lnSpc>
            </a:pPr>
            <a:r>
              <a:rPr lang="en-US" sz="1100" b="1" strike="noStrike" spc="-1" dirty="0">
                <a:solidFill>
                  <a:srgbClr val="000000"/>
                </a:solidFill>
                <a:latin typeface="Courier New Bold"/>
                <a:ea typeface="DejaVu Sans"/>
              </a:rPr>
              <a:t>  int </a:t>
            </a:r>
            <a:r>
              <a:rPr lang="en-US" sz="1100" b="1" strike="noStrike" spc="-1" dirty="0" err="1">
                <a:solidFill>
                  <a:srgbClr val="000000"/>
                </a:solidFill>
                <a:latin typeface="Courier New Bold"/>
                <a:ea typeface="DejaVu Sans"/>
              </a:rPr>
              <a:t>szA</a:t>
            </a:r>
            <a:r>
              <a:rPr lang="en-US" sz="1100" b="1" strike="noStrike" spc="-1" dirty="0">
                <a:solidFill>
                  <a:srgbClr val="000000"/>
                </a:solidFill>
                <a:latin typeface="Courier New Bold"/>
                <a:ea typeface="DejaVu Sans"/>
              </a:rPr>
              <a:t>, </a:t>
            </a:r>
            <a:r>
              <a:rPr lang="en-US" sz="1100" b="1" strike="noStrike" spc="-1" dirty="0" err="1">
                <a:solidFill>
                  <a:srgbClr val="000000"/>
                </a:solidFill>
                <a:latin typeface="Courier New Bold"/>
                <a:ea typeface="DejaVu Sans"/>
              </a:rPr>
              <a:t>szB</a:t>
            </a:r>
            <a:r>
              <a:rPr lang="en-US" sz="1100" b="1" strike="noStrike" spc="-1" dirty="0">
                <a:solidFill>
                  <a:srgbClr val="000000"/>
                </a:solidFill>
                <a:latin typeface="Courier New Bold"/>
                <a:ea typeface="DejaVu Sans"/>
              </a:rPr>
              <a:t>, </a:t>
            </a:r>
            <a:r>
              <a:rPr lang="en-US" sz="1100" b="1" strike="noStrike" spc="-1" dirty="0" err="1">
                <a:solidFill>
                  <a:srgbClr val="000000"/>
                </a:solidFill>
                <a:latin typeface="Courier New Bold"/>
                <a:ea typeface="DejaVu Sans"/>
              </a:rPr>
              <a:t>szC</a:t>
            </a:r>
            <a:r>
              <a:rPr lang="en-US" sz="1100" b="1" strike="noStrike" spc="-1" dirty="0">
                <a:solidFill>
                  <a:srgbClr val="000000"/>
                </a:solidFill>
                <a:latin typeface="Courier New Bold"/>
                <a:ea typeface="DejaVu Sans"/>
              </a:rPr>
              <a:t>; // num elements in each matrix</a:t>
            </a:r>
            <a:endParaRPr lang="en-US" sz="1100" b="0" strike="noStrike" spc="-1" dirty="0">
              <a:latin typeface="Arial"/>
            </a:endParaRPr>
          </a:p>
          <a:p>
            <a:pPr>
              <a:lnSpc>
                <a:spcPct val="100000"/>
              </a:lnSpc>
            </a:pPr>
            <a:r>
              <a:rPr lang="en-US" sz="1100" b="1" strike="noStrike" spc="-1" dirty="0">
                <a:solidFill>
                  <a:srgbClr val="000000"/>
                </a:solidFill>
                <a:latin typeface="Courier New Bold"/>
                <a:ea typeface="DejaVu Sans"/>
              </a:rPr>
              <a:t>  double </a:t>
            </a:r>
            <a:r>
              <a:rPr lang="en-US" sz="1100" b="1" strike="noStrike" spc="-1" dirty="0" err="1">
                <a:solidFill>
                  <a:srgbClr val="000000"/>
                </a:solidFill>
                <a:latin typeface="Courier New Bold"/>
                <a:ea typeface="DejaVu Sans"/>
              </a:rPr>
              <a:t>start_time</a:t>
            </a:r>
            <a:r>
              <a:rPr lang="en-US" sz="1100" b="1" strike="noStrike" spc="-1" dirty="0">
                <a:solidFill>
                  <a:srgbClr val="000000"/>
                </a:solidFill>
                <a:latin typeface="Courier New Bold"/>
                <a:ea typeface="DejaVu Sans"/>
              </a:rPr>
              <a:t>, </a:t>
            </a:r>
            <a:r>
              <a:rPr lang="en-US" sz="1100" b="1" strike="noStrike" spc="-1" dirty="0" err="1">
                <a:solidFill>
                  <a:srgbClr val="000000"/>
                </a:solidFill>
                <a:latin typeface="Courier New Bold"/>
                <a:ea typeface="DejaVu Sans"/>
              </a:rPr>
              <a:t>run_time</a:t>
            </a:r>
            <a:r>
              <a:rPr lang="en-US" sz="1100" b="1" strike="noStrike" spc="-1" dirty="0">
                <a:solidFill>
                  <a:srgbClr val="000000"/>
                </a:solidFill>
                <a:latin typeface="Courier New Bold"/>
                <a:ea typeface="DejaVu Sans"/>
              </a:rPr>
              <a:t>; // timing data</a:t>
            </a:r>
            <a:endParaRPr lang="en-US" sz="1100" b="0" strike="noStrike" spc="-1" dirty="0">
              <a:latin typeface="Arial"/>
            </a:endParaRPr>
          </a:p>
          <a:p>
            <a:pPr>
              <a:lnSpc>
                <a:spcPct val="100000"/>
              </a:lnSpc>
            </a:pPr>
            <a:r>
              <a:rPr lang="en-US" sz="1100" b="1" strike="noStrike" spc="-1" dirty="0">
                <a:solidFill>
                  <a:srgbClr val="000000"/>
                </a:solidFill>
                <a:latin typeface="Courier New Bold"/>
                <a:ea typeface="DejaVu Sans"/>
              </a:rPr>
              <a:t>  cl::Program </a:t>
            </a:r>
            <a:r>
              <a:rPr lang="en-US" sz="1100" b="1" strike="noStrike" spc="-1" dirty="0" err="1">
                <a:solidFill>
                  <a:srgbClr val="000000"/>
                </a:solidFill>
                <a:latin typeface="Courier New Bold"/>
                <a:ea typeface="DejaVu Sans"/>
              </a:rPr>
              <a:t>program</a:t>
            </a:r>
            <a:r>
              <a:rPr lang="en-US" sz="1100" b="1" strike="noStrike" spc="-1" dirty="0">
                <a:solidFill>
                  <a:srgbClr val="000000"/>
                </a:solidFill>
                <a:latin typeface="Courier New Bold"/>
                <a:ea typeface="DejaVu Sans"/>
              </a:rPr>
              <a:t>;</a:t>
            </a:r>
            <a:endParaRPr lang="en-US" sz="1100" b="0" strike="noStrike" spc="-1" dirty="0">
              <a:latin typeface="Arial"/>
            </a:endParaRPr>
          </a:p>
          <a:p>
            <a:pPr>
              <a:lnSpc>
                <a:spcPct val="100000"/>
              </a:lnSpc>
            </a:pPr>
            <a:endParaRPr lang="en-US" sz="1100" b="0" strike="noStrike" spc="-1" dirty="0">
              <a:latin typeface="Arial"/>
            </a:endParaRPr>
          </a:p>
          <a:p>
            <a:pPr>
              <a:lnSpc>
                <a:spcPct val="100000"/>
              </a:lnSpc>
            </a:pPr>
            <a:r>
              <a:rPr lang="en-US" sz="1100" b="1" strike="noStrike" spc="-1" dirty="0">
                <a:solidFill>
                  <a:srgbClr val="000000"/>
                </a:solidFill>
                <a:latin typeface="Courier New Bold"/>
                <a:ea typeface="DejaVu Sans"/>
              </a:rPr>
              <a:t>  </a:t>
            </a:r>
            <a:r>
              <a:rPr lang="en-US" sz="1100" b="1" strike="noStrike" spc="-1" dirty="0" err="1">
                <a:solidFill>
                  <a:srgbClr val="000000"/>
                </a:solidFill>
                <a:latin typeface="Courier New Bold"/>
                <a:ea typeface="DejaVu Sans"/>
              </a:rPr>
              <a:t>Ndim</a:t>
            </a:r>
            <a:r>
              <a:rPr lang="en-US" sz="1100" b="1" strike="noStrike" spc="-1" dirty="0">
                <a:solidFill>
                  <a:srgbClr val="000000"/>
                </a:solidFill>
                <a:latin typeface="Courier New Bold"/>
                <a:ea typeface="DejaVu Sans"/>
              </a:rPr>
              <a:t> = </a:t>
            </a:r>
            <a:r>
              <a:rPr lang="en-US" sz="1100" b="1" strike="noStrike" spc="-1" dirty="0" err="1">
                <a:solidFill>
                  <a:srgbClr val="000000"/>
                </a:solidFill>
                <a:latin typeface="Courier New Bold"/>
                <a:ea typeface="DejaVu Sans"/>
              </a:rPr>
              <a:t>Pdim</a:t>
            </a:r>
            <a:r>
              <a:rPr lang="en-US" sz="1100" b="1" strike="noStrike" spc="-1" dirty="0">
                <a:solidFill>
                  <a:srgbClr val="000000"/>
                </a:solidFill>
                <a:latin typeface="Courier New Bold"/>
                <a:ea typeface="DejaVu Sans"/>
              </a:rPr>
              <a:t> = </a:t>
            </a:r>
            <a:r>
              <a:rPr lang="en-US" sz="1100" b="1" strike="noStrike" spc="-1" dirty="0" err="1">
                <a:solidFill>
                  <a:srgbClr val="000000"/>
                </a:solidFill>
                <a:latin typeface="Courier New Bold"/>
                <a:ea typeface="DejaVu Sans"/>
              </a:rPr>
              <a:t>Mdim</a:t>
            </a:r>
            <a:r>
              <a:rPr lang="en-US" sz="1100" b="1" strike="noStrike" spc="-1" dirty="0">
                <a:solidFill>
                  <a:srgbClr val="000000"/>
                </a:solidFill>
                <a:latin typeface="Courier New Bold"/>
                <a:ea typeface="DejaVu Sans"/>
              </a:rPr>
              <a:t> = ORDER;</a:t>
            </a:r>
            <a:endParaRPr lang="en-US" sz="1100" b="0" strike="noStrike" spc="-1" dirty="0">
              <a:latin typeface="Arial"/>
            </a:endParaRPr>
          </a:p>
          <a:p>
            <a:pPr>
              <a:lnSpc>
                <a:spcPct val="100000"/>
              </a:lnSpc>
            </a:pPr>
            <a:r>
              <a:rPr lang="en-US" sz="1100" b="1" strike="noStrike" spc="-1" dirty="0">
                <a:solidFill>
                  <a:srgbClr val="000000"/>
                </a:solidFill>
                <a:latin typeface="Courier New Bold"/>
                <a:ea typeface="DejaVu Sans"/>
              </a:rPr>
              <a:t>  </a:t>
            </a:r>
            <a:r>
              <a:rPr lang="en-US" sz="1100" b="1" strike="noStrike" spc="-1" dirty="0" err="1">
                <a:solidFill>
                  <a:srgbClr val="000000"/>
                </a:solidFill>
                <a:latin typeface="Courier New Bold"/>
                <a:ea typeface="DejaVu Sans"/>
              </a:rPr>
              <a:t>szA</a:t>
            </a:r>
            <a:r>
              <a:rPr lang="en-US" sz="1100" b="1" strike="noStrike" spc="-1" dirty="0">
                <a:solidFill>
                  <a:srgbClr val="000000"/>
                </a:solidFill>
                <a:latin typeface="Courier New Bold"/>
                <a:ea typeface="DejaVu Sans"/>
              </a:rPr>
              <a:t> = </a:t>
            </a:r>
            <a:r>
              <a:rPr lang="en-US" sz="1100" b="1" strike="noStrike" spc="-1" dirty="0" err="1">
                <a:solidFill>
                  <a:srgbClr val="000000"/>
                </a:solidFill>
                <a:latin typeface="Courier New Bold"/>
                <a:ea typeface="DejaVu Sans"/>
              </a:rPr>
              <a:t>Ndim</a:t>
            </a:r>
            <a:r>
              <a:rPr lang="en-US" sz="1100" b="1" strike="noStrike" spc="-1" dirty="0">
                <a:solidFill>
                  <a:srgbClr val="000000"/>
                </a:solidFill>
                <a:latin typeface="Courier New Bold"/>
                <a:ea typeface="DejaVu Sans"/>
              </a:rPr>
              <a:t>*</a:t>
            </a:r>
            <a:r>
              <a:rPr lang="en-US" sz="1100" b="1" strike="noStrike" spc="-1" dirty="0" err="1">
                <a:solidFill>
                  <a:srgbClr val="000000"/>
                </a:solidFill>
                <a:latin typeface="Courier New Bold"/>
                <a:ea typeface="DejaVu Sans"/>
              </a:rPr>
              <a:t>Pdim</a:t>
            </a:r>
            <a:r>
              <a:rPr lang="en-US" sz="1100" b="1" strike="noStrike" spc="-1" dirty="0">
                <a:solidFill>
                  <a:srgbClr val="000000"/>
                </a:solidFill>
                <a:latin typeface="Courier New Bold"/>
                <a:ea typeface="DejaVu Sans"/>
              </a:rPr>
              <a:t>; </a:t>
            </a:r>
            <a:endParaRPr lang="en-US" sz="1100" b="0" strike="noStrike" spc="-1" dirty="0">
              <a:latin typeface="Arial"/>
            </a:endParaRPr>
          </a:p>
          <a:p>
            <a:pPr>
              <a:lnSpc>
                <a:spcPct val="100000"/>
              </a:lnSpc>
            </a:pPr>
            <a:r>
              <a:rPr lang="en-US" sz="1100" b="1" strike="noStrike" spc="-1" dirty="0">
                <a:solidFill>
                  <a:srgbClr val="000000"/>
                </a:solidFill>
                <a:latin typeface="Courier New Bold"/>
                <a:ea typeface="DejaVu Sans"/>
              </a:rPr>
              <a:t>  </a:t>
            </a:r>
            <a:r>
              <a:rPr lang="en-US" sz="1100" b="1" strike="noStrike" spc="-1" dirty="0" err="1">
                <a:solidFill>
                  <a:srgbClr val="000000"/>
                </a:solidFill>
                <a:latin typeface="Courier New Bold"/>
                <a:ea typeface="DejaVu Sans"/>
              </a:rPr>
              <a:t>szB</a:t>
            </a:r>
            <a:r>
              <a:rPr lang="en-US" sz="1100" b="1" strike="noStrike" spc="-1" dirty="0">
                <a:solidFill>
                  <a:srgbClr val="000000"/>
                </a:solidFill>
                <a:latin typeface="Courier New Bold"/>
                <a:ea typeface="DejaVu Sans"/>
              </a:rPr>
              <a:t> = </a:t>
            </a:r>
            <a:r>
              <a:rPr lang="en-US" sz="1100" b="1" strike="noStrike" spc="-1" dirty="0" err="1">
                <a:solidFill>
                  <a:srgbClr val="000000"/>
                </a:solidFill>
                <a:latin typeface="Courier New Bold"/>
                <a:ea typeface="DejaVu Sans"/>
              </a:rPr>
              <a:t>Pdim</a:t>
            </a:r>
            <a:r>
              <a:rPr lang="en-US" sz="1100" b="1" strike="noStrike" spc="-1" dirty="0">
                <a:solidFill>
                  <a:srgbClr val="000000"/>
                </a:solidFill>
                <a:latin typeface="Courier New Bold"/>
                <a:ea typeface="DejaVu Sans"/>
              </a:rPr>
              <a:t>*</a:t>
            </a:r>
            <a:r>
              <a:rPr lang="en-US" sz="1100" b="1" strike="noStrike" spc="-1" dirty="0" err="1">
                <a:solidFill>
                  <a:srgbClr val="000000"/>
                </a:solidFill>
                <a:latin typeface="Courier New Bold"/>
                <a:ea typeface="DejaVu Sans"/>
              </a:rPr>
              <a:t>Mdim</a:t>
            </a:r>
            <a:r>
              <a:rPr lang="en-US" sz="1100" b="1" strike="noStrike" spc="-1" dirty="0">
                <a:solidFill>
                  <a:srgbClr val="000000"/>
                </a:solidFill>
                <a:latin typeface="Courier New Bold"/>
                <a:ea typeface="DejaVu Sans"/>
              </a:rPr>
              <a:t>; </a:t>
            </a:r>
            <a:endParaRPr lang="en-US" sz="1100" b="0" strike="noStrike" spc="-1" dirty="0">
              <a:latin typeface="Arial"/>
            </a:endParaRPr>
          </a:p>
          <a:p>
            <a:pPr>
              <a:lnSpc>
                <a:spcPct val="100000"/>
              </a:lnSpc>
            </a:pPr>
            <a:r>
              <a:rPr lang="en-US" sz="1100" b="1" strike="noStrike" spc="-1" dirty="0">
                <a:solidFill>
                  <a:srgbClr val="000000"/>
                </a:solidFill>
                <a:latin typeface="Courier New Bold"/>
                <a:ea typeface="DejaVu Sans"/>
              </a:rPr>
              <a:t>  </a:t>
            </a:r>
            <a:r>
              <a:rPr lang="en-US" sz="1100" b="1" strike="noStrike" spc="-1" dirty="0" err="1">
                <a:solidFill>
                  <a:srgbClr val="000000"/>
                </a:solidFill>
                <a:latin typeface="Courier New Bold"/>
                <a:ea typeface="DejaVu Sans"/>
              </a:rPr>
              <a:t>szC</a:t>
            </a:r>
            <a:r>
              <a:rPr lang="en-US" sz="1100" b="1" strike="noStrike" spc="-1" dirty="0">
                <a:solidFill>
                  <a:srgbClr val="000000"/>
                </a:solidFill>
                <a:latin typeface="Courier New Bold"/>
                <a:ea typeface="DejaVu Sans"/>
              </a:rPr>
              <a:t> = </a:t>
            </a:r>
            <a:r>
              <a:rPr lang="en-US" sz="1100" b="1" strike="noStrike" spc="-1" dirty="0" err="1">
                <a:solidFill>
                  <a:srgbClr val="000000"/>
                </a:solidFill>
                <a:latin typeface="Courier New Bold"/>
                <a:ea typeface="DejaVu Sans"/>
              </a:rPr>
              <a:t>Ndim</a:t>
            </a:r>
            <a:r>
              <a:rPr lang="en-US" sz="1100" b="1" strike="noStrike" spc="-1" dirty="0">
                <a:solidFill>
                  <a:srgbClr val="000000"/>
                </a:solidFill>
                <a:latin typeface="Courier New Bold"/>
                <a:ea typeface="DejaVu Sans"/>
              </a:rPr>
              <a:t>*</a:t>
            </a:r>
            <a:r>
              <a:rPr lang="en-US" sz="1100" b="1" strike="noStrike" spc="-1" dirty="0" err="1">
                <a:solidFill>
                  <a:srgbClr val="000000"/>
                </a:solidFill>
                <a:latin typeface="Courier New Bold"/>
                <a:ea typeface="DejaVu Sans"/>
              </a:rPr>
              <a:t>Mdim</a:t>
            </a:r>
            <a:r>
              <a:rPr lang="en-US" sz="1100" b="1" strike="noStrike" spc="-1" dirty="0">
                <a:solidFill>
                  <a:srgbClr val="000000"/>
                </a:solidFill>
                <a:latin typeface="Courier New Bold"/>
                <a:ea typeface="DejaVu Sans"/>
              </a:rPr>
              <a:t>;</a:t>
            </a:r>
            <a:endParaRPr lang="en-US" sz="1100" b="0" strike="noStrike" spc="-1" dirty="0">
              <a:latin typeface="Arial"/>
            </a:endParaRPr>
          </a:p>
          <a:p>
            <a:pPr>
              <a:lnSpc>
                <a:spcPct val="100000"/>
              </a:lnSpc>
            </a:pPr>
            <a:r>
              <a:rPr lang="en-US" sz="1100" b="1" strike="noStrike" spc="-1" dirty="0">
                <a:solidFill>
                  <a:srgbClr val="000000"/>
                </a:solidFill>
                <a:latin typeface="Courier New Bold"/>
                <a:ea typeface="DejaVu Sans"/>
              </a:rPr>
              <a:t>  </a:t>
            </a:r>
            <a:r>
              <a:rPr lang="en-US" sz="1100" b="1" strike="noStrike" spc="-1" dirty="0" err="1">
                <a:solidFill>
                  <a:srgbClr val="000000"/>
                </a:solidFill>
                <a:latin typeface="Courier New Bold"/>
                <a:ea typeface="DejaVu Sans"/>
              </a:rPr>
              <a:t>h_A</a:t>
            </a:r>
            <a:r>
              <a:rPr lang="en-US" sz="1100" b="1" strike="noStrike" spc="-1" dirty="0">
                <a:solidFill>
                  <a:srgbClr val="000000"/>
                </a:solidFill>
                <a:latin typeface="Courier New Bold"/>
                <a:ea typeface="DejaVu Sans"/>
              </a:rPr>
              <a:t>   = std::vector&lt;float&gt;(</a:t>
            </a:r>
            <a:r>
              <a:rPr lang="en-US" sz="1100" b="1" strike="noStrike" spc="-1" dirty="0" err="1">
                <a:solidFill>
                  <a:srgbClr val="000000"/>
                </a:solidFill>
                <a:latin typeface="Courier New Bold"/>
                <a:ea typeface="DejaVu Sans"/>
              </a:rPr>
              <a:t>szA</a:t>
            </a:r>
            <a:r>
              <a:rPr lang="en-US" sz="1100" b="1" strike="noStrike" spc="-1" dirty="0">
                <a:solidFill>
                  <a:srgbClr val="000000"/>
                </a:solidFill>
                <a:latin typeface="Courier New Bold"/>
                <a:ea typeface="DejaVu Sans"/>
              </a:rPr>
              <a:t>);</a:t>
            </a:r>
            <a:endParaRPr lang="en-US" sz="1100" b="0" strike="noStrike" spc="-1" dirty="0">
              <a:latin typeface="Arial"/>
            </a:endParaRPr>
          </a:p>
          <a:p>
            <a:pPr>
              <a:lnSpc>
                <a:spcPct val="100000"/>
              </a:lnSpc>
            </a:pPr>
            <a:r>
              <a:rPr lang="en-US" sz="1100" b="1" strike="noStrike" spc="-1" dirty="0">
                <a:solidFill>
                  <a:srgbClr val="000000"/>
                </a:solidFill>
                <a:latin typeface="Courier New Bold"/>
                <a:ea typeface="DejaVu Sans"/>
              </a:rPr>
              <a:t>  </a:t>
            </a:r>
            <a:r>
              <a:rPr lang="en-US" sz="1100" b="1" strike="noStrike" spc="-1" dirty="0" err="1">
                <a:solidFill>
                  <a:srgbClr val="000000"/>
                </a:solidFill>
                <a:latin typeface="Courier New Bold"/>
                <a:ea typeface="DejaVu Sans"/>
              </a:rPr>
              <a:t>h_B</a:t>
            </a:r>
            <a:r>
              <a:rPr lang="en-US" sz="1100" b="1" strike="noStrike" spc="-1" dirty="0">
                <a:solidFill>
                  <a:srgbClr val="000000"/>
                </a:solidFill>
                <a:latin typeface="Courier New Bold"/>
                <a:ea typeface="DejaVu Sans"/>
              </a:rPr>
              <a:t>   = std::vector&lt;float&gt;(</a:t>
            </a:r>
            <a:r>
              <a:rPr lang="en-US" sz="1100" b="1" strike="noStrike" spc="-1" dirty="0" err="1">
                <a:solidFill>
                  <a:srgbClr val="000000"/>
                </a:solidFill>
                <a:latin typeface="Courier New Bold"/>
                <a:ea typeface="DejaVu Sans"/>
              </a:rPr>
              <a:t>szB</a:t>
            </a:r>
            <a:r>
              <a:rPr lang="en-US" sz="1100" b="1" strike="noStrike" spc="-1" dirty="0">
                <a:solidFill>
                  <a:srgbClr val="000000"/>
                </a:solidFill>
                <a:latin typeface="Courier New Bold"/>
                <a:ea typeface="DejaVu Sans"/>
              </a:rPr>
              <a:t>);</a:t>
            </a:r>
            <a:endParaRPr lang="en-US" sz="1100" b="0" strike="noStrike" spc="-1" dirty="0">
              <a:latin typeface="Arial"/>
            </a:endParaRPr>
          </a:p>
          <a:p>
            <a:pPr>
              <a:lnSpc>
                <a:spcPct val="100000"/>
              </a:lnSpc>
            </a:pPr>
            <a:r>
              <a:rPr lang="en-US" sz="1100" b="1" strike="noStrike" spc="-1" dirty="0">
                <a:solidFill>
                  <a:srgbClr val="000000"/>
                </a:solidFill>
                <a:latin typeface="Courier New Bold"/>
                <a:ea typeface="DejaVu Sans"/>
              </a:rPr>
              <a:t>  </a:t>
            </a:r>
            <a:r>
              <a:rPr lang="en-US" sz="1100" b="1" strike="noStrike" spc="-1" dirty="0" err="1">
                <a:solidFill>
                  <a:srgbClr val="000000"/>
                </a:solidFill>
                <a:latin typeface="Courier New Bold"/>
                <a:ea typeface="DejaVu Sans"/>
              </a:rPr>
              <a:t>h_C</a:t>
            </a:r>
            <a:r>
              <a:rPr lang="en-US" sz="1100" b="1" strike="noStrike" spc="-1" dirty="0">
                <a:solidFill>
                  <a:srgbClr val="000000"/>
                </a:solidFill>
                <a:latin typeface="Courier New Bold"/>
                <a:ea typeface="DejaVu Sans"/>
              </a:rPr>
              <a:t>   = std::vector&lt;float&gt;(</a:t>
            </a:r>
            <a:r>
              <a:rPr lang="en-US" sz="1100" b="1" strike="noStrike" spc="-1" dirty="0" err="1">
                <a:solidFill>
                  <a:srgbClr val="000000"/>
                </a:solidFill>
                <a:latin typeface="Courier New Bold"/>
                <a:ea typeface="DejaVu Sans"/>
              </a:rPr>
              <a:t>szC</a:t>
            </a:r>
            <a:r>
              <a:rPr lang="en-US" sz="1100" b="1" strike="noStrike" spc="-1" dirty="0">
                <a:solidFill>
                  <a:srgbClr val="000000"/>
                </a:solidFill>
                <a:latin typeface="Courier New Bold"/>
                <a:ea typeface="DejaVu Sans"/>
              </a:rPr>
              <a:t>);</a:t>
            </a:r>
            <a:endParaRPr lang="en-US" sz="1100" b="0" strike="noStrike" spc="-1" dirty="0">
              <a:latin typeface="Arial"/>
            </a:endParaRPr>
          </a:p>
          <a:p>
            <a:pPr>
              <a:lnSpc>
                <a:spcPct val="100000"/>
              </a:lnSpc>
            </a:pPr>
            <a:endParaRPr lang="en-US" sz="1100" b="0" strike="noStrike" spc="-1" dirty="0">
              <a:latin typeface="Arial"/>
            </a:endParaRPr>
          </a:p>
          <a:p>
            <a:pPr>
              <a:lnSpc>
                <a:spcPct val="100000"/>
              </a:lnSpc>
            </a:pPr>
            <a:r>
              <a:rPr lang="en-US" sz="1100" b="1" strike="noStrike" spc="-1" dirty="0">
                <a:solidFill>
                  <a:srgbClr val="000000"/>
                </a:solidFill>
                <a:latin typeface="Courier New Bold"/>
                <a:ea typeface="DejaVu Sans"/>
              </a:rPr>
              <a:t>  </a:t>
            </a:r>
            <a:r>
              <a:rPr lang="en-US" sz="1100" b="1" strike="noStrike" spc="-1" dirty="0" err="1">
                <a:solidFill>
                  <a:srgbClr val="000000"/>
                </a:solidFill>
                <a:latin typeface="Courier New Bold"/>
                <a:ea typeface="DejaVu Sans"/>
              </a:rPr>
              <a:t>initmat</a:t>
            </a:r>
            <a:r>
              <a:rPr lang="en-US" sz="1100" b="1" strike="noStrike" spc="-1" dirty="0">
                <a:solidFill>
                  <a:srgbClr val="000000"/>
                </a:solidFill>
                <a:latin typeface="Courier New Bold"/>
                <a:ea typeface="DejaVu Sans"/>
              </a:rPr>
              <a:t>(</a:t>
            </a:r>
            <a:r>
              <a:rPr lang="en-US" sz="1100" b="1" strike="noStrike" spc="-1" dirty="0" err="1">
                <a:solidFill>
                  <a:srgbClr val="000000"/>
                </a:solidFill>
                <a:latin typeface="Courier New Bold"/>
                <a:ea typeface="DejaVu Sans"/>
              </a:rPr>
              <a:t>Mdim</a:t>
            </a:r>
            <a:r>
              <a:rPr lang="en-US" sz="1100" b="1" strike="noStrike" spc="-1" dirty="0">
                <a:solidFill>
                  <a:srgbClr val="000000"/>
                </a:solidFill>
                <a:latin typeface="Courier New Bold"/>
                <a:ea typeface="DejaVu Sans"/>
              </a:rPr>
              <a:t>, </a:t>
            </a:r>
            <a:r>
              <a:rPr lang="en-US" sz="1100" b="1" strike="noStrike" spc="-1" dirty="0" err="1">
                <a:solidFill>
                  <a:srgbClr val="000000"/>
                </a:solidFill>
                <a:latin typeface="Courier New Bold"/>
                <a:ea typeface="DejaVu Sans"/>
              </a:rPr>
              <a:t>Ndim</a:t>
            </a:r>
            <a:r>
              <a:rPr lang="en-US" sz="1100" b="1" strike="noStrike" spc="-1" dirty="0">
                <a:solidFill>
                  <a:srgbClr val="000000"/>
                </a:solidFill>
                <a:latin typeface="Courier New Bold"/>
                <a:ea typeface="DejaVu Sans"/>
              </a:rPr>
              <a:t>, </a:t>
            </a:r>
            <a:r>
              <a:rPr lang="en-US" sz="1100" b="1" strike="noStrike" spc="-1" dirty="0" err="1">
                <a:solidFill>
                  <a:srgbClr val="000000"/>
                </a:solidFill>
                <a:latin typeface="Courier New Bold"/>
                <a:ea typeface="DejaVu Sans"/>
              </a:rPr>
              <a:t>Pdim</a:t>
            </a:r>
            <a:r>
              <a:rPr lang="en-US" sz="1100" b="1" strike="noStrike" spc="-1" dirty="0">
                <a:solidFill>
                  <a:srgbClr val="000000"/>
                </a:solidFill>
                <a:latin typeface="Courier New Bold"/>
                <a:ea typeface="DejaVu Sans"/>
              </a:rPr>
              <a:t>, </a:t>
            </a:r>
            <a:r>
              <a:rPr lang="en-US" sz="1100" b="1" strike="noStrike" spc="-1" dirty="0" err="1">
                <a:solidFill>
                  <a:srgbClr val="000000"/>
                </a:solidFill>
                <a:latin typeface="Courier New Bold"/>
                <a:ea typeface="DejaVu Sans"/>
              </a:rPr>
              <a:t>h_A</a:t>
            </a:r>
            <a:r>
              <a:rPr lang="en-US" sz="1100" b="1" strike="noStrike" spc="-1" dirty="0">
                <a:solidFill>
                  <a:srgbClr val="000000"/>
                </a:solidFill>
                <a:latin typeface="Courier New Bold"/>
                <a:ea typeface="DejaVu Sans"/>
              </a:rPr>
              <a:t>, </a:t>
            </a:r>
            <a:r>
              <a:rPr lang="en-US" sz="1100" b="1" strike="noStrike" spc="-1" dirty="0" err="1">
                <a:solidFill>
                  <a:srgbClr val="000000"/>
                </a:solidFill>
                <a:latin typeface="Courier New Bold"/>
                <a:ea typeface="DejaVu Sans"/>
              </a:rPr>
              <a:t>h_B</a:t>
            </a:r>
            <a:r>
              <a:rPr lang="en-US" sz="1100" b="1" strike="noStrike" spc="-1" dirty="0">
                <a:solidFill>
                  <a:srgbClr val="000000"/>
                </a:solidFill>
                <a:latin typeface="Courier New Bold"/>
                <a:ea typeface="DejaVu Sans"/>
              </a:rPr>
              <a:t>, </a:t>
            </a:r>
            <a:r>
              <a:rPr lang="en-US" sz="1100" b="1" strike="noStrike" spc="-1" dirty="0" err="1">
                <a:solidFill>
                  <a:srgbClr val="000000"/>
                </a:solidFill>
                <a:latin typeface="Courier New Bold"/>
                <a:ea typeface="DejaVu Sans"/>
              </a:rPr>
              <a:t>h_C</a:t>
            </a:r>
            <a:r>
              <a:rPr lang="en-US" sz="1100" b="1" strike="noStrike" spc="-1" dirty="0">
                <a:solidFill>
                  <a:srgbClr val="000000"/>
                </a:solidFill>
                <a:latin typeface="Courier New Bold"/>
                <a:ea typeface="DejaVu Sans"/>
              </a:rPr>
              <a:t>);</a:t>
            </a:r>
            <a:endParaRPr lang="en-US" sz="1100" b="0" strike="noStrike" spc="-1" dirty="0">
              <a:latin typeface="Arial"/>
            </a:endParaRPr>
          </a:p>
          <a:p>
            <a:pPr>
              <a:lnSpc>
                <a:spcPct val="100000"/>
              </a:lnSpc>
            </a:pPr>
            <a:endParaRPr lang="en-US" sz="1100" b="0" strike="noStrike" spc="-1" dirty="0">
              <a:latin typeface="Arial"/>
            </a:endParaRPr>
          </a:p>
          <a:p>
            <a:pPr>
              <a:lnSpc>
                <a:spcPct val="100000"/>
              </a:lnSpc>
            </a:pPr>
            <a:r>
              <a:rPr lang="en-US" sz="1100" b="1" strike="noStrike" spc="-1" dirty="0">
                <a:solidFill>
                  <a:srgbClr val="000000"/>
                </a:solidFill>
                <a:latin typeface="Courier New Bold"/>
                <a:ea typeface="DejaVu Sans"/>
              </a:rPr>
              <a:t>  // Compile for first kernel to setup program</a:t>
            </a:r>
            <a:endParaRPr lang="en-US" sz="1100" b="0" strike="noStrike" spc="-1" dirty="0">
              <a:latin typeface="Arial"/>
            </a:endParaRPr>
          </a:p>
          <a:p>
            <a:pPr>
              <a:lnSpc>
                <a:spcPct val="100000"/>
              </a:lnSpc>
            </a:pPr>
            <a:r>
              <a:rPr lang="en-US" sz="1100" b="1" strike="noStrike" spc="-1" dirty="0">
                <a:solidFill>
                  <a:srgbClr val="000000"/>
                </a:solidFill>
                <a:latin typeface="Courier New Bold"/>
                <a:ea typeface="DejaVu Sans"/>
              </a:rPr>
              <a:t>  program = cl::Program(</a:t>
            </a:r>
            <a:r>
              <a:rPr lang="en-US" sz="1100" b="1" strike="noStrike" spc="-1" dirty="0" err="1">
                <a:solidFill>
                  <a:srgbClr val="000000"/>
                </a:solidFill>
                <a:latin typeface="Courier New Bold"/>
                <a:ea typeface="DejaVu Sans"/>
              </a:rPr>
              <a:t>C_elem_KernelSource</a:t>
            </a:r>
            <a:r>
              <a:rPr lang="en-US" sz="1100" b="1" strike="noStrike" spc="-1" dirty="0">
                <a:solidFill>
                  <a:srgbClr val="000000"/>
                </a:solidFill>
                <a:latin typeface="Courier New Bold"/>
                <a:ea typeface="DejaVu Sans"/>
              </a:rPr>
              <a:t>, true);</a:t>
            </a:r>
            <a:endParaRPr lang="en-US" sz="1100" b="0" strike="noStrike" spc="-1" dirty="0">
              <a:latin typeface="Arial"/>
            </a:endParaRPr>
          </a:p>
          <a:p>
            <a:pPr>
              <a:lnSpc>
                <a:spcPct val="100000"/>
              </a:lnSpc>
            </a:pPr>
            <a:r>
              <a:rPr lang="en-US" sz="1100" b="1" strike="noStrike" spc="-1" dirty="0">
                <a:solidFill>
                  <a:srgbClr val="000000"/>
                </a:solidFill>
                <a:latin typeface="Courier New Bold"/>
                <a:ea typeface="DejaVu Sans"/>
              </a:rPr>
              <a:t>  Context context(CL_DEVICE_TYPE_DEFAULT);  </a:t>
            </a:r>
            <a:endParaRPr lang="en-US" sz="1100" b="0" strike="noStrike" spc="-1" dirty="0">
              <a:latin typeface="Arial"/>
            </a:endParaRPr>
          </a:p>
          <a:p>
            <a:pPr>
              <a:lnSpc>
                <a:spcPct val="100000"/>
              </a:lnSpc>
            </a:pPr>
            <a:r>
              <a:rPr lang="en-US" sz="1100" b="1" strike="noStrike" spc="-1" dirty="0">
                <a:solidFill>
                  <a:srgbClr val="000000"/>
                </a:solidFill>
                <a:latin typeface="Courier New Bold"/>
                <a:ea typeface="DejaVu Sans"/>
              </a:rPr>
              <a:t>  cl::</a:t>
            </a:r>
            <a:r>
              <a:rPr lang="en-US" sz="1100" b="1" strike="noStrike" spc="-1" dirty="0" err="1">
                <a:solidFill>
                  <a:srgbClr val="000000"/>
                </a:solidFill>
                <a:latin typeface="Courier New Bold"/>
                <a:ea typeface="DejaVu Sans"/>
              </a:rPr>
              <a:t>CommandQueue</a:t>
            </a:r>
            <a:r>
              <a:rPr lang="en-US" sz="1100" b="1" strike="noStrike" spc="-1" dirty="0">
                <a:solidFill>
                  <a:srgbClr val="000000"/>
                </a:solidFill>
                <a:latin typeface="Courier New Bold"/>
                <a:ea typeface="DejaVu Sans"/>
              </a:rPr>
              <a:t> queue(context);</a:t>
            </a:r>
            <a:endParaRPr lang="en-US" sz="1100" b="0" strike="noStrike" spc="-1" dirty="0">
              <a:latin typeface="Arial"/>
            </a:endParaRPr>
          </a:p>
          <a:p>
            <a:pPr>
              <a:lnSpc>
                <a:spcPct val="100000"/>
              </a:lnSpc>
            </a:pPr>
            <a:r>
              <a:rPr lang="en-US" sz="1100" b="1" strike="noStrike" spc="-1" dirty="0">
                <a:solidFill>
                  <a:srgbClr val="000000"/>
                </a:solidFill>
                <a:latin typeface="Courier New Bold"/>
                <a:ea typeface="DejaVu Sans"/>
              </a:rPr>
              <a:t>  std::vector&lt;Device&gt; devices =</a:t>
            </a:r>
            <a:endParaRPr lang="en-US" sz="1100" b="0" strike="noStrike" spc="-1" dirty="0">
              <a:latin typeface="Arial"/>
            </a:endParaRPr>
          </a:p>
          <a:p>
            <a:pPr>
              <a:lnSpc>
                <a:spcPct val="100000"/>
              </a:lnSpc>
            </a:pPr>
            <a:r>
              <a:rPr lang="en-US" sz="1100" b="1" strike="noStrike" spc="-1" dirty="0">
                <a:solidFill>
                  <a:srgbClr val="000000"/>
                </a:solidFill>
                <a:latin typeface="Courier New Bold"/>
                <a:ea typeface="DejaVu Sans"/>
              </a:rPr>
              <a:t>      </a:t>
            </a:r>
            <a:r>
              <a:rPr lang="en-US" sz="1100" b="1" strike="noStrike" spc="-1" dirty="0" err="1">
                <a:solidFill>
                  <a:srgbClr val="000000"/>
                </a:solidFill>
                <a:latin typeface="Courier New Bold"/>
                <a:ea typeface="DejaVu Sans"/>
              </a:rPr>
              <a:t>context.getInfo</a:t>
            </a:r>
            <a:r>
              <a:rPr lang="en-US" sz="1100" b="1" strike="noStrike" spc="-1" dirty="0">
                <a:solidFill>
                  <a:srgbClr val="000000"/>
                </a:solidFill>
                <a:latin typeface="Courier New Bold"/>
                <a:ea typeface="DejaVu Sans"/>
              </a:rPr>
              <a:t>&lt;CL_CONTEXT_DEVICES&gt;();</a:t>
            </a:r>
            <a:endParaRPr lang="en-US" sz="1100" b="0" strike="noStrike" spc="-1" dirty="0">
              <a:latin typeface="Arial"/>
            </a:endParaRPr>
          </a:p>
          <a:p>
            <a:pPr>
              <a:lnSpc>
                <a:spcPct val="100000"/>
              </a:lnSpc>
            </a:pPr>
            <a:r>
              <a:rPr lang="en-US" sz="1100" b="1" strike="noStrike" spc="-1" dirty="0">
                <a:solidFill>
                  <a:srgbClr val="000000"/>
                </a:solidFill>
                <a:latin typeface="Courier New Bold"/>
                <a:ea typeface="DejaVu Sans"/>
              </a:rPr>
              <a:t>  cl::Device </a:t>
            </a:r>
            <a:r>
              <a:rPr lang="en-US" sz="1100" b="1" strike="noStrike" spc="-1" dirty="0" err="1">
                <a:solidFill>
                  <a:srgbClr val="000000"/>
                </a:solidFill>
                <a:latin typeface="Courier New Bold"/>
                <a:ea typeface="DejaVu Sans"/>
              </a:rPr>
              <a:t>device</a:t>
            </a:r>
            <a:r>
              <a:rPr lang="en-US" sz="1100" b="1" strike="noStrike" spc="-1" dirty="0">
                <a:solidFill>
                  <a:srgbClr val="000000"/>
                </a:solidFill>
                <a:latin typeface="Courier New Bold"/>
                <a:ea typeface="DejaVu Sans"/>
              </a:rPr>
              <a:t> = devices[0]; </a:t>
            </a:r>
            <a:endParaRPr lang="en-US" sz="1100" b="0" strike="noStrike" spc="-1" dirty="0">
              <a:latin typeface="Arial"/>
            </a:endParaRPr>
          </a:p>
          <a:p>
            <a:pPr>
              <a:lnSpc>
                <a:spcPct val="100000"/>
              </a:lnSpc>
            </a:pPr>
            <a:r>
              <a:rPr lang="en-US" sz="1100" b="1" strike="noStrike" spc="-1" dirty="0">
                <a:solidFill>
                  <a:srgbClr val="000000"/>
                </a:solidFill>
                <a:latin typeface="Courier New Bold"/>
                <a:ea typeface="DejaVu Sans"/>
              </a:rPr>
              <a:t>  std::string s =  </a:t>
            </a:r>
            <a:endParaRPr lang="en-US" sz="1100" b="0" strike="noStrike" spc="-1" dirty="0">
              <a:latin typeface="Arial"/>
            </a:endParaRPr>
          </a:p>
          <a:p>
            <a:pPr>
              <a:lnSpc>
                <a:spcPct val="100000"/>
              </a:lnSpc>
            </a:pPr>
            <a:r>
              <a:rPr lang="en-US" sz="1100" b="1" strike="noStrike" spc="-1" dirty="0">
                <a:solidFill>
                  <a:srgbClr val="000000"/>
                </a:solidFill>
                <a:latin typeface="Courier New Bold"/>
                <a:ea typeface="DejaVu Sans"/>
              </a:rPr>
              <a:t>      </a:t>
            </a:r>
            <a:r>
              <a:rPr lang="en-US" sz="1100" b="1" strike="noStrike" spc="-1" dirty="0" err="1">
                <a:solidFill>
                  <a:srgbClr val="000000"/>
                </a:solidFill>
                <a:latin typeface="Courier New Bold"/>
                <a:ea typeface="DejaVu Sans"/>
              </a:rPr>
              <a:t>device.getInfo</a:t>
            </a:r>
            <a:r>
              <a:rPr lang="en-US" sz="1100" b="1" strike="noStrike" spc="-1" dirty="0">
                <a:solidFill>
                  <a:srgbClr val="000000"/>
                </a:solidFill>
                <a:latin typeface="Courier New Bold"/>
                <a:ea typeface="DejaVu Sans"/>
              </a:rPr>
              <a:t>&lt;CL_DEVICE_NAME&gt;();</a:t>
            </a:r>
            <a:endParaRPr lang="en-US" sz="1100" b="0" strike="noStrike" spc="-1" dirty="0">
              <a:latin typeface="Arial"/>
            </a:endParaRPr>
          </a:p>
          <a:p>
            <a:pPr>
              <a:lnSpc>
                <a:spcPct val="100000"/>
              </a:lnSpc>
            </a:pPr>
            <a:r>
              <a:rPr lang="en-US" sz="1100" b="1" strike="noStrike" spc="-1" dirty="0">
                <a:solidFill>
                  <a:srgbClr val="000000"/>
                </a:solidFill>
                <a:latin typeface="Courier New Bold"/>
                <a:ea typeface="DejaVu Sans"/>
              </a:rPr>
              <a:t>  std::</a:t>
            </a:r>
            <a:r>
              <a:rPr lang="en-US" sz="1100" b="1" strike="noStrike" spc="-1" dirty="0" err="1">
                <a:solidFill>
                  <a:srgbClr val="000000"/>
                </a:solidFill>
                <a:latin typeface="Courier New Bold"/>
                <a:ea typeface="DejaVu Sans"/>
              </a:rPr>
              <a:t>cout</a:t>
            </a:r>
            <a:r>
              <a:rPr lang="en-US" sz="1100" b="1" strike="noStrike" spc="-1" dirty="0">
                <a:solidFill>
                  <a:srgbClr val="000000"/>
                </a:solidFill>
                <a:latin typeface="Courier New Bold"/>
                <a:ea typeface="DejaVu Sans"/>
              </a:rPr>
              <a:t> &lt;&lt; "\</a:t>
            </a:r>
            <a:r>
              <a:rPr lang="en-US" sz="1100" b="1" strike="noStrike" spc="-1" dirty="0" err="1">
                <a:solidFill>
                  <a:srgbClr val="000000"/>
                </a:solidFill>
                <a:latin typeface="Courier New Bold"/>
                <a:ea typeface="DejaVu Sans"/>
              </a:rPr>
              <a:t>nUsing</a:t>
            </a:r>
            <a:r>
              <a:rPr lang="en-US" sz="1100" b="1" strike="noStrike" spc="-1" dirty="0">
                <a:solidFill>
                  <a:srgbClr val="000000"/>
                </a:solidFill>
                <a:latin typeface="Courier New Bold"/>
                <a:ea typeface="DejaVu Sans"/>
              </a:rPr>
              <a:t> OpenCL Device ”</a:t>
            </a:r>
            <a:endParaRPr lang="en-US" sz="1100" b="0" strike="noStrike" spc="-1" dirty="0">
              <a:latin typeface="Arial"/>
            </a:endParaRPr>
          </a:p>
          <a:p>
            <a:pPr>
              <a:lnSpc>
                <a:spcPct val="100000"/>
              </a:lnSpc>
            </a:pPr>
            <a:r>
              <a:rPr lang="en-US" sz="1100" b="1" strike="noStrike" spc="-1" dirty="0">
                <a:solidFill>
                  <a:srgbClr val="000000"/>
                </a:solidFill>
                <a:latin typeface="Courier New Bold"/>
                <a:ea typeface="DejaVu Sans"/>
              </a:rPr>
              <a:t>            &lt;&lt; s &lt;&lt; "\n";</a:t>
            </a:r>
            <a:endParaRPr lang="en-US" sz="1100" b="0" strike="noStrike" spc="-1" dirty="0">
              <a:latin typeface="Arial"/>
            </a:endParaRPr>
          </a:p>
        </p:txBody>
      </p:sp>
      <p:sp>
        <p:nvSpPr>
          <p:cNvPr id="1602" name="CustomShape 3"/>
          <p:cNvSpPr/>
          <p:nvPr/>
        </p:nvSpPr>
        <p:spPr>
          <a:xfrm>
            <a:off x="228600" y="147600"/>
            <a:ext cx="8647920" cy="616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2800" b="0" strike="noStrike" spc="-1" dirty="0">
                <a:solidFill>
                  <a:srgbClr val="000000"/>
                </a:solidFill>
                <a:latin typeface="Trebuchet MS"/>
              </a:rPr>
              <a:t>矩阵乘法宿主程序</a:t>
            </a:r>
            <a:r>
              <a:rPr lang="en-US" sz="2800" b="0" strike="noStrike" spc="-1" dirty="0">
                <a:solidFill>
                  <a:srgbClr val="000000"/>
                </a:solidFill>
                <a:latin typeface="Trebuchet MS"/>
              </a:rPr>
              <a:t>(C++ API)</a:t>
            </a:r>
            <a:endParaRPr lang="en-US" sz="2800" b="0" strike="noStrike" spc="-1" dirty="0">
              <a:latin typeface="Arial"/>
            </a:endParaRPr>
          </a:p>
        </p:txBody>
      </p:sp>
      <p:sp>
        <p:nvSpPr>
          <p:cNvPr id="1603" name="CustomShape 4"/>
          <p:cNvSpPr/>
          <p:nvPr/>
        </p:nvSpPr>
        <p:spPr>
          <a:xfrm>
            <a:off x="4714920" y="1328040"/>
            <a:ext cx="4428360" cy="276120"/>
          </a:xfrm>
          <a:prstGeom prst="rect">
            <a:avLst/>
          </a:prstGeom>
          <a:noFill/>
          <a:ln>
            <a:noFill/>
          </a:ln>
        </p:spPr>
        <p:style>
          <a:lnRef idx="0">
            <a:scrgbClr r="0" g="0" b="0"/>
          </a:lnRef>
          <a:fillRef idx="0">
            <a:scrgbClr r="0" g="0" b="0"/>
          </a:fillRef>
          <a:effectRef idx="0">
            <a:scrgbClr r="0" g="0" b="0"/>
          </a:effectRef>
          <a:fontRef idx="minor"/>
        </p:style>
      </p:sp>
      <p:sp>
        <p:nvSpPr>
          <p:cNvPr id="1604" name="CustomShape 5"/>
          <p:cNvSpPr/>
          <p:nvPr/>
        </p:nvSpPr>
        <p:spPr>
          <a:xfrm>
            <a:off x="1187640" y="980640"/>
            <a:ext cx="7266960" cy="1918800"/>
          </a:xfrm>
          <a:prstGeom prst="rect">
            <a:avLst/>
          </a:prstGeom>
          <a:solidFill>
            <a:schemeClr val="accent4"/>
          </a:solid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z="2000" b="0" strike="noStrike" spc="-1" dirty="0">
                <a:solidFill>
                  <a:srgbClr val="FFFFFF"/>
                </a:solidFill>
                <a:latin typeface="Trebuchet MS"/>
                <a:ea typeface="DejaVu Sans"/>
              </a:rPr>
              <a:t>对宿主程序（</a:t>
            </a:r>
            <a:r>
              <a:rPr lang="en-US" altLang="zh-CN" sz="2000" spc="-1" dirty="0">
                <a:solidFill>
                  <a:srgbClr val="FFFFFF"/>
                </a:solidFill>
                <a:latin typeface="Trebuchet MS"/>
              </a:rPr>
              <a:t> host program </a:t>
            </a:r>
            <a:r>
              <a:rPr lang="zh-CN" altLang="en-US" sz="2000" b="0" strike="noStrike" spc="-1" dirty="0">
                <a:solidFill>
                  <a:srgbClr val="FFFFFF"/>
                </a:solidFill>
                <a:latin typeface="Trebuchet MS"/>
                <a:ea typeface="DejaVu Sans"/>
              </a:rPr>
              <a:t>）的修改</a:t>
            </a:r>
            <a:r>
              <a:rPr lang="en-US" sz="2000" b="0" strike="noStrike" spc="-1" dirty="0">
                <a:solidFill>
                  <a:srgbClr val="FFFFFF"/>
                </a:solidFill>
                <a:latin typeface="Trebuchet MS"/>
                <a:ea typeface="DejaVu Sans"/>
              </a:rPr>
              <a:t>:</a:t>
            </a:r>
            <a:endParaRPr lang="en-US" sz="2000" b="0" strike="noStrike" spc="-1" dirty="0">
              <a:latin typeface="Arial"/>
            </a:endParaRPr>
          </a:p>
          <a:p>
            <a:pPr marL="652320" lvl="1" indent="-456480">
              <a:lnSpc>
                <a:spcPct val="100000"/>
              </a:lnSpc>
              <a:buClr>
                <a:srgbClr val="FFFFFF"/>
              </a:buClr>
              <a:buFont typeface="Trebuchet MS"/>
              <a:buAutoNum type="arabicPeriod"/>
            </a:pPr>
            <a:r>
              <a:rPr lang="en-US" sz="2000" b="0" strike="noStrike" spc="-1" dirty="0">
                <a:solidFill>
                  <a:srgbClr val="FFFFFF"/>
                </a:solidFill>
                <a:latin typeface="Trebuchet MS"/>
                <a:ea typeface="DejaVu Sans"/>
              </a:rPr>
              <a:t>1D ND </a:t>
            </a:r>
            <a:r>
              <a:rPr lang="zh-CN" altLang="en-US" sz="2000" spc="-1" dirty="0">
                <a:solidFill>
                  <a:srgbClr val="FFFFFF"/>
                </a:solidFill>
                <a:latin typeface="Trebuchet MS"/>
                <a:ea typeface="DejaVu Sans"/>
              </a:rPr>
              <a:t>的范围设置成 </a:t>
            </a:r>
            <a:r>
              <a:rPr lang="en-US" altLang="zh-CN" sz="2000" spc="-1" dirty="0">
                <a:solidFill>
                  <a:srgbClr val="FFFFFF"/>
                </a:solidFill>
                <a:latin typeface="Trebuchet MS"/>
                <a:ea typeface="DejaVu Sans"/>
              </a:rPr>
              <a:t>C </a:t>
            </a:r>
            <a:r>
              <a:rPr lang="zh-CN" altLang="en-US" sz="2000" spc="-1" dirty="0">
                <a:solidFill>
                  <a:srgbClr val="FFFFFF"/>
                </a:solidFill>
                <a:latin typeface="Trebuchet MS"/>
                <a:ea typeface="DejaVu Sans"/>
              </a:rPr>
              <a:t>矩阵的行数</a:t>
            </a:r>
            <a:endParaRPr lang="en-US" sz="2000" b="0" strike="noStrike" spc="-1" dirty="0">
              <a:latin typeface="Arial"/>
            </a:endParaRPr>
          </a:p>
          <a:p>
            <a:pPr marL="652320" lvl="1" indent="-456480">
              <a:lnSpc>
                <a:spcPct val="100000"/>
              </a:lnSpc>
              <a:buClr>
                <a:srgbClr val="FFFFFF"/>
              </a:buClr>
              <a:buFont typeface="Trebuchet MS"/>
              <a:buAutoNum type="arabicPeriod"/>
            </a:pPr>
            <a:r>
              <a:rPr lang="zh-CN" altLang="en-US" sz="2000" b="0" strike="noStrike" spc="-1" dirty="0">
                <a:solidFill>
                  <a:srgbClr val="FFFFFF"/>
                </a:solidFill>
                <a:latin typeface="Trebuchet MS"/>
                <a:ea typeface="DejaVu Sans"/>
              </a:rPr>
              <a:t>工作组（</a:t>
            </a:r>
            <a:r>
              <a:rPr lang="en-US" altLang="zh-CN" sz="2000" b="0" strike="noStrike" spc="-1" dirty="0">
                <a:solidFill>
                  <a:srgbClr val="FFFFFF"/>
                </a:solidFill>
                <a:latin typeface="Trebuchet MS"/>
                <a:ea typeface="DejaVu Sans"/>
              </a:rPr>
              <a:t>work-group</a:t>
            </a:r>
            <a:r>
              <a:rPr lang="zh-CN" altLang="en-US" sz="2000" b="0" strike="noStrike" spc="-1" dirty="0">
                <a:solidFill>
                  <a:srgbClr val="FFFFFF"/>
                </a:solidFill>
                <a:latin typeface="Trebuchet MS"/>
                <a:ea typeface="DejaVu Sans"/>
              </a:rPr>
              <a:t>）的局部维度设置成</a:t>
            </a:r>
            <a:r>
              <a:rPr lang="en-US" sz="2000" b="0" strike="noStrike" spc="-1" dirty="0">
                <a:solidFill>
                  <a:srgbClr val="FFFFFF"/>
                </a:solidFill>
                <a:latin typeface="Trebuchet MS"/>
                <a:ea typeface="DejaVu Sans"/>
              </a:rPr>
              <a:t> 64 </a:t>
            </a:r>
            <a:r>
              <a:rPr lang="zh-CN" altLang="en-US" sz="2000" b="0" strike="noStrike" spc="-1" dirty="0">
                <a:solidFill>
                  <a:srgbClr val="FFFFFF"/>
                </a:solidFill>
                <a:latin typeface="Trebuchet MS"/>
                <a:ea typeface="DejaVu Sans"/>
              </a:rPr>
              <a:t>，以符合计算单元（</a:t>
            </a:r>
            <a:r>
              <a:rPr lang="en-US" altLang="zh-CN" sz="2000" b="0" strike="noStrike" spc="-1" dirty="0">
                <a:solidFill>
                  <a:srgbClr val="FFFFFF"/>
                </a:solidFill>
                <a:latin typeface="Trebuchet MS"/>
                <a:ea typeface="DejaVu Sans"/>
              </a:rPr>
              <a:t>compute unites</a:t>
            </a:r>
            <a:r>
              <a:rPr lang="zh-CN" altLang="en-US" sz="2000" b="0" strike="noStrike" spc="-1" dirty="0">
                <a:solidFill>
                  <a:srgbClr val="FFFFFF"/>
                </a:solidFill>
                <a:latin typeface="Trebuchet MS"/>
                <a:ea typeface="DejaVu Sans"/>
              </a:rPr>
              <a:t>）的个数，这里以</a:t>
            </a:r>
            <a:r>
              <a:rPr lang="en-US" altLang="zh-CN" sz="2000" spc="-1" dirty="0">
                <a:solidFill>
                  <a:srgbClr val="FFFFFF"/>
                </a:solidFill>
                <a:latin typeface="Trebuchet MS"/>
                <a:ea typeface="DejaVu Sans"/>
              </a:rPr>
              <a:t> 16 </a:t>
            </a:r>
            <a:r>
              <a:rPr lang="zh-CN" altLang="en-US" sz="2000" spc="-1" dirty="0">
                <a:solidFill>
                  <a:srgbClr val="FFFFFF"/>
                </a:solidFill>
                <a:latin typeface="Trebuchet MS"/>
                <a:ea typeface="DejaVu Sans"/>
              </a:rPr>
              <a:t>个计算单元 总共 </a:t>
            </a:r>
            <a:r>
              <a:rPr lang="en-US" altLang="zh-CN" sz="2000" spc="-1" dirty="0">
                <a:solidFill>
                  <a:srgbClr val="FFFFFF"/>
                </a:solidFill>
                <a:latin typeface="Trebuchet MS"/>
                <a:ea typeface="DejaVu Sans"/>
              </a:rPr>
              <a:t>1024</a:t>
            </a:r>
            <a:r>
              <a:rPr lang="zh-CN" altLang="en-US" sz="2000" spc="-1" dirty="0">
                <a:solidFill>
                  <a:srgbClr val="FFFFFF"/>
                </a:solidFill>
                <a:latin typeface="Trebuchet MS"/>
                <a:ea typeface="DejaVu Sans"/>
              </a:rPr>
              <a:t>个矩阵</a:t>
            </a:r>
            <a:r>
              <a:rPr lang="en-US" altLang="zh-CN" sz="2000" spc="-1" dirty="0">
                <a:solidFill>
                  <a:srgbClr val="FFFFFF"/>
                </a:solidFill>
                <a:latin typeface="Trebuchet MS"/>
                <a:ea typeface="DejaVu Sans"/>
              </a:rPr>
              <a:t> </a:t>
            </a:r>
            <a:r>
              <a:rPr lang="zh-CN" altLang="en-US" sz="2000" spc="-1" dirty="0">
                <a:solidFill>
                  <a:srgbClr val="FFFFFF"/>
                </a:solidFill>
                <a:latin typeface="Trebuchet MS"/>
                <a:ea typeface="DejaVu Sans"/>
              </a:rPr>
              <a:t>为例。</a:t>
            </a:r>
            <a:endParaRPr lang="en-US" sz="2000" b="0" strike="noStrike" spc="-1" dirty="0">
              <a:latin typeface="Arial"/>
            </a:endParaRPr>
          </a:p>
        </p:txBody>
      </p:sp>
      <p:sp>
        <p:nvSpPr>
          <p:cNvPr id="1605" name="CustomShape 6"/>
          <p:cNvSpPr/>
          <p:nvPr/>
        </p:nvSpPr>
        <p:spPr>
          <a:xfrm>
            <a:off x="4500000" y="3972240"/>
            <a:ext cx="4031640" cy="759600"/>
          </a:xfrm>
          <a:prstGeom prst="rect">
            <a:avLst/>
          </a:prstGeom>
          <a:solidFill>
            <a:schemeClr val="bg1"/>
          </a:solidFill>
          <a:ln w="22320">
            <a:solidFill>
              <a:schemeClr val="accent4"/>
            </a:solidFill>
            <a:round/>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100" b="1" strike="noStrike" spc="-1">
                <a:solidFill>
                  <a:srgbClr val="000000"/>
                </a:solidFill>
                <a:latin typeface="Courier New Bold"/>
                <a:ea typeface="DejaVu Sans"/>
              </a:rPr>
              <a:t>krow(cl::EnqueueArgs(queue</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cl::NDRange(Ndim),</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cl::NDRange(ORDER/16)),</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Ndim, Mdim, Pdim, a_in, b_in, c_out);</a:t>
            </a:r>
            <a:endParaRPr lang="en-US" sz="1100" b="0" strike="noStrike" spc="-1">
              <a:latin typeface="Arial"/>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42" presetClass="entr" fill="hold" nodeType="clickEffect">
                                  <p:stCondLst>
                                    <p:cond delay="0"/>
                                  </p:stCondLst>
                                  <p:childTnLst>
                                    <p:set>
                                      <p:cBhvr>
                                        <p:cTn id="6" dur="1" fill="hold">
                                          <p:stCondLst>
                                            <p:cond delay="0"/>
                                          </p:stCondLst>
                                        </p:cTn>
                                        <p:tgtEl>
                                          <p:spTgt spid="1605"/>
                                        </p:tgtEl>
                                        <p:attrNameLst>
                                          <p:attrName>style.visibility</p:attrName>
                                        </p:attrNameLst>
                                      </p:cBhvr>
                                      <p:to>
                                        <p:strVal val="visible"/>
                                      </p:to>
                                    </p:set>
                                    <p:animEffect transition="in" filter="fade">
                                      <p:cBhvr additive="repl">
                                        <p:cTn id="7" dur="500"/>
                                        <p:tgtEl>
                                          <p:spTgt spid="1605"/>
                                        </p:tgtEl>
                                      </p:cBhvr>
                                    </p:animEffect>
                                    <p:anim calcmode="lin" valueType="num">
                                      <p:cBhvr additive="repl">
                                        <p:cTn id="8" dur="500" fill="hold"/>
                                        <p:tgtEl>
                                          <p:spTgt spid="1605"/>
                                        </p:tgtEl>
                                        <p:attrNameLst>
                                          <p:attrName>ppt_x</p:attrName>
                                        </p:attrNameLst>
                                      </p:cBhvr>
                                      <p:tavLst>
                                        <p:tav tm="0">
                                          <p:val>
                                            <p:strVal val="#ppt_x"/>
                                          </p:val>
                                        </p:tav>
                                        <p:tav tm="100000">
                                          <p:val>
                                            <p:strVal val="#ppt_x"/>
                                          </p:val>
                                        </p:tav>
                                      </p:tavLst>
                                    </p:anim>
                                    <p:anim calcmode="lin" valueType="num">
                                      <p:cBhvr additive="repl">
                                        <p:cTn id="9" dur="500" fill="hold"/>
                                        <p:tgtEl>
                                          <p:spTgt spid="160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6"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4400" b="0" strike="noStrike" spc="-1" dirty="0">
                <a:solidFill>
                  <a:srgbClr val="000000"/>
                </a:solidFill>
                <a:latin typeface="Trebuchet MS"/>
              </a:rPr>
              <a:t>矩阵乘法性能</a:t>
            </a:r>
            <a:endParaRPr lang="en-US" sz="4400" b="0" strike="noStrike" spc="-1" dirty="0">
              <a:latin typeface="Arial"/>
            </a:endParaRPr>
          </a:p>
        </p:txBody>
      </p:sp>
      <p:sp>
        <p:nvSpPr>
          <p:cNvPr id="1607" name="CustomShape 2"/>
          <p:cNvSpPr/>
          <p:nvPr/>
        </p:nvSpPr>
        <p:spPr>
          <a:xfrm>
            <a:off x="179640" y="1600200"/>
            <a:ext cx="8784360" cy="820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矩阵存储在全局内存中。</a:t>
            </a:r>
            <a:endParaRPr lang="en-US" sz="3200" b="0" strike="noStrike" spc="-1" dirty="0">
              <a:latin typeface="Arial"/>
            </a:endParaRPr>
          </a:p>
        </p:txBody>
      </p:sp>
      <p:graphicFrame>
        <p:nvGraphicFramePr>
          <p:cNvPr id="1608" name="Table 3"/>
          <p:cNvGraphicFramePr/>
          <p:nvPr>
            <p:extLst>
              <p:ext uri="{D42A27DB-BD31-4B8C-83A1-F6EECF244321}">
                <p14:modId xmlns:p14="http://schemas.microsoft.com/office/powerpoint/2010/main" val="720915259"/>
              </p:ext>
            </p:extLst>
          </p:nvPr>
        </p:nvGraphicFramePr>
        <p:xfrm>
          <a:off x="485640" y="2196996"/>
          <a:ext cx="7920360" cy="2377440"/>
        </p:xfrm>
        <a:graphic>
          <a:graphicData uri="http://schemas.openxmlformats.org/drawingml/2006/table">
            <a:tbl>
              <a:tblPr/>
              <a:tblGrid>
                <a:gridCol w="4248360">
                  <a:extLst>
                    <a:ext uri="{9D8B030D-6E8A-4147-A177-3AD203B41FA5}">
                      <a16:colId xmlns:a16="http://schemas.microsoft.com/office/drawing/2014/main" val="20000"/>
                    </a:ext>
                  </a:extLst>
                </a:gridCol>
                <a:gridCol w="1872000">
                  <a:extLst>
                    <a:ext uri="{9D8B030D-6E8A-4147-A177-3AD203B41FA5}">
                      <a16:colId xmlns:a16="http://schemas.microsoft.com/office/drawing/2014/main" val="20001"/>
                    </a:ext>
                  </a:extLst>
                </a:gridCol>
                <a:gridCol w="1800000">
                  <a:extLst>
                    <a:ext uri="{9D8B030D-6E8A-4147-A177-3AD203B41FA5}">
                      <a16:colId xmlns:a16="http://schemas.microsoft.com/office/drawing/2014/main" val="20002"/>
                    </a:ext>
                  </a:extLst>
                </a:gridCol>
              </a:tblGrid>
              <a:tr h="357120">
                <a:tc rowSpan="2">
                  <a:txBody>
                    <a:bodyPr/>
                    <a:lstStyle/>
                    <a:p>
                      <a:pPr>
                        <a:lnSpc>
                          <a:spcPct val="100000"/>
                        </a:lnSpc>
                      </a:pPr>
                      <a:r>
                        <a:rPr lang="zh-CN" altLang="en-US" sz="1800" b="1" strike="noStrike" spc="-1" dirty="0">
                          <a:solidFill>
                            <a:srgbClr val="000000"/>
                          </a:solidFill>
                          <a:latin typeface="Trebuchet MS"/>
                        </a:rPr>
                        <a:t>情景</a:t>
                      </a:r>
                      <a:endParaRPr lang="en-US" sz="1800" b="0" strike="noStrike" spc="-1" dirty="0">
                        <a:latin typeface="Arial"/>
                      </a:endParaRPr>
                    </a:p>
                  </a:txBody>
                  <a:tcPr>
                    <a:lnT w="12240">
                      <a:solidFill>
                        <a:srgbClr val="000000"/>
                      </a:solidFill>
                    </a:lnT>
                    <a:lnB w="12240">
                      <a:solidFill>
                        <a:srgbClr val="000000"/>
                      </a:solidFill>
                    </a:lnB>
                    <a:noFill/>
                  </a:tcPr>
                </a:tc>
                <a:tc gridSpan="2">
                  <a:txBody>
                    <a:bodyPr/>
                    <a:lstStyle/>
                    <a:p>
                      <a:pPr algn="ctr">
                        <a:lnSpc>
                          <a:spcPct val="100000"/>
                        </a:lnSpc>
                      </a:pPr>
                      <a:r>
                        <a:rPr lang="zh-CN" altLang="en-US" sz="1800" b="1" strike="noStrike" spc="-1" dirty="0">
                          <a:solidFill>
                            <a:srgbClr val="000000"/>
                          </a:solidFill>
                          <a:latin typeface="Trebuchet MS"/>
                        </a:rPr>
                        <a:t>算力：</a:t>
                      </a:r>
                      <a:r>
                        <a:rPr lang="en-US" sz="1800" b="1" strike="noStrike" spc="-1" dirty="0">
                          <a:solidFill>
                            <a:srgbClr val="000000"/>
                          </a:solidFill>
                          <a:latin typeface="Trebuchet MS"/>
                        </a:rPr>
                        <a:t>MFLOPS</a:t>
                      </a:r>
                      <a:endParaRPr lang="en-US" sz="1800" b="0" strike="noStrike" spc="-1" dirty="0">
                        <a:latin typeface="Arial"/>
                      </a:endParaRPr>
                    </a:p>
                  </a:txBody>
                  <a:tcPr>
                    <a:lnT w="12240">
                      <a:solidFill>
                        <a:srgbClr val="000000"/>
                      </a:solidFill>
                    </a:lnT>
                    <a:lnB w="12240">
                      <a:noFill/>
                    </a:lnB>
                    <a:noFill/>
                  </a:tcPr>
                </a:tc>
                <a:tc hMerge="1">
                  <a:txBody>
                    <a:bodyPr/>
                    <a:lstStyle/>
                    <a:p>
                      <a:endParaRPr lang="zh-CN"/>
                    </a:p>
                  </a:txBody>
                  <a:tcPr>
                    <a:solidFill>
                      <a:srgbClr val="729FCF"/>
                    </a:solidFill>
                  </a:tcPr>
                </a:tc>
                <a:extLst>
                  <a:ext uri="{0D108BD9-81ED-4DB2-BD59-A6C34878D82A}">
                    <a16:rowId xmlns:a16="http://schemas.microsoft.com/office/drawing/2014/main" val="10000"/>
                  </a:ext>
                </a:extLst>
              </a:tr>
              <a:tr h="357120">
                <a:tc vMerge="1">
                  <a:txBody>
                    <a:bodyPr/>
                    <a:lstStyle/>
                    <a:p>
                      <a:endParaRPr lang="zh-CN"/>
                    </a:p>
                  </a:txBody>
                  <a:tcPr>
                    <a:solidFill>
                      <a:srgbClr val="729FCF"/>
                    </a:solidFill>
                  </a:tcPr>
                </a:tc>
                <a:tc>
                  <a:txBody>
                    <a:bodyPr/>
                    <a:lstStyle/>
                    <a:p>
                      <a:pPr algn="ctr">
                        <a:lnSpc>
                          <a:spcPct val="100000"/>
                        </a:lnSpc>
                      </a:pPr>
                      <a:r>
                        <a:rPr lang="en-US" sz="1800" b="0" strike="noStrike" spc="-1">
                          <a:solidFill>
                            <a:srgbClr val="000000"/>
                          </a:solidFill>
                          <a:latin typeface="Trebuchet MS"/>
                        </a:rPr>
                        <a:t>CPU</a:t>
                      </a:r>
                      <a:endParaRPr lang="en-US" sz="1800" b="0" strike="noStrike" spc="-1">
                        <a:latin typeface="Arial"/>
                      </a:endParaRPr>
                    </a:p>
                  </a:txBody>
                  <a:tcPr>
                    <a:lnL w="12240">
                      <a:noFill/>
                    </a:lnL>
                    <a:lnT w="12240">
                      <a:noFill/>
                    </a:lnT>
                    <a:lnB w="12240">
                      <a:solidFill>
                        <a:srgbClr val="000000"/>
                      </a:solidFill>
                    </a:lnB>
                    <a:noFill/>
                  </a:tcPr>
                </a:tc>
                <a:tc>
                  <a:txBody>
                    <a:bodyPr/>
                    <a:lstStyle/>
                    <a:p>
                      <a:pPr algn="ctr">
                        <a:lnSpc>
                          <a:spcPct val="100000"/>
                        </a:lnSpc>
                      </a:pPr>
                      <a:r>
                        <a:rPr lang="en-US" sz="1800" b="0" strike="noStrike" spc="-1" dirty="0">
                          <a:solidFill>
                            <a:srgbClr val="000000"/>
                          </a:solidFill>
                          <a:latin typeface="Trebuchet MS"/>
                        </a:rPr>
                        <a:t>GPU</a:t>
                      </a:r>
                      <a:endParaRPr lang="en-US" sz="1800" b="0" strike="noStrike" spc="-1" dirty="0">
                        <a:latin typeface="Arial"/>
                      </a:endParaRPr>
                    </a:p>
                  </a:txBody>
                  <a:tcPr>
                    <a:lnT w="12240">
                      <a:noFill/>
                    </a:lnT>
                    <a:lnB w="12240">
                      <a:solidFill>
                        <a:srgbClr val="000000"/>
                      </a:solidFill>
                    </a:lnB>
                    <a:noFill/>
                  </a:tcPr>
                </a:tc>
                <a:extLst>
                  <a:ext uri="{0D108BD9-81ED-4DB2-BD59-A6C34878D82A}">
                    <a16:rowId xmlns:a16="http://schemas.microsoft.com/office/drawing/2014/main" val="10001"/>
                  </a:ext>
                </a:extLst>
              </a:tr>
              <a:tr h="357120">
                <a:tc>
                  <a:txBody>
                    <a:bodyPr/>
                    <a:lstStyle/>
                    <a:p>
                      <a:pPr>
                        <a:lnSpc>
                          <a:spcPct val="100000"/>
                        </a:lnSpc>
                      </a:pPr>
                      <a:r>
                        <a:rPr lang="zh-CN" altLang="en-US" sz="1800" b="0" strike="noStrike" spc="-1" dirty="0">
                          <a:solidFill>
                            <a:srgbClr val="000000"/>
                          </a:solidFill>
                          <a:latin typeface="Trebuchet MS"/>
                        </a:rPr>
                        <a:t>顺序（</a:t>
                      </a:r>
                      <a:r>
                        <a:rPr lang="en-US" altLang="zh-CN" sz="1800" b="0" strike="noStrike" spc="-1" dirty="0">
                          <a:solidFill>
                            <a:srgbClr val="000000"/>
                          </a:solidFill>
                          <a:latin typeface="Trebuchet MS"/>
                        </a:rPr>
                        <a:t>Sequential</a:t>
                      </a:r>
                      <a:r>
                        <a:rPr lang="zh-CN" altLang="en-US" sz="1800" b="0" strike="noStrike" spc="-1" dirty="0">
                          <a:solidFill>
                            <a:srgbClr val="000000"/>
                          </a:solidFill>
                          <a:latin typeface="Trebuchet MS"/>
                        </a:rPr>
                        <a:t>）</a:t>
                      </a:r>
                      <a:r>
                        <a:rPr lang="en-US" altLang="zh-CN" sz="1800" b="0" strike="noStrike" spc="-1" dirty="0">
                          <a:solidFill>
                            <a:srgbClr val="000000"/>
                          </a:solidFill>
                          <a:latin typeface="Trebuchet MS"/>
                        </a:rPr>
                        <a:t>C (</a:t>
                      </a:r>
                      <a:r>
                        <a:rPr lang="zh-CN" altLang="en-US" sz="1800" b="0" strike="noStrike" spc="-1" dirty="0">
                          <a:solidFill>
                            <a:srgbClr val="000000"/>
                          </a:solidFill>
                          <a:latin typeface="Trebuchet MS"/>
                        </a:rPr>
                        <a:t>不使用</a:t>
                      </a:r>
                      <a:r>
                        <a:rPr lang="en-US" altLang="zh-CN" sz="1800" b="0" strike="noStrike" spc="-1" dirty="0">
                          <a:solidFill>
                            <a:srgbClr val="000000"/>
                          </a:solidFill>
                          <a:latin typeface="Trebuchet MS"/>
                        </a:rPr>
                        <a:t> OpenCL)</a:t>
                      </a:r>
                      <a:endParaRPr lang="en-US" altLang="zh-CN" sz="1800" b="0" strike="noStrike" spc="-1" dirty="0">
                        <a:latin typeface="+mn-lt"/>
                      </a:endParaRPr>
                    </a:p>
                  </a:txBody>
                  <a:tcPr>
                    <a:lnT w="12240">
                      <a:solidFill>
                        <a:srgbClr val="000000"/>
                      </a:solidFill>
                    </a:lnT>
                    <a:lnB w="12240">
                      <a:solidFill>
                        <a:srgbClr val="000000"/>
                      </a:solidFill>
                    </a:lnB>
                    <a:solidFill>
                      <a:srgbClr val="000000">
                        <a:alpha val="20000"/>
                      </a:srgbClr>
                    </a:solidFill>
                  </a:tcPr>
                </a:tc>
                <a:tc>
                  <a:txBody>
                    <a:bodyPr/>
                    <a:lstStyle/>
                    <a:p>
                      <a:pPr algn="ctr">
                        <a:lnSpc>
                          <a:spcPct val="100000"/>
                        </a:lnSpc>
                      </a:pPr>
                      <a:r>
                        <a:rPr lang="en-US" sz="1800" b="0" strike="noStrike" spc="-1">
                          <a:solidFill>
                            <a:srgbClr val="000000"/>
                          </a:solidFill>
                          <a:latin typeface="Trebuchet MS"/>
                        </a:rPr>
                        <a:t>887.2</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gn="ctr">
                        <a:lnSpc>
                          <a:spcPct val="100000"/>
                        </a:lnSpc>
                      </a:pPr>
                      <a:r>
                        <a:rPr lang="en-US" sz="1800" b="0" strike="noStrike" spc="-1">
                          <a:solidFill>
                            <a:srgbClr val="000000"/>
                          </a:solidFill>
                          <a:latin typeface="Trebuchet MS"/>
                        </a:rPr>
                        <a:t>N/A</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02"/>
                  </a:ext>
                </a:extLst>
              </a:tr>
              <a:tr h="357120">
                <a:tc>
                  <a:txBody>
                    <a:bodyPr/>
                    <a:lstStyle/>
                    <a:p>
                      <a:pPr>
                        <a:lnSpc>
                          <a:spcPct val="100000"/>
                        </a:lnSpc>
                      </a:pPr>
                      <a:r>
                        <a:rPr lang="en-US" sz="1800" b="0" strike="noStrike" spc="-1" dirty="0">
                          <a:solidFill>
                            <a:srgbClr val="000000"/>
                          </a:solidFill>
                          <a:latin typeface="Trebuchet MS"/>
                        </a:rPr>
                        <a:t>C(</a:t>
                      </a:r>
                      <a:r>
                        <a:rPr lang="en-US" sz="1800" b="0" strike="noStrike" spc="-1" dirty="0" err="1">
                          <a:solidFill>
                            <a:srgbClr val="000000"/>
                          </a:solidFill>
                          <a:latin typeface="Trebuchet MS"/>
                        </a:rPr>
                        <a:t>i,j</a:t>
                      </a:r>
                      <a:r>
                        <a:rPr lang="en-US" sz="1800" b="0" strike="noStrike" spc="-1" dirty="0">
                          <a:solidFill>
                            <a:srgbClr val="000000"/>
                          </a:solidFill>
                          <a:latin typeface="Trebuchet MS"/>
                        </a:rPr>
                        <a:t>) </a:t>
                      </a:r>
                      <a:r>
                        <a:rPr lang="zh-CN" altLang="en-US" sz="1800" b="0" strike="noStrike" spc="-1" dirty="0">
                          <a:solidFill>
                            <a:srgbClr val="000000"/>
                          </a:solidFill>
                          <a:latin typeface="Trebuchet MS"/>
                        </a:rPr>
                        <a:t>每个工作项（</a:t>
                      </a:r>
                      <a:r>
                        <a:rPr lang="en-US" altLang="zh-CN" sz="1800" b="0" strike="noStrike" spc="-1" dirty="0">
                          <a:solidFill>
                            <a:srgbClr val="000000"/>
                          </a:solidFill>
                          <a:latin typeface="Trebuchet MS"/>
                        </a:rPr>
                        <a:t>work-item</a:t>
                      </a:r>
                      <a:r>
                        <a:rPr lang="zh-CN" altLang="en-US" sz="1800" b="0" strike="noStrike" spc="-1" dirty="0">
                          <a:solidFill>
                            <a:srgbClr val="000000"/>
                          </a:solidFill>
                          <a:latin typeface="Trebuchet MS"/>
                        </a:rPr>
                        <a:t>）</a:t>
                      </a:r>
                      <a:r>
                        <a:rPr lang="en-US" sz="1800" b="0" strike="noStrike" spc="-1" dirty="0">
                          <a:solidFill>
                            <a:srgbClr val="000000"/>
                          </a:solidFill>
                          <a:latin typeface="Trebuchet MS"/>
                        </a:rPr>
                        <a:t> </a:t>
                      </a:r>
                      <a:r>
                        <a:rPr lang="zh-CN" altLang="en-US" sz="1800" b="0" strike="noStrike" spc="-1" dirty="0">
                          <a:solidFill>
                            <a:srgbClr val="000000"/>
                          </a:solidFill>
                          <a:latin typeface="Trebuchet MS"/>
                        </a:rPr>
                        <a:t>全存放在全局内存</a:t>
                      </a:r>
                      <a:endParaRPr lang="en-US" sz="1800" b="0" strike="noStrike" spc="-1" dirty="0">
                        <a:latin typeface="Arial"/>
                      </a:endParaRPr>
                    </a:p>
                  </a:txBody>
                  <a:tcPr>
                    <a:lnT w="12240">
                      <a:solidFill>
                        <a:srgbClr val="000000"/>
                      </a:solidFill>
                    </a:lnT>
                    <a:lnB w="12240">
                      <a:solidFill>
                        <a:srgbClr val="000000"/>
                      </a:solidFill>
                    </a:lnB>
                    <a:noFill/>
                  </a:tcPr>
                </a:tc>
                <a:tc>
                  <a:txBody>
                    <a:bodyPr/>
                    <a:lstStyle/>
                    <a:p>
                      <a:pPr algn="ctr">
                        <a:lnSpc>
                          <a:spcPct val="100000"/>
                        </a:lnSpc>
                      </a:pPr>
                      <a:r>
                        <a:rPr lang="en-US" sz="1800" b="0" strike="noStrike" spc="-1" dirty="0">
                          <a:solidFill>
                            <a:srgbClr val="000000"/>
                          </a:solidFill>
                          <a:latin typeface="Trebuchet MS"/>
                        </a:rPr>
                        <a:t>3,926.1</a:t>
                      </a:r>
                      <a:endParaRPr lang="en-US" sz="1800" b="0" strike="noStrike" spc="-1" dirty="0">
                        <a:latin typeface="Arial"/>
                      </a:endParaRPr>
                    </a:p>
                  </a:txBody>
                  <a:tcPr>
                    <a:lnT w="12240">
                      <a:solidFill>
                        <a:srgbClr val="000000"/>
                      </a:solidFill>
                    </a:lnT>
                    <a:lnB w="12240">
                      <a:solidFill>
                        <a:srgbClr val="000000"/>
                      </a:solidFill>
                    </a:lnB>
                    <a:noFill/>
                  </a:tcPr>
                </a:tc>
                <a:tc>
                  <a:txBody>
                    <a:bodyPr/>
                    <a:lstStyle/>
                    <a:p>
                      <a:pPr algn="ctr">
                        <a:lnSpc>
                          <a:spcPct val="100000"/>
                        </a:lnSpc>
                      </a:pPr>
                      <a:r>
                        <a:rPr lang="en-US" sz="1800" b="0" strike="noStrike" spc="-1" dirty="0">
                          <a:solidFill>
                            <a:srgbClr val="000000"/>
                          </a:solidFill>
                          <a:latin typeface="Trebuchet MS"/>
                        </a:rPr>
                        <a:t>3,720.9</a:t>
                      </a:r>
                      <a:endParaRPr lang="en-US" sz="1800" b="0" strike="noStrike" spc="-1" dirty="0">
                        <a:latin typeface="Arial"/>
                      </a:endParaRPr>
                    </a:p>
                  </a:txBody>
                  <a:tcPr>
                    <a:lnT w="12240">
                      <a:solidFill>
                        <a:srgbClr val="000000"/>
                      </a:solidFill>
                    </a:lnT>
                    <a:lnB w="12240">
                      <a:solidFill>
                        <a:srgbClr val="000000"/>
                      </a:solidFill>
                    </a:lnB>
                    <a:noFill/>
                  </a:tcPr>
                </a:tc>
                <a:extLst>
                  <a:ext uri="{0D108BD9-81ED-4DB2-BD59-A6C34878D82A}">
                    <a16:rowId xmlns:a16="http://schemas.microsoft.com/office/drawing/2014/main" val="10003"/>
                  </a:ext>
                </a:extLst>
              </a:tr>
              <a:tr h="357120">
                <a:tc>
                  <a:txBody>
                    <a:bodyPr/>
                    <a:lstStyle/>
                    <a:p>
                      <a:pPr>
                        <a:lnSpc>
                          <a:spcPct val="100000"/>
                        </a:lnSpc>
                      </a:pPr>
                      <a:r>
                        <a:rPr lang="en-US" sz="1800" b="0" strike="noStrike" spc="-1" dirty="0">
                          <a:solidFill>
                            <a:srgbClr val="000000"/>
                          </a:solidFill>
                          <a:latin typeface="Trebuchet MS"/>
                        </a:rPr>
                        <a:t>C </a:t>
                      </a:r>
                      <a:r>
                        <a:rPr lang="zh-CN" altLang="en-US" sz="1800" b="0" strike="noStrike" spc="-1" dirty="0">
                          <a:solidFill>
                            <a:srgbClr val="000000"/>
                          </a:solidFill>
                          <a:latin typeface="Trebuchet MS"/>
                        </a:rPr>
                        <a:t>每个工作项（</a:t>
                      </a:r>
                      <a:r>
                        <a:rPr lang="en-US" altLang="zh-CN" sz="1800" b="0" strike="noStrike" spc="-1" dirty="0">
                          <a:solidFill>
                            <a:srgbClr val="000000"/>
                          </a:solidFill>
                          <a:latin typeface="Trebuchet MS"/>
                        </a:rPr>
                        <a:t>work-item</a:t>
                      </a:r>
                      <a:r>
                        <a:rPr lang="zh-CN" altLang="en-US" sz="1800" b="0" strike="noStrike" spc="-1" dirty="0">
                          <a:solidFill>
                            <a:srgbClr val="000000"/>
                          </a:solidFill>
                          <a:latin typeface="Trebuchet MS"/>
                        </a:rPr>
                        <a:t>）一行（</a:t>
                      </a:r>
                      <a:r>
                        <a:rPr lang="en-US" altLang="zh-CN" sz="1800" b="0" strike="noStrike" spc="-1" dirty="0">
                          <a:solidFill>
                            <a:srgbClr val="000000"/>
                          </a:solidFill>
                          <a:latin typeface="Trebuchet MS"/>
                        </a:rPr>
                        <a:t>row</a:t>
                      </a:r>
                      <a:r>
                        <a:rPr lang="zh-CN" altLang="en-US" sz="1800" b="0" strike="noStrike" spc="-1" dirty="0">
                          <a:solidFill>
                            <a:srgbClr val="000000"/>
                          </a:solidFill>
                          <a:latin typeface="Trebuchet MS"/>
                        </a:rPr>
                        <a:t>），全存放在全局内存</a:t>
                      </a:r>
                      <a:endParaRPr lang="en-US" sz="1800" b="0" strike="noStrike" spc="-1" dirty="0">
                        <a:latin typeface="Arial"/>
                      </a:endParaRPr>
                    </a:p>
                  </a:txBody>
                  <a:tcPr>
                    <a:lnT w="12240" cap="flat" cmpd="sng" algn="ctr">
                      <a:solidFill>
                        <a:srgbClr val="000000"/>
                      </a:solidFill>
                      <a:prstDash val="solid"/>
                      <a:round/>
                      <a:headEnd type="none" w="med" len="med"/>
                      <a:tailEnd type="none" w="med" len="med"/>
                    </a:lnT>
                    <a:lnB w="12240">
                      <a:solidFill>
                        <a:srgbClr val="000000"/>
                      </a:solidFill>
                    </a:lnB>
                    <a:solidFill>
                      <a:srgbClr val="000000">
                        <a:alpha val="20000"/>
                      </a:srgbClr>
                    </a:solidFill>
                  </a:tcPr>
                </a:tc>
                <a:tc>
                  <a:txBody>
                    <a:bodyPr/>
                    <a:lstStyle/>
                    <a:p>
                      <a:pPr algn="ctr">
                        <a:lnSpc>
                          <a:spcPct val="100000"/>
                        </a:lnSpc>
                      </a:pPr>
                      <a:r>
                        <a:rPr lang="en-US" sz="1800" b="0" strike="noStrike" spc="-1" dirty="0">
                          <a:solidFill>
                            <a:srgbClr val="000000"/>
                          </a:solidFill>
                          <a:latin typeface="Trebuchet MS"/>
                        </a:rPr>
                        <a:t>3,379.5</a:t>
                      </a:r>
                      <a:endParaRPr lang="en-US" sz="1800" b="0" strike="noStrike" spc="-1" dirty="0">
                        <a:latin typeface="Arial"/>
                      </a:endParaRPr>
                    </a:p>
                  </a:txBody>
                  <a:tcPr>
                    <a:lnT w="12240" cap="flat" cmpd="sng" algn="ctr">
                      <a:solidFill>
                        <a:srgbClr val="000000"/>
                      </a:solidFill>
                      <a:prstDash val="solid"/>
                      <a:round/>
                      <a:headEnd type="none" w="med" len="med"/>
                      <a:tailEnd type="none" w="med" len="med"/>
                    </a:lnT>
                    <a:lnB w="12240">
                      <a:solidFill>
                        <a:srgbClr val="000000"/>
                      </a:solidFill>
                    </a:lnB>
                    <a:solidFill>
                      <a:srgbClr val="000000">
                        <a:alpha val="20000"/>
                      </a:srgbClr>
                    </a:solidFill>
                  </a:tcPr>
                </a:tc>
                <a:tc>
                  <a:txBody>
                    <a:bodyPr/>
                    <a:lstStyle/>
                    <a:p>
                      <a:pPr algn="ctr">
                        <a:lnSpc>
                          <a:spcPct val="100000"/>
                        </a:lnSpc>
                      </a:pPr>
                      <a:r>
                        <a:rPr lang="en-US" sz="1800" b="0" strike="noStrike" spc="-1" dirty="0">
                          <a:solidFill>
                            <a:srgbClr val="000000"/>
                          </a:solidFill>
                          <a:latin typeface="Trebuchet MS"/>
                        </a:rPr>
                        <a:t>4,195.8</a:t>
                      </a:r>
                      <a:endParaRPr lang="en-US" sz="1800" b="0" strike="noStrike" spc="-1" dirty="0">
                        <a:latin typeface="Arial"/>
                      </a:endParaRPr>
                    </a:p>
                  </a:txBody>
                  <a:tcPr>
                    <a:lnT w="12240" cap="flat" cmpd="sng" algn="ctr">
                      <a:solidFill>
                        <a:srgbClr val="000000"/>
                      </a:solidFill>
                      <a:prstDash val="solid"/>
                      <a:round/>
                      <a:headEnd type="none" w="med" len="med"/>
                      <a:tailEnd type="none" w="med" len="med"/>
                    </a:lnT>
                    <a:lnB w="12240">
                      <a:solidFill>
                        <a:srgbClr val="000000"/>
                      </a:solidFill>
                    </a:lnB>
                    <a:solidFill>
                      <a:srgbClr val="000000">
                        <a:alpha val="20000"/>
                      </a:srgbClr>
                    </a:solidFill>
                  </a:tcPr>
                </a:tc>
                <a:extLst>
                  <a:ext uri="{0D108BD9-81ED-4DB2-BD59-A6C34878D82A}">
                    <a16:rowId xmlns:a16="http://schemas.microsoft.com/office/drawing/2014/main" val="10004"/>
                  </a:ext>
                </a:extLst>
              </a:tr>
            </a:tbl>
          </a:graphicData>
        </a:graphic>
      </p:graphicFrame>
      <p:sp>
        <p:nvSpPr>
          <p:cNvPr id="1609" name="CustomShape 4"/>
          <p:cNvSpPr/>
          <p:nvPr/>
        </p:nvSpPr>
        <p:spPr>
          <a:xfrm>
            <a:off x="0" y="5158800"/>
            <a:ext cx="8891640" cy="912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pc="-1" dirty="0">
                <a:solidFill>
                  <a:srgbClr val="000000"/>
                </a:solidFill>
                <a:latin typeface="Trebuchet MS"/>
              </a:rPr>
              <a:t>此处用的 </a:t>
            </a:r>
            <a:r>
              <a:rPr lang="en-US" altLang="zh-CN" spc="-1" dirty="0">
                <a:solidFill>
                  <a:srgbClr val="000000"/>
                </a:solidFill>
                <a:latin typeface="Trebuchet MS"/>
              </a:rPr>
              <a:t>GPU </a:t>
            </a:r>
            <a:r>
              <a:rPr lang="zh-CN" altLang="en-US" spc="-1" dirty="0">
                <a:solidFill>
                  <a:srgbClr val="000000"/>
                </a:solidFill>
                <a:latin typeface="Trebuchet MS"/>
              </a:rPr>
              <a:t>设备是 </a:t>
            </a:r>
            <a:r>
              <a:rPr lang="en-US" altLang="zh-CN" spc="-1" dirty="0">
                <a:solidFill>
                  <a:srgbClr val="000000"/>
                </a:solidFill>
                <a:latin typeface="Trebuchet MS"/>
              </a:rPr>
              <a:t>Tesla® M2090 GPU </a:t>
            </a:r>
            <a:r>
              <a:rPr lang="zh-CN" altLang="en-US" spc="-1" dirty="0">
                <a:solidFill>
                  <a:srgbClr val="000000"/>
                </a:solidFill>
                <a:latin typeface="Trebuchet MS"/>
              </a:rPr>
              <a:t>，来自</a:t>
            </a:r>
            <a:r>
              <a:rPr lang="en-US" altLang="zh-CN" spc="-1" dirty="0">
                <a:solidFill>
                  <a:srgbClr val="000000"/>
                </a:solidFill>
                <a:latin typeface="Trebuchet MS"/>
              </a:rPr>
              <a:t>NVIDIA® </a:t>
            </a:r>
            <a:r>
              <a:rPr lang="zh-CN" altLang="en-US" spc="-1" dirty="0">
                <a:solidFill>
                  <a:srgbClr val="000000"/>
                </a:solidFill>
                <a:latin typeface="Trebuchet MS"/>
              </a:rPr>
              <a:t>，有 </a:t>
            </a:r>
            <a:r>
              <a:rPr lang="en-US" altLang="zh-CN" spc="-1" dirty="0">
                <a:solidFill>
                  <a:srgbClr val="000000"/>
                </a:solidFill>
                <a:latin typeface="Trebuchet MS"/>
              </a:rPr>
              <a:t>16</a:t>
            </a:r>
            <a:r>
              <a:rPr lang="zh-CN" altLang="en-US" spc="-1" dirty="0">
                <a:solidFill>
                  <a:srgbClr val="000000"/>
                </a:solidFill>
                <a:latin typeface="Trebuchet MS"/>
              </a:rPr>
              <a:t> 个计算单元（</a:t>
            </a:r>
            <a:r>
              <a:rPr lang="en-US" altLang="zh-CN" spc="-1" dirty="0">
                <a:solidFill>
                  <a:srgbClr val="000000"/>
                </a:solidFill>
                <a:latin typeface="Trebuchet MS"/>
              </a:rPr>
              <a:t>CU</a:t>
            </a:r>
            <a:r>
              <a:rPr lang="zh-CN" altLang="en-US" spc="-1" dirty="0">
                <a:solidFill>
                  <a:srgbClr val="000000"/>
                </a:solidFill>
                <a:latin typeface="Trebuchet MS"/>
              </a:rPr>
              <a:t>），</a:t>
            </a:r>
            <a:r>
              <a:rPr lang="en-US" altLang="zh-CN" spc="-1" dirty="0">
                <a:solidFill>
                  <a:srgbClr val="000000"/>
                </a:solidFill>
                <a:latin typeface="Trebuchet MS"/>
              </a:rPr>
              <a:t>512 </a:t>
            </a:r>
            <a:r>
              <a:rPr lang="zh-CN" altLang="en-US" spc="-1" dirty="0">
                <a:solidFill>
                  <a:srgbClr val="000000"/>
                </a:solidFill>
                <a:latin typeface="Trebuchet MS"/>
              </a:rPr>
              <a:t>个处理元素（</a:t>
            </a:r>
            <a:r>
              <a:rPr lang="en-US" altLang="zh-CN" spc="-1" dirty="0">
                <a:solidFill>
                  <a:srgbClr val="000000"/>
                </a:solidFill>
                <a:latin typeface="Trebuchet MS"/>
              </a:rPr>
              <a:t>PE</a:t>
            </a:r>
            <a:r>
              <a:rPr lang="zh-CN" altLang="en-US" spc="-1" dirty="0">
                <a:solidFill>
                  <a:srgbClr val="000000"/>
                </a:solidFill>
                <a:latin typeface="Trebuchet MS"/>
              </a:rPr>
              <a:t>）</a:t>
            </a:r>
            <a:endParaRPr lang="en-US" altLang="zh-CN" spc="-1" dirty="0"/>
          </a:p>
          <a:p>
            <a:pPr>
              <a:lnSpc>
                <a:spcPct val="100000"/>
              </a:lnSpc>
            </a:pPr>
            <a:r>
              <a:rPr lang="zh-CN" altLang="en-US" spc="-1" dirty="0">
                <a:solidFill>
                  <a:srgbClr val="000000"/>
                </a:solidFill>
                <a:latin typeface="Trebuchet MS"/>
              </a:rPr>
              <a:t>所用的 </a:t>
            </a:r>
            <a:r>
              <a:rPr lang="en-US" altLang="zh-CN" spc="-1" dirty="0">
                <a:solidFill>
                  <a:srgbClr val="000000"/>
                </a:solidFill>
                <a:latin typeface="Trebuchet MS"/>
              </a:rPr>
              <a:t>CPU </a:t>
            </a:r>
            <a:r>
              <a:rPr lang="zh-CN" altLang="en-US" spc="-1" dirty="0">
                <a:solidFill>
                  <a:srgbClr val="000000"/>
                </a:solidFill>
                <a:latin typeface="Trebuchet MS"/>
              </a:rPr>
              <a:t>设备是</a:t>
            </a:r>
            <a:r>
              <a:rPr lang="en-US" altLang="zh-CN" spc="-1" dirty="0">
                <a:solidFill>
                  <a:srgbClr val="000000"/>
                </a:solidFill>
                <a:latin typeface="Trebuchet MS"/>
              </a:rPr>
              <a:t> Intel® Xeon® CPU, E5649 @ 2.53GHz</a:t>
            </a:r>
            <a:endParaRPr lang="en-US" altLang="zh-CN" spc="-1" dirty="0"/>
          </a:p>
        </p:txBody>
      </p:sp>
      <p:sp>
        <p:nvSpPr>
          <p:cNvPr id="1610" name="CustomShape 5"/>
          <p:cNvSpPr/>
          <p:nvPr/>
        </p:nvSpPr>
        <p:spPr>
          <a:xfrm>
            <a:off x="107640" y="6453360"/>
            <a:ext cx="4860720" cy="517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241"/>
              </a:spcBef>
            </a:pPr>
            <a:r>
              <a:rPr lang="zh-CN" altLang="en-US" sz="1200" b="0" strike="noStrike" spc="-1" dirty="0">
                <a:solidFill>
                  <a:srgbClr val="000000"/>
                </a:solidFill>
                <a:latin typeface="Trebuchet MS"/>
                <a:ea typeface="DejaVu Sans"/>
              </a:rPr>
              <a:t>第三方名称是其公司所有财产</a:t>
            </a:r>
            <a:endParaRPr lang="en-US" sz="1200" b="0" strike="noStrike" spc="-1" dirty="0">
              <a:latin typeface="Arial"/>
            </a:endParaRPr>
          </a:p>
        </p:txBody>
      </p:sp>
      <p:sp>
        <p:nvSpPr>
          <p:cNvPr id="1611" name="CustomShape 6"/>
          <p:cNvSpPr/>
          <p:nvPr/>
        </p:nvSpPr>
        <p:spPr>
          <a:xfrm>
            <a:off x="3672720" y="6071040"/>
            <a:ext cx="5218920" cy="1460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pc="-1" dirty="0">
                <a:solidFill>
                  <a:srgbClr val="4F81BD"/>
                </a:solidFill>
                <a:latin typeface="Trebuchet MS"/>
              </a:rPr>
              <a:t>这些并不是专业的跑分测试结果。如果你在自己机器上运行这些测试可能得到完全不同的结果。</a:t>
            </a:r>
            <a:endParaRPr lang="en-US" altLang="zh-CN" spc="-1" dirty="0"/>
          </a:p>
        </p:txBody>
      </p:sp>
      <p:sp>
        <p:nvSpPr>
          <p:cNvPr id="1612" name="CustomShape 7"/>
          <p:cNvSpPr/>
          <p:nvPr/>
        </p:nvSpPr>
        <p:spPr>
          <a:xfrm>
            <a:off x="3560689" y="4769224"/>
            <a:ext cx="3884040" cy="4557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zh-CN" altLang="en-US" sz="2400" b="0" strike="noStrike" spc="-1" dirty="0">
                <a:solidFill>
                  <a:srgbClr val="9BBB59"/>
                </a:solidFill>
                <a:latin typeface="Trebuchet MS"/>
                <a:ea typeface="DejaVu Sans"/>
              </a:rPr>
              <a:t>看到没，性能开始提升了</a:t>
            </a:r>
            <a:endParaRPr lang="en-US" sz="2400" b="0" strike="noStrike" spc="-1" dirty="0">
              <a:latin typeface="Arial"/>
            </a:endParaRPr>
          </a:p>
        </p:txBody>
      </p:sp>
      <p:sp>
        <p:nvSpPr>
          <p:cNvPr id="1613" name="CustomShape 8"/>
          <p:cNvSpPr/>
          <p:nvPr/>
        </p:nvSpPr>
        <p:spPr>
          <a:xfrm flipV="1">
            <a:off x="7076102" y="4646976"/>
            <a:ext cx="227880" cy="374040"/>
          </a:xfrm>
          <a:custGeom>
            <a:avLst/>
            <a:gdLst/>
            <a:ahLst/>
            <a:cxnLst/>
            <a:rect l="l" t="t" r="r" b="b"/>
            <a:pathLst>
              <a:path w="21600" h="21600">
                <a:moveTo>
                  <a:pt x="0" y="0"/>
                </a:moveTo>
                <a:lnTo>
                  <a:pt x="21600" y="21600"/>
                </a:lnTo>
              </a:path>
            </a:pathLst>
          </a:custGeom>
          <a:noFill/>
          <a:ln w="38160">
            <a:solidFill>
              <a:schemeClr val="accent3"/>
            </a:solidFill>
            <a:round/>
            <a:tailEnd type="triangle" w="med" len="med"/>
          </a:ln>
        </p:spPr>
        <p:style>
          <a:lnRef idx="1">
            <a:schemeClr val="accent1"/>
          </a:lnRef>
          <a:fillRef idx="0">
            <a:schemeClr val="accent1"/>
          </a:fillRef>
          <a:effectRef idx="0">
            <a:schemeClr val="accent1"/>
          </a:effectRef>
          <a:fontRef idx="minor"/>
        </p:style>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4" name="CustomShape 1"/>
          <p:cNvSpPr/>
          <p:nvPr/>
        </p:nvSpPr>
        <p:spPr>
          <a:xfrm>
            <a:off x="107640" y="19764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4400" b="0" strike="noStrike" spc="-1" dirty="0">
                <a:solidFill>
                  <a:srgbClr val="000000"/>
                </a:solidFill>
                <a:latin typeface="Trebuchet MS"/>
              </a:rPr>
              <a:t>优化矩阵乘法</a:t>
            </a:r>
            <a:endParaRPr lang="en-US" sz="4400" b="0" strike="noStrike" spc="-1" dirty="0">
              <a:latin typeface="Arial"/>
            </a:endParaRPr>
          </a:p>
        </p:txBody>
      </p:sp>
      <p:sp>
        <p:nvSpPr>
          <p:cNvPr id="1615" name="CustomShape 2"/>
          <p:cNvSpPr/>
          <p:nvPr/>
        </p:nvSpPr>
        <p:spPr>
          <a:xfrm>
            <a:off x="123840" y="1700640"/>
            <a:ext cx="8784360" cy="2160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注意，在</a:t>
            </a:r>
            <a:r>
              <a:rPr lang="zh-CN" altLang="en-US" sz="2400" spc="-1" dirty="0">
                <a:solidFill>
                  <a:srgbClr val="000000"/>
                </a:solidFill>
                <a:latin typeface="Trebuchet MS"/>
              </a:rPr>
              <a:t>矩阵</a:t>
            </a:r>
            <a:r>
              <a:rPr lang="en-US" altLang="zh-CN" sz="2400" spc="-1" dirty="0">
                <a:solidFill>
                  <a:srgbClr val="000000"/>
                </a:solidFill>
                <a:latin typeface="Trebuchet MS"/>
              </a:rPr>
              <a:t>C</a:t>
            </a:r>
            <a:r>
              <a:rPr lang="zh-CN" altLang="en-US" sz="2400" spc="-1" dirty="0">
                <a:solidFill>
                  <a:srgbClr val="000000"/>
                </a:solidFill>
                <a:latin typeface="Trebuchet MS"/>
              </a:rPr>
              <a:t>的一行中，每个元素都重复使用了</a:t>
            </a:r>
            <a:r>
              <a:rPr lang="en-US" altLang="zh-CN" sz="2400" spc="-1" dirty="0">
                <a:solidFill>
                  <a:srgbClr val="000000"/>
                </a:solidFill>
                <a:latin typeface="Trebuchet MS"/>
              </a:rPr>
              <a:t>A</a:t>
            </a:r>
            <a:r>
              <a:rPr lang="zh-CN" altLang="en-US" sz="2400" spc="-1" dirty="0">
                <a:solidFill>
                  <a:srgbClr val="000000"/>
                </a:solidFill>
                <a:latin typeface="Trebuchet MS"/>
              </a:rPr>
              <a:t>的同一行。</a:t>
            </a:r>
            <a:endParaRPr lang="en-US" sz="2400" b="0" strike="noStrike" spc="-1" dirty="0">
              <a:latin typeface="Arial"/>
            </a:endParaRPr>
          </a:p>
          <a:p>
            <a:pPr marL="343080" indent="-342360">
              <a:lnSpc>
                <a:spcPct val="100000"/>
              </a:lnSpc>
              <a:spcBef>
                <a:spcPts val="479"/>
              </a:spcBef>
              <a:buClr>
                <a:srgbClr val="000000"/>
              </a:buClr>
              <a:buFont typeface="Arial"/>
              <a:buChar char="•"/>
            </a:pPr>
            <a:r>
              <a:rPr lang="zh-CN" altLang="en-US" sz="2400" spc="-1" dirty="0">
                <a:solidFill>
                  <a:srgbClr val="000000"/>
                </a:solidFill>
                <a:latin typeface="Trebuchet MS"/>
              </a:rPr>
              <a:t>基于上述观察，就把这被重复利用的</a:t>
            </a:r>
            <a:r>
              <a:rPr lang="en-US" altLang="zh-CN" sz="2400" spc="-1" dirty="0">
                <a:solidFill>
                  <a:srgbClr val="000000"/>
                </a:solidFill>
                <a:latin typeface="Trebuchet MS"/>
              </a:rPr>
              <a:t>A</a:t>
            </a:r>
            <a:r>
              <a:rPr lang="zh-CN" altLang="en-US" sz="2400" spc="-1" dirty="0">
                <a:solidFill>
                  <a:srgbClr val="000000"/>
                </a:solidFill>
                <a:latin typeface="Trebuchet MS"/>
              </a:rPr>
              <a:t>中的行复制到工作项（</a:t>
            </a:r>
            <a:r>
              <a:rPr lang="en-US" altLang="zh-CN" sz="2400" spc="-1" dirty="0">
                <a:solidFill>
                  <a:srgbClr val="000000"/>
                </a:solidFill>
                <a:latin typeface="Trebuchet MS"/>
              </a:rPr>
              <a:t>work-item</a:t>
            </a:r>
            <a:r>
              <a:rPr lang="zh-CN" altLang="en-US" sz="2400" spc="-1" dirty="0">
                <a:solidFill>
                  <a:srgbClr val="000000"/>
                </a:solidFill>
                <a:latin typeface="Trebuchet MS"/>
              </a:rPr>
              <a:t>）的私有内存中来专门使用，这就避免了每次计算</a:t>
            </a:r>
            <a:r>
              <a:rPr lang="en-US" altLang="zh-CN" sz="2400" spc="-1" dirty="0">
                <a:solidFill>
                  <a:srgbClr val="000000"/>
                </a:solidFill>
                <a:latin typeface="Trebuchet MS"/>
              </a:rPr>
              <a:t>C(</a:t>
            </a:r>
            <a:r>
              <a:rPr lang="en-US" altLang="zh-CN" sz="2400" spc="-1" dirty="0" err="1">
                <a:solidFill>
                  <a:srgbClr val="000000"/>
                </a:solidFill>
                <a:latin typeface="Trebuchet MS"/>
              </a:rPr>
              <a:t>i,j</a:t>
            </a:r>
            <a:r>
              <a:rPr lang="en-US" altLang="zh-CN" sz="2400" spc="-1" dirty="0">
                <a:solidFill>
                  <a:srgbClr val="000000"/>
                </a:solidFill>
                <a:latin typeface="Trebuchet MS"/>
              </a:rPr>
              <a:t>)</a:t>
            </a:r>
            <a:r>
              <a:rPr lang="zh-CN" altLang="en-US" sz="2400" spc="-1" dirty="0">
                <a:solidFill>
                  <a:srgbClr val="000000"/>
                </a:solidFill>
                <a:latin typeface="Trebuchet MS"/>
              </a:rPr>
              <a:t>的时候再从全局内存中重新加载。</a:t>
            </a:r>
            <a:endParaRPr lang="en-US" sz="2400" b="0" strike="noStrike" spc="-1" dirty="0">
              <a:latin typeface="Arial"/>
            </a:endParaRPr>
          </a:p>
        </p:txBody>
      </p:sp>
      <p:sp>
        <p:nvSpPr>
          <p:cNvPr id="1616" name="CustomShape 3"/>
          <p:cNvSpPr/>
          <p:nvPr/>
        </p:nvSpPr>
        <p:spPr>
          <a:xfrm>
            <a:off x="3542400" y="4299480"/>
            <a:ext cx="1150200" cy="1078920"/>
          </a:xfrm>
          <a:prstGeom prst="rect">
            <a:avLst/>
          </a:prstGeom>
          <a:noFill/>
          <a:ln w="12600">
            <a:solidFill>
              <a:schemeClr val="tx1"/>
            </a:solidFill>
            <a:miter/>
          </a:ln>
        </p:spPr>
        <p:style>
          <a:lnRef idx="0">
            <a:scrgbClr r="0" g="0" b="0"/>
          </a:lnRef>
          <a:fillRef idx="0">
            <a:scrgbClr r="0" g="0" b="0"/>
          </a:fillRef>
          <a:effectRef idx="0">
            <a:scrgbClr r="0" g="0" b="0"/>
          </a:effectRef>
          <a:fontRef idx="minor"/>
        </p:style>
      </p:sp>
      <p:sp>
        <p:nvSpPr>
          <p:cNvPr id="1617" name="CustomShape 4"/>
          <p:cNvSpPr/>
          <p:nvPr/>
        </p:nvSpPr>
        <p:spPr>
          <a:xfrm>
            <a:off x="2829240" y="4641840"/>
            <a:ext cx="540720" cy="3643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901"/>
              </a:spcBef>
            </a:pPr>
            <a:r>
              <a:rPr lang="en-US" sz="1800" b="1" strike="noStrike" spc="-1">
                <a:solidFill>
                  <a:srgbClr val="000000"/>
                </a:solidFill>
                <a:latin typeface="Arial"/>
                <a:ea typeface="MS PGothic"/>
              </a:rPr>
              <a:t>=</a:t>
            </a:r>
            <a:endParaRPr lang="en-US" sz="1800" b="0" strike="noStrike" spc="-1">
              <a:latin typeface="Arial"/>
            </a:endParaRPr>
          </a:p>
        </p:txBody>
      </p:sp>
      <p:sp>
        <p:nvSpPr>
          <p:cNvPr id="1618" name="CustomShape 5"/>
          <p:cNvSpPr/>
          <p:nvPr/>
        </p:nvSpPr>
        <p:spPr>
          <a:xfrm>
            <a:off x="4757400" y="4641840"/>
            <a:ext cx="162720" cy="3643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901"/>
              </a:spcBef>
            </a:pPr>
            <a:r>
              <a:rPr lang="en-US" sz="1800" b="1" strike="noStrike" spc="-1">
                <a:solidFill>
                  <a:srgbClr val="000000"/>
                </a:solidFill>
                <a:latin typeface="Arial"/>
                <a:ea typeface="MS PGothic"/>
              </a:rPr>
              <a:t>x</a:t>
            </a:r>
            <a:endParaRPr lang="en-US" sz="1800" b="0" strike="noStrike" spc="-1">
              <a:latin typeface="Arial"/>
            </a:endParaRPr>
          </a:p>
        </p:txBody>
      </p:sp>
      <p:sp>
        <p:nvSpPr>
          <p:cNvPr id="1619" name="CustomShape 6"/>
          <p:cNvSpPr/>
          <p:nvPr/>
        </p:nvSpPr>
        <p:spPr>
          <a:xfrm>
            <a:off x="3542400" y="4743720"/>
            <a:ext cx="1150200" cy="126360"/>
          </a:xfrm>
          <a:prstGeom prst="rect">
            <a:avLst/>
          </a:prstGeom>
          <a:solidFill>
            <a:srgbClr val="FC0128"/>
          </a:solidFill>
          <a:ln w="12600">
            <a:solidFill>
              <a:srgbClr val="000000"/>
            </a:solidFill>
            <a:miter/>
          </a:ln>
        </p:spPr>
        <p:style>
          <a:lnRef idx="0">
            <a:scrgbClr r="0" g="0" b="0"/>
          </a:lnRef>
          <a:fillRef idx="0">
            <a:scrgbClr r="0" g="0" b="0"/>
          </a:fillRef>
          <a:effectRef idx="0">
            <a:scrgbClr r="0" g="0" b="0"/>
          </a:effectRef>
          <a:fontRef idx="minor"/>
        </p:style>
      </p:sp>
      <p:sp>
        <p:nvSpPr>
          <p:cNvPr id="1620" name="CustomShape 7"/>
          <p:cNvSpPr/>
          <p:nvPr/>
        </p:nvSpPr>
        <p:spPr>
          <a:xfrm>
            <a:off x="3610440" y="4426200"/>
            <a:ext cx="675720" cy="3031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700"/>
              </a:spcBef>
            </a:pPr>
            <a:r>
              <a:rPr lang="en-US" sz="1400" b="0" strike="noStrike" spc="-1">
                <a:solidFill>
                  <a:srgbClr val="000000"/>
                </a:solidFill>
                <a:latin typeface="Trebuchet MS"/>
                <a:ea typeface="MS PGothic"/>
              </a:rPr>
              <a:t>A(i,:)</a:t>
            </a:r>
            <a:endParaRPr lang="en-US" sz="1400" b="0" strike="noStrike" spc="-1">
              <a:latin typeface="Arial"/>
            </a:endParaRPr>
          </a:p>
        </p:txBody>
      </p:sp>
      <p:sp>
        <p:nvSpPr>
          <p:cNvPr id="1621" name="CustomShape 8"/>
          <p:cNvSpPr/>
          <p:nvPr/>
        </p:nvSpPr>
        <p:spPr>
          <a:xfrm>
            <a:off x="5091480" y="4299480"/>
            <a:ext cx="1151640" cy="1078920"/>
          </a:xfrm>
          <a:prstGeom prst="rect">
            <a:avLst/>
          </a:prstGeom>
          <a:noFill/>
          <a:ln w="12600">
            <a:solidFill>
              <a:schemeClr val="tx1"/>
            </a:solidFill>
            <a:miter/>
          </a:ln>
        </p:spPr>
        <p:style>
          <a:lnRef idx="0">
            <a:scrgbClr r="0" g="0" b="0"/>
          </a:lnRef>
          <a:fillRef idx="0">
            <a:scrgbClr r="0" g="0" b="0"/>
          </a:fillRef>
          <a:effectRef idx="0">
            <a:scrgbClr r="0" g="0" b="0"/>
          </a:effectRef>
          <a:fontRef idx="minor"/>
        </p:style>
      </p:sp>
      <p:sp>
        <p:nvSpPr>
          <p:cNvPr id="1622" name="CustomShape 9"/>
          <p:cNvSpPr/>
          <p:nvPr/>
        </p:nvSpPr>
        <p:spPr>
          <a:xfrm>
            <a:off x="5320080" y="4299480"/>
            <a:ext cx="134280" cy="1078920"/>
          </a:xfrm>
          <a:prstGeom prst="rect">
            <a:avLst/>
          </a:prstGeom>
          <a:solidFill>
            <a:srgbClr val="FC0128"/>
          </a:solidFill>
          <a:ln w="12600">
            <a:solidFill>
              <a:srgbClr val="000000"/>
            </a:solidFill>
            <a:miter/>
          </a:ln>
        </p:spPr>
        <p:style>
          <a:lnRef idx="0">
            <a:scrgbClr r="0" g="0" b="0"/>
          </a:lnRef>
          <a:fillRef idx="0">
            <a:scrgbClr r="0" g="0" b="0"/>
          </a:fillRef>
          <a:effectRef idx="0">
            <a:scrgbClr r="0" g="0" b="0"/>
          </a:effectRef>
          <a:fontRef idx="minor"/>
        </p:style>
      </p:sp>
      <p:sp>
        <p:nvSpPr>
          <p:cNvPr id="1623" name="CustomShape 10"/>
          <p:cNvSpPr/>
          <p:nvPr/>
        </p:nvSpPr>
        <p:spPr>
          <a:xfrm>
            <a:off x="5505840" y="4680360"/>
            <a:ext cx="677160" cy="3031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700"/>
              </a:spcBef>
            </a:pPr>
            <a:r>
              <a:rPr lang="en-US" sz="1400" b="0" strike="noStrike" spc="-1">
                <a:solidFill>
                  <a:srgbClr val="000000"/>
                </a:solidFill>
                <a:latin typeface="Trebuchet MS"/>
                <a:ea typeface="MS PGothic"/>
              </a:rPr>
              <a:t>B(:,j)</a:t>
            </a:r>
            <a:endParaRPr lang="en-US" sz="1400" b="0" strike="noStrike" spc="-1">
              <a:latin typeface="Arial"/>
            </a:endParaRPr>
          </a:p>
        </p:txBody>
      </p:sp>
      <p:sp>
        <p:nvSpPr>
          <p:cNvPr id="1624" name="CustomShape 11"/>
          <p:cNvSpPr/>
          <p:nvPr/>
        </p:nvSpPr>
        <p:spPr>
          <a:xfrm>
            <a:off x="1412280" y="4299480"/>
            <a:ext cx="1150200" cy="1078920"/>
          </a:xfrm>
          <a:prstGeom prst="rect">
            <a:avLst/>
          </a:prstGeom>
          <a:noFill/>
          <a:ln w="12600">
            <a:solidFill>
              <a:schemeClr val="tx1"/>
            </a:solidFill>
            <a:miter/>
          </a:ln>
        </p:spPr>
        <p:style>
          <a:lnRef idx="0">
            <a:scrgbClr r="0" g="0" b="0"/>
          </a:lnRef>
          <a:fillRef idx="0">
            <a:scrgbClr r="0" g="0" b="0"/>
          </a:fillRef>
          <a:effectRef idx="0">
            <a:scrgbClr r="0" g="0" b="0"/>
          </a:effectRef>
          <a:fontRef idx="minor"/>
        </p:style>
      </p:sp>
      <p:sp>
        <p:nvSpPr>
          <p:cNvPr id="1625" name="CustomShape 12"/>
          <p:cNvSpPr/>
          <p:nvPr/>
        </p:nvSpPr>
        <p:spPr>
          <a:xfrm>
            <a:off x="1598040" y="4489920"/>
            <a:ext cx="677160" cy="3031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700"/>
              </a:spcBef>
            </a:pPr>
            <a:r>
              <a:rPr lang="en-US" sz="1400" b="0" strike="noStrike" spc="-1">
                <a:solidFill>
                  <a:srgbClr val="000000"/>
                </a:solidFill>
                <a:latin typeface="Trebuchet MS"/>
                <a:ea typeface="MS PGothic"/>
              </a:rPr>
              <a:t>C(i,j)</a:t>
            </a:r>
            <a:endParaRPr lang="en-US" sz="1400" b="0" strike="noStrike" spc="-1">
              <a:latin typeface="Arial"/>
            </a:endParaRPr>
          </a:p>
        </p:txBody>
      </p:sp>
      <p:sp>
        <p:nvSpPr>
          <p:cNvPr id="1626" name="CustomShape 13"/>
          <p:cNvSpPr/>
          <p:nvPr/>
        </p:nvSpPr>
        <p:spPr>
          <a:xfrm>
            <a:off x="3901320" y="5831280"/>
            <a:ext cx="3288960" cy="693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99000"/>
              </a:lnSpc>
            </a:pPr>
            <a:r>
              <a:rPr lang="zh-CN" altLang="en-US" sz="2000" b="1" strike="noStrike" spc="-1" dirty="0">
                <a:solidFill>
                  <a:srgbClr val="000000"/>
                </a:solidFill>
                <a:latin typeface="Trebuchet MS"/>
                <a:ea typeface="ヒラギノ角ゴ ProN W3"/>
              </a:rPr>
              <a:t>存放到每个工作项（</a:t>
            </a:r>
            <a:r>
              <a:rPr lang="en-US" altLang="zh-CN" sz="2000" b="1" strike="noStrike" spc="-1" dirty="0">
                <a:solidFill>
                  <a:srgbClr val="000000"/>
                </a:solidFill>
                <a:latin typeface="Trebuchet MS"/>
                <a:ea typeface="ヒラギノ角ゴ ProN W3"/>
              </a:rPr>
              <a:t>work-item</a:t>
            </a:r>
            <a:r>
              <a:rPr lang="zh-CN" altLang="en-US" sz="2000" b="1" strike="noStrike" spc="-1" dirty="0">
                <a:solidFill>
                  <a:srgbClr val="000000"/>
                </a:solidFill>
                <a:latin typeface="Trebuchet MS"/>
                <a:ea typeface="ヒラギノ角ゴ ProN W3"/>
              </a:rPr>
              <a:t>）的私有内存中</a:t>
            </a:r>
            <a:endParaRPr lang="en-US" sz="2000" b="0" strike="noStrike" spc="-1" dirty="0">
              <a:latin typeface="Arial"/>
            </a:endParaRPr>
          </a:p>
        </p:txBody>
      </p:sp>
      <p:sp>
        <p:nvSpPr>
          <p:cNvPr id="1627" name="CustomShape 14"/>
          <p:cNvSpPr/>
          <p:nvPr/>
        </p:nvSpPr>
        <p:spPr>
          <a:xfrm>
            <a:off x="1412280" y="4750560"/>
            <a:ext cx="1150200" cy="126360"/>
          </a:xfrm>
          <a:prstGeom prst="rect">
            <a:avLst/>
          </a:prstGeom>
          <a:solidFill>
            <a:srgbClr val="FC0128"/>
          </a:solidFill>
          <a:ln w="12600">
            <a:solidFill>
              <a:srgbClr val="000000"/>
            </a:solidFill>
            <a:miter/>
          </a:ln>
        </p:spPr>
        <p:style>
          <a:lnRef idx="0">
            <a:scrgbClr r="0" g="0" b="0"/>
          </a:lnRef>
          <a:fillRef idx="0">
            <a:scrgbClr r="0" g="0" b="0"/>
          </a:fillRef>
          <a:effectRef idx="0">
            <a:scrgbClr r="0" g="0" b="0"/>
          </a:effectRef>
          <a:fontRef idx="minor"/>
        </p:style>
      </p:sp>
      <p:sp>
        <p:nvSpPr>
          <p:cNvPr id="1628" name="CustomShape 15"/>
          <p:cNvSpPr/>
          <p:nvPr/>
        </p:nvSpPr>
        <p:spPr>
          <a:xfrm>
            <a:off x="1752120" y="4748760"/>
            <a:ext cx="135720" cy="126360"/>
          </a:xfrm>
          <a:prstGeom prst="rect">
            <a:avLst/>
          </a:prstGeom>
          <a:solidFill>
            <a:schemeClr val="accent2"/>
          </a:solidFill>
          <a:ln w="12600">
            <a:solidFill>
              <a:srgbClr val="000000"/>
            </a:solidFill>
            <a:miter/>
          </a:ln>
        </p:spPr>
        <p:style>
          <a:lnRef idx="0">
            <a:scrgbClr r="0" g="0" b="0"/>
          </a:lnRef>
          <a:fillRef idx="0">
            <a:scrgbClr r="0" g="0" b="0"/>
          </a:fillRef>
          <a:effectRef idx="0">
            <a:scrgbClr r="0" g="0" b="0"/>
          </a:effectRef>
          <a:fontRef idx="minor"/>
        </p:style>
      </p:sp>
      <p:sp>
        <p:nvSpPr>
          <p:cNvPr id="1629" name="CustomShape 16"/>
          <p:cNvSpPr/>
          <p:nvPr/>
        </p:nvSpPr>
        <p:spPr>
          <a:xfrm>
            <a:off x="3407400" y="4398480"/>
            <a:ext cx="1431360" cy="689040"/>
          </a:xfrm>
          <a:prstGeom prst="ellipse">
            <a:avLst/>
          </a:prstGeom>
          <a:noFill/>
          <a:ln>
            <a:round/>
          </a:ln>
        </p:spPr>
        <p:style>
          <a:lnRef idx="2">
            <a:schemeClr val="accent1">
              <a:shade val="50000"/>
            </a:schemeClr>
          </a:lnRef>
          <a:fillRef idx="1">
            <a:schemeClr val="accent1"/>
          </a:fillRef>
          <a:effectRef idx="0">
            <a:schemeClr val="accent1"/>
          </a:effectRef>
          <a:fontRef idx="minor"/>
        </p:style>
      </p:sp>
      <p:sp>
        <p:nvSpPr>
          <p:cNvPr id="1630" name="CustomShape 17"/>
          <p:cNvSpPr/>
          <p:nvPr/>
        </p:nvSpPr>
        <p:spPr>
          <a:xfrm flipH="1" flipV="1">
            <a:off x="4122720" y="5087520"/>
            <a:ext cx="1422360" cy="74196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1" name="CustomShape 1"/>
          <p:cNvSpPr/>
          <p:nvPr/>
        </p:nvSpPr>
        <p:spPr>
          <a:xfrm>
            <a:off x="245520" y="1820520"/>
            <a:ext cx="3491280" cy="3743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a:lnSpc>
                <a:spcPct val="100000"/>
              </a:lnSpc>
              <a:spcBef>
                <a:spcPts val="400"/>
              </a:spcBef>
            </a:pPr>
            <a:r>
              <a:rPr lang="en-US" sz="2000" b="1" strike="noStrike" spc="-1" dirty="0">
                <a:solidFill>
                  <a:srgbClr val="401B5B"/>
                </a:solidFill>
                <a:latin typeface="Courier New"/>
              </a:rPr>
              <a:t>__kernel </a:t>
            </a:r>
            <a:r>
              <a:rPr lang="en-US" sz="2000" b="1" strike="noStrike" spc="-1" dirty="0">
                <a:solidFill>
                  <a:srgbClr val="C0504D"/>
                </a:solidFill>
                <a:latin typeface="Courier New"/>
              </a:rPr>
              <a:t>void</a:t>
            </a:r>
            <a:r>
              <a:rPr lang="en-US" sz="2000" b="1" strike="noStrike" spc="-1" dirty="0">
                <a:solidFill>
                  <a:srgbClr val="000000"/>
                </a:solidFill>
                <a:latin typeface="Courier New"/>
              </a:rPr>
              <a:t> </a:t>
            </a:r>
            <a:r>
              <a:rPr lang="en-US" sz="2000" b="1" strike="noStrike" spc="-1" dirty="0" err="1">
                <a:solidFill>
                  <a:srgbClr val="17375E"/>
                </a:solidFill>
                <a:latin typeface="Courier New"/>
              </a:rPr>
              <a:t>mmul</a:t>
            </a:r>
            <a:r>
              <a:rPr lang="en-US" sz="2000" b="1" strike="noStrike" spc="-1" dirty="0">
                <a:solidFill>
                  <a:srgbClr val="000000"/>
                </a:solidFill>
                <a:latin typeface="Courier New"/>
              </a:rPr>
              <a:t>(</a:t>
            </a:r>
            <a:endParaRPr lang="en-US" sz="2000" b="0" strike="noStrike" spc="-1" dirty="0">
              <a:latin typeface="Arial"/>
            </a:endParaRPr>
          </a:p>
          <a:p>
            <a:pPr>
              <a:lnSpc>
                <a:spcPct val="100000"/>
              </a:lnSpc>
              <a:spcBef>
                <a:spcPts val="400"/>
              </a:spcBef>
            </a:pPr>
            <a:r>
              <a:rPr lang="en-US" sz="2000" b="1" strike="noStrike" spc="-1" dirty="0">
                <a:solidFill>
                  <a:srgbClr val="C0504D"/>
                </a:solidFill>
                <a:latin typeface="Courier New"/>
              </a:rPr>
              <a:t>   const int </a:t>
            </a:r>
            <a:r>
              <a:rPr lang="en-US" sz="2000" b="1" strike="noStrike" spc="-1" dirty="0">
                <a:solidFill>
                  <a:srgbClr val="000000"/>
                </a:solidFill>
                <a:latin typeface="Courier New"/>
              </a:rPr>
              <a:t>N,</a:t>
            </a:r>
            <a:endParaRPr lang="en-US" sz="2000" b="0" strike="noStrike" spc="-1" dirty="0">
              <a:latin typeface="Arial"/>
            </a:endParaRPr>
          </a:p>
          <a:p>
            <a:pPr>
              <a:lnSpc>
                <a:spcPct val="100000"/>
              </a:lnSpc>
              <a:spcBef>
                <a:spcPts val="400"/>
              </a:spcBef>
            </a:pPr>
            <a:r>
              <a:rPr lang="en-US" sz="2000" b="1" strike="noStrike" spc="-1" dirty="0">
                <a:solidFill>
                  <a:srgbClr val="000000"/>
                </a:solidFill>
                <a:latin typeface="Courier New"/>
              </a:rPr>
              <a:t>   </a:t>
            </a:r>
            <a:r>
              <a:rPr lang="en-US" sz="2000" b="1" strike="noStrike" spc="-1" dirty="0">
                <a:solidFill>
                  <a:srgbClr val="401B5B"/>
                </a:solidFill>
                <a:latin typeface="Courier New"/>
              </a:rPr>
              <a:t>__global </a:t>
            </a:r>
            <a:r>
              <a:rPr lang="en-US" sz="2000" b="1" strike="noStrike" spc="-1" dirty="0">
                <a:solidFill>
                  <a:srgbClr val="C0504D"/>
                </a:solidFill>
                <a:latin typeface="Courier New"/>
              </a:rPr>
              <a:t>float</a:t>
            </a:r>
            <a:r>
              <a:rPr lang="en-US" sz="2000" b="1" strike="noStrike" spc="-1" dirty="0">
                <a:solidFill>
                  <a:srgbClr val="000000"/>
                </a:solidFill>
                <a:latin typeface="Courier New"/>
              </a:rPr>
              <a:t> *A,</a:t>
            </a:r>
            <a:endParaRPr lang="en-US" sz="2000" b="0" strike="noStrike" spc="-1" dirty="0">
              <a:latin typeface="Arial"/>
            </a:endParaRPr>
          </a:p>
          <a:p>
            <a:pPr>
              <a:lnSpc>
                <a:spcPct val="100000"/>
              </a:lnSpc>
              <a:spcBef>
                <a:spcPts val="400"/>
              </a:spcBef>
            </a:pPr>
            <a:r>
              <a:rPr lang="en-US" sz="2000" b="1" strike="noStrike" spc="-1" dirty="0">
                <a:solidFill>
                  <a:srgbClr val="9BBB59"/>
                </a:solidFill>
                <a:latin typeface="Courier New"/>
              </a:rPr>
              <a:t>   </a:t>
            </a:r>
            <a:r>
              <a:rPr lang="en-US" sz="2000" b="1" strike="noStrike" spc="-1" dirty="0">
                <a:solidFill>
                  <a:srgbClr val="401B5B"/>
                </a:solidFill>
                <a:latin typeface="Courier New"/>
              </a:rPr>
              <a:t>__global </a:t>
            </a:r>
            <a:r>
              <a:rPr lang="en-US" sz="2000" b="1" strike="noStrike" spc="-1" dirty="0">
                <a:solidFill>
                  <a:srgbClr val="C0504D"/>
                </a:solidFill>
                <a:latin typeface="Courier New"/>
              </a:rPr>
              <a:t>float</a:t>
            </a:r>
            <a:r>
              <a:rPr lang="en-US" sz="2000" b="1" strike="noStrike" spc="-1" dirty="0">
                <a:solidFill>
                  <a:srgbClr val="000000"/>
                </a:solidFill>
                <a:latin typeface="Courier New"/>
              </a:rPr>
              <a:t> *B,</a:t>
            </a:r>
            <a:endParaRPr lang="en-US" sz="2000" b="0" strike="noStrike" spc="-1" dirty="0">
              <a:latin typeface="Arial"/>
            </a:endParaRPr>
          </a:p>
          <a:p>
            <a:pPr>
              <a:lnSpc>
                <a:spcPct val="100000"/>
              </a:lnSpc>
              <a:spcBef>
                <a:spcPts val="400"/>
              </a:spcBef>
            </a:pPr>
            <a:r>
              <a:rPr lang="en-US" sz="2000" b="1" strike="noStrike" spc="-1" dirty="0">
                <a:solidFill>
                  <a:srgbClr val="401B5B"/>
                </a:solidFill>
                <a:latin typeface="Courier New"/>
              </a:rPr>
              <a:t>   __global </a:t>
            </a:r>
            <a:r>
              <a:rPr lang="en-US" sz="2000" b="1" strike="noStrike" spc="-1" dirty="0">
                <a:solidFill>
                  <a:srgbClr val="C0504D"/>
                </a:solidFill>
                <a:latin typeface="Courier New"/>
              </a:rPr>
              <a:t>float</a:t>
            </a:r>
            <a:r>
              <a:rPr lang="en-US" sz="2000" b="1" strike="noStrike" spc="-1" dirty="0">
                <a:solidFill>
                  <a:srgbClr val="000000"/>
                </a:solidFill>
                <a:latin typeface="Courier New"/>
              </a:rPr>
              <a:t> *C)</a:t>
            </a:r>
            <a:endParaRPr lang="en-US" sz="2000" b="0" strike="noStrike" spc="-1" dirty="0">
              <a:latin typeface="Arial"/>
            </a:endParaRPr>
          </a:p>
          <a:p>
            <a:pPr>
              <a:lnSpc>
                <a:spcPct val="100000"/>
              </a:lnSpc>
              <a:spcBef>
                <a:spcPts val="400"/>
              </a:spcBef>
            </a:pPr>
            <a:r>
              <a:rPr lang="en-US" sz="2000" b="1" strike="noStrike" spc="-1" dirty="0">
                <a:solidFill>
                  <a:srgbClr val="000000"/>
                </a:solidFill>
                <a:latin typeface="Courier New"/>
              </a:rPr>
              <a:t>{</a:t>
            </a:r>
            <a:endParaRPr lang="en-US" sz="2000" b="0" strike="noStrike" spc="-1" dirty="0">
              <a:latin typeface="Arial"/>
            </a:endParaRPr>
          </a:p>
          <a:p>
            <a:pPr>
              <a:lnSpc>
                <a:spcPct val="100000"/>
              </a:lnSpc>
              <a:spcBef>
                <a:spcPts val="400"/>
              </a:spcBef>
            </a:pPr>
            <a:r>
              <a:rPr lang="en-US" sz="2000" b="1" strike="noStrike" spc="-1" dirty="0">
                <a:solidFill>
                  <a:srgbClr val="000000"/>
                </a:solidFill>
                <a:latin typeface="Courier New"/>
              </a:rPr>
              <a:t>  </a:t>
            </a:r>
            <a:r>
              <a:rPr lang="en-US" sz="2000" b="1" strike="noStrike" spc="-1" dirty="0">
                <a:solidFill>
                  <a:srgbClr val="C0504D"/>
                </a:solidFill>
                <a:latin typeface="Courier New"/>
              </a:rPr>
              <a:t>int</a:t>
            </a:r>
            <a:r>
              <a:rPr lang="en-US" sz="2000" b="1" strike="noStrike" spc="-1" dirty="0">
                <a:solidFill>
                  <a:srgbClr val="000000"/>
                </a:solidFill>
                <a:latin typeface="Courier New"/>
              </a:rPr>
              <a:t> j, k;</a:t>
            </a:r>
            <a:endParaRPr lang="en-US" sz="2000" b="0" strike="noStrike" spc="-1" dirty="0">
              <a:latin typeface="Arial"/>
            </a:endParaRPr>
          </a:p>
          <a:p>
            <a:pPr>
              <a:lnSpc>
                <a:spcPct val="100000"/>
              </a:lnSpc>
              <a:spcBef>
                <a:spcPts val="400"/>
              </a:spcBef>
            </a:pPr>
            <a:r>
              <a:rPr lang="en-US" sz="2000" b="1" strike="noStrike" spc="-1" dirty="0">
                <a:solidFill>
                  <a:srgbClr val="000000"/>
                </a:solidFill>
                <a:latin typeface="Courier New"/>
              </a:rPr>
              <a:t>  </a:t>
            </a:r>
            <a:r>
              <a:rPr lang="en-US" sz="2000" b="1" strike="noStrike" spc="-1" dirty="0">
                <a:solidFill>
                  <a:srgbClr val="C0504D"/>
                </a:solidFill>
                <a:latin typeface="Courier New"/>
              </a:rPr>
              <a:t>int </a:t>
            </a:r>
            <a:r>
              <a:rPr lang="en-US" sz="2000" b="1" strike="noStrike" spc="-1" dirty="0" err="1">
                <a:solidFill>
                  <a:srgbClr val="000000"/>
                </a:solidFill>
                <a:latin typeface="Courier New"/>
              </a:rPr>
              <a:t>i</a:t>
            </a:r>
            <a:r>
              <a:rPr lang="en-US" sz="2000" b="1" strike="noStrike" spc="-1" dirty="0">
                <a:solidFill>
                  <a:srgbClr val="000000"/>
                </a:solidFill>
                <a:latin typeface="Courier New"/>
              </a:rPr>
              <a:t> = </a:t>
            </a:r>
            <a:br>
              <a:rPr dirty="0"/>
            </a:br>
            <a:r>
              <a:rPr lang="en-US" sz="2000" b="1" strike="noStrike" spc="-1" dirty="0">
                <a:solidFill>
                  <a:srgbClr val="000000"/>
                </a:solidFill>
                <a:latin typeface="Courier New"/>
              </a:rPr>
              <a:t>    </a:t>
            </a:r>
            <a:r>
              <a:rPr lang="en-US" sz="2000" b="1" strike="noStrike" spc="-1" dirty="0" err="1">
                <a:solidFill>
                  <a:srgbClr val="17375E"/>
                </a:solidFill>
                <a:latin typeface="Courier New"/>
              </a:rPr>
              <a:t>get_global_id</a:t>
            </a:r>
            <a:r>
              <a:rPr lang="en-US" sz="2000" b="1" strike="noStrike" spc="-1" dirty="0">
                <a:solidFill>
                  <a:srgbClr val="000000"/>
                </a:solidFill>
                <a:latin typeface="Courier New"/>
              </a:rPr>
              <a:t>(0);</a:t>
            </a:r>
            <a:endParaRPr lang="en-US" sz="2000" b="0" strike="noStrike" spc="-1" dirty="0">
              <a:latin typeface="Arial"/>
            </a:endParaRPr>
          </a:p>
          <a:p>
            <a:pPr>
              <a:lnSpc>
                <a:spcPct val="100000"/>
              </a:lnSpc>
              <a:spcBef>
                <a:spcPts val="400"/>
              </a:spcBef>
            </a:pPr>
            <a:r>
              <a:rPr lang="en-US" sz="2000" b="1" strike="noStrike" spc="-1" dirty="0">
                <a:solidFill>
                  <a:srgbClr val="C0504D"/>
                </a:solidFill>
                <a:latin typeface="Courier New"/>
              </a:rPr>
              <a:t>  float </a:t>
            </a:r>
            <a:r>
              <a:rPr lang="en-US" sz="2000" b="1" strike="noStrike" spc="-1" dirty="0" err="1">
                <a:solidFill>
                  <a:srgbClr val="000000"/>
                </a:solidFill>
                <a:latin typeface="Courier New"/>
              </a:rPr>
              <a:t>tmp</a:t>
            </a:r>
            <a:r>
              <a:rPr lang="en-US" sz="2000" b="1" strike="noStrike" spc="-1" dirty="0">
                <a:solidFill>
                  <a:srgbClr val="000000"/>
                </a:solidFill>
                <a:latin typeface="Courier New"/>
              </a:rPr>
              <a:t>;  </a:t>
            </a:r>
            <a:endParaRPr lang="en-US" sz="2000" b="0" strike="noStrike" spc="-1" dirty="0">
              <a:latin typeface="Arial"/>
            </a:endParaRPr>
          </a:p>
          <a:p>
            <a:pPr>
              <a:lnSpc>
                <a:spcPct val="100000"/>
              </a:lnSpc>
              <a:spcBef>
                <a:spcPts val="400"/>
              </a:spcBef>
            </a:pPr>
            <a:r>
              <a:rPr lang="en-US" sz="2000" b="1" strike="noStrike" spc="-1" dirty="0">
                <a:solidFill>
                  <a:srgbClr val="000000"/>
                </a:solidFill>
                <a:latin typeface="Courier New"/>
              </a:rPr>
              <a:t>  </a:t>
            </a:r>
            <a:r>
              <a:rPr lang="en-US" sz="2000" b="1" strike="noStrike" spc="-1" dirty="0">
                <a:solidFill>
                  <a:srgbClr val="C0504D"/>
                </a:solidFill>
                <a:latin typeface="Courier New"/>
              </a:rPr>
              <a:t>float </a:t>
            </a:r>
            <a:r>
              <a:rPr lang="en-US" sz="2000" b="1" strike="noStrike" spc="-1" dirty="0" err="1">
                <a:solidFill>
                  <a:srgbClr val="000000"/>
                </a:solidFill>
                <a:latin typeface="Courier New"/>
              </a:rPr>
              <a:t>Awrk</a:t>
            </a:r>
            <a:r>
              <a:rPr lang="en-US" sz="2000" b="1" strike="noStrike" spc="-1" dirty="0">
                <a:solidFill>
                  <a:srgbClr val="000000"/>
                </a:solidFill>
                <a:latin typeface="Courier New"/>
              </a:rPr>
              <a:t>[1024];</a:t>
            </a:r>
            <a:endParaRPr lang="en-US" sz="2000" b="0" strike="noStrike" spc="-1" dirty="0">
              <a:latin typeface="Arial"/>
            </a:endParaRPr>
          </a:p>
          <a:p>
            <a:pPr>
              <a:lnSpc>
                <a:spcPct val="100000"/>
              </a:lnSpc>
              <a:spcBef>
                <a:spcPts val="400"/>
              </a:spcBef>
            </a:pPr>
            <a:endParaRPr lang="en-US" sz="2000" b="0" strike="noStrike" spc="-1" dirty="0">
              <a:latin typeface="Arial"/>
            </a:endParaRPr>
          </a:p>
        </p:txBody>
      </p:sp>
      <p:sp>
        <p:nvSpPr>
          <p:cNvPr id="1632" name="CustomShape 2"/>
          <p:cNvSpPr/>
          <p:nvPr/>
        </p:nvSpPr>
        <p:spPr>
          <a:xfrm>
            <a:off x="107640" y="-9036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3200" b="0" strike="noStrike" spc="-1" dirty="0">
                <a:solidFill>
                  <a:srgbClr val="000000"/>
                </a:solidFill>
                <a:latin typeface="Trebuchet MS"/>
              </a:rPr>
              <a:t>矩阵乘法：</a:t>
            </a:r>
            <a:r>
              <a:rPr lang="en-US" altLang="zh-CN" sz="3200" b="0" strike="noStrike" spc="-1" dirty="0">
                <a:solidFill>
                  <a:srgbClr val="000000"/>
                </a:solidFill>
                <a:latin typeface="Trebuchet MS"/>
              </a:rPr>
              <a:t>A</a:t>
            </a:r>
            <a:r>
              <a:rPr lang="zh-CN" altLang="en-US" sz="3200" b="0" strike="noStrike" spc="-1" dirty="0">
                <a:solidFill>
                  <a:srgbClr val="000000"/>
                </a:solidFill>
                <a:latin typeface="Trebuchet MS"/>
              </a:rPr>
              <a:t>中的行存放进私有内存</a:t>
            </a:r>
            <a:endParaRPr lang="en-US" sz="2800" b="0" strike="noStrike" spc="-1" dirty="0">
              <a:latin typeface="Arial"/>
            </a:endParaRPr>
          </a:p>
        </p:txBody>
      </p:sp>
      <p:sp>
        <p:nvSpPr>
          <p:cNvPr id="1633" name="CustomShape 3"/>
          <p:cNvSpPr/>
          <p:nvPr/>
        </p:nvSpPr>
        <p:spPr>
          <a:xfrm>
            <a:off x="3737160" y="1653480"/>
            <a:ext cx="5248440" cy="4424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00"/>
              </a:spcBef>
            </a:pPr>
            <a:r>
              <a:rPr lang="en-US" sz="2000" b="1" strike="noStrike" spc="-1">
                <a:solidFill>
                  <a:srgbClr val="000000"/>
                </a:solidFill>
                <a:latin typeface="Courier New"/>
                <a:ea typeface="DejaVu Sans"/>
              </a:rPr>
              <a:t>  for (k = 0; k &lt; N; k++)</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Awrk[k] = A[i*N+k];</a:t>
            </a:r>
            <a:endParaRPr lang="en-US" sz="2000" b="0" strike="noStrike" spc="-1">
              <a:latin typeface="Arial"/>
            </a:endParaRPr>
          </a:p>
          <a:p>
            <a:pPr>
              <a:lnSpc>
                <a:spcPct val="100000"/>
              </a:lnSpc>
              <a:spcBef>
                <a:spcPts val="400"/>
              </a:spcBef>
            </a:pPr>
            <a:endParaRPr lang="en-US" sz="2000" b="0" strike="noStrike" spc="-1">
              <a:latin typeface="Arial"/>
            </a:endParaRPr>
          </a:p>
          <a:p>
            <a:pPr>
              <a:lnSpc>
                <a:spcPct val="100000"/>
              </a:lnSpc>
              <a:spcBef>
                <a:spcPts val="400"/>
              </a:spcBef>
            </a:pPr>
            <a:r>
              <a:rPr lang="en-US" sz="2000" b="1" strike="noStrike" spc="-1">
                <a:solidFill>
                  <a:srgbClr val="4F81BD"/>
                </a:solidFill>
                <a:latin typeface="Courier New"/>
                <a:ea typeface="DejaVu Sans"/>
              </a:rPr>
              <a:t>  </a:t>
            </a:r>
            <a:r>
              <a:rPr lang="en-US" sz="2000" b="1" strike="noStrike" spc="-1">
                <a:solidFill>
                  <a:srgbClr val="000000"/>
                </a:solidFill>
                <a:latin typeface="Courier New"/>
                <a:ea typeface="DejaVu Sans"/>
              </a:rPr>
              <a:t>for (j = 0; j &lt; N; j++)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tmp = 0.0f;</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for (k = 0; k &lt; N; k++)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tmp += Awrk[k]*B[k*N+j];</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C[i*N+j] += tmp;</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a:t>
            </a:r>
            <a:endParaRPr lang="en-US" sz="2000" b="0" strike="noStrike" spc="-1">
              <a:latin typeface="Arial"/>
            </a:endParaRPr>
          </a:p>
        </p:txBody>
      </p:sp>
      <p:sp>
        <p:nvSpPr>
          <p:cNvPr id="1634" name="Line 4"/>
          <p:cNvSpPr/>
          <p:nvPr/>
        </p:nvSpPr>
        <p:spPr>
          <a:xfrm>
            <a:off x="3674160" y="1653480"/>
            <a:ext cx="360" cy="4857480"/>
          </a:xfrm>
          <a:prstGeom prst="line">
            <a:avLst/>
          </a:prstGeom>
          <a:ln>
            <a:solidFill>
              <a:srgbClr val="4A7EBB"/>
            </a:solidFill>
            <a:round/>
          </a:ln>
        </p:spPr>
        <p:style>
          <a:lnRef idx="1">
            <a:schemeClr val="accent1"/>
          </a:lnRef>
          <a:fillRef idx="0">
            <a:schemeClr val="accent1"/>
          </a:fillRef>
          <a:effectRef idx="0">
            <a:schemeClr val="accent1"/>
          </a:effectRef>
          <a:fontRef idx="minor"/>
        </p:style>
      </p:sp>
      <p:sp>
        <p:nvSpPr>
          <p:cNvPr id="1635" name="CustomShape 5"/>
          <p:cNvSpPr/>
          <p:nvPr/>
        </p:nvSpPr>
        <p:spPr>
          <a:xfrm>
            <a:off x="-48005" y="6506043"/>
            <a:ext cx="10269720" cy="3031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400" b="0" strike="noStrike" spc="-1" dirty="0">
                <a:solidFill>
                  <a:srgbClr val="000000"/>
                </a:solidFill>
                <a:latin typeface="Trebuchet MS"/>
                <a:ea typeface="DejaVu Sans"/>
              </a:rPr>
              <a:t>*</a:t>
            </a:r>
            <a:r>
              <a:rPr lang="zh-CN" altLang="en-US" sz="1400" spc="-1" dirty="0">
                <a:solidFill>
                  <a:srgbClr val="000000"/>
                </a:solidFill>
                <a:latin typeface="Trebuchet MS"/>
              </a:rPr>
              <a:t>实际上，这样使用的私有内存要远远超过我们实际所有的私有内存，因此</a:t>
            </a:r>
            <a:r>
              <a:rPr lang="en-US" altLang="zh-CN" sz="1400" spc="-1" dirty="0" err="1">
                <a:solidFill>
                  <a:srgbClr val="000000"/>
                </a:solidFill>
                <a:latin typeface="Trebuchet MS"/>
              </a:rPr>
              <a:t>Awrk</a:t>
            </a:r>
            <a:r>
              <a:rPr lang="en-US" altLang="zh-CN" sz="1400" spc="-1" dirty="0">
                <a:solidFill>
                  <a:srgbClr val="000000"/>
                </a:solidFill>
                <a:latin typeface="Trebuchet MS"/>
              </a:rPr>
              <a:t>[]</a:t>
            </a:r>
            <a:r>
              <a:rPr lang="zh-CN" altLang="en-US" sz="1400" spc="-1" dirty="0">
                <a:solidFill>
                  <a:srgbClr val="000000"/>
                </a:solidFill>
                <a:latin typeface="Trebuchet MS"/>
              </a:rPr>
              <a:t>会溢出到全局内存上。</a:t>
            </a:r>
            <a:endParaRPr lang="en-US" sz="1400" b="0" strike="noStrike" spc="-1" dirty="0">
              <a:latin typeface="Arial"/>
            </a:endParaRPr>
          </a:p>
        </p:txBody>
      </p:sp>
      <p:sp>
        <p:nvSpPr>
          <p:cNvPr id="1636" name="CustomShape 6"/>
          <p:cNvSpPr/>
          <p:nvPr/>
        </p:nvSpPr>
        <p:spPr>
          <a:xfrm>
            <a:off x="2332541" y="1082520"/>
            <a:ext cx="6523853" cy="434880"/>
          </a:xfrm>
          <a:prstGeom prst="rect">
            <a:avLst/>
          </a:prstGeom>
          <a:noFill/>
          <a:ln>
            <a:solidFill>
              <a:srgbClr val="002060"/>
            </a:solid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zh-CN" altLang="en-US" sz="1600" b="1" strike="noStrike" spc="-1" dirty="0">
                <a:solidFill>
                  <a:srgbClr val="002060"/>
                </a:solidFill>
                <a:latin typeface="Trebuchet MS"/>
                <a:ea typeface="DejaVu Sans"/>
              </a:rPr>
              <a:t>在我们启动矩阵乘法之前就将</a:t>
            </a:r>
            <a:r>
              <a:rPr lang="en-US" altLang="zh-CN" sz="1600" b="1" strike="noStrike" spc="-1" dirty="0">
                <a:solidFill>
                  <a:srgbClr val="002060"/>
                </a:solidFill>
                <a:latin typeface="Trebuchet MS"/>
                <a:ea typeface="DejaVu Sans"/>
              </a:rPr>
              <a:t>A</a:t>
            </a:r>
            <a:r>
              <a:rPr lang="zh-CN" altLang="en-US" sz="1600" b="1" strike="noStrike" spc="-1" dirty="0">
                <a:solidFill>
                  <a:srgbClr val="002060"/>
                </a:solidFill>
                <a:latin typeface="Trebuchet MS"/>
                <a:ea typeface="DejaVu Sans"/>
              </a:rPr>
              <a:t>中的一行从全局内存复制到私有内存中。</a:t>
            </a:r>
            <a:endParaRPr lang="en-US" sz="1600" b="0" strike="noStrike" spc="-1" dirty="0">
              <a:latin typeface="Arial"/>
            </a:endParaRPr>
          </a:p>
        </p:txBody>
      </p:sp>
      <p:sp>
        <p:nvSpPr>
          <p:cNvPr id="1637" name="CustomShape 7"/>
          <p:cNvSpPr/>
          <p:nvPr/>
        </p:nvSpPr>
        <p:spPr>
          <a:xfrm>
            <a:off x="494280" y="5700240"/>
            <a:ext cx="3084480" cy="632520"/>
          </a:xfrm>
          <a:prstGeom prst="rect">
            <a:avLst/>
          </a:prstGeom>
          <a:noFill/>
          <a:ln>
            <a:solidFill>
              <a:srgbClr val="002060"/>
            </a:solid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zh-CN" altLang="en-US" b="1" spc="-1" dirty="0">
                <a:solidFill>
                  <a:srgbClr val="002060"/>
                </a:solidFill>
                <a:latin typeface="Trebuchet MS"/>
                <a:ea typeface="DejaVu Sans"/>
              </a:rPr>
              <a:t>在私有内存中为</a:t>
            </a:r>
            <a:r>
              <a:rPr lang="en-US" altLang="zh-CN" b="1" spc="-1" dirty="0">
                <a:solidFill>
                  <a:srgbClr val="002060"/>
                </a:solidFill>
                <a:latin typeface="Trebuchet MS"/>
                <a:ea typeface="DejaVu Sans"/>
              </a:rPr>
              <a:t>A</a:t>
            </a:r>
            <a:r>
              <a:rPr lang="zh-CN" altLang="en-US" b="1" spc="-1" dirty="0">
                <a:solidFill>
                  <a:srgbClr val="002060"/>
                </a:solidFill>
                <a:latin typeface="Trebuchet MS"/>
                <a:ea typeface="DejaVu Sans"/>
              </a:rPr>
              <a:t>创建一个工作数组 （</a:t>
            </a:r>
            <a:r>
              <a:rPr lang="en-US" altLang="zh-CN" b="1" spc="-1" dirty="0">
                <a:solidFill>
                  <a:srgbClr val="002060"/>
                </a:solidFill>
                <a:latin typeface="Trebuchet MS"/>
                <a:ea typeface="DejaVu Sans"/>
              </a:rPr>
              <a:t>work array</a:t>
            </a:r>
            <a:r>
              <a:rPr lang="zh-CN" altLang="en-US" b="1" spc="-1" dirty="0">
                <a:solidFill>
                  <a:srgbClr val="002060"/>
                </a:solidFill>
                <a:latin typeface="Trebuchet MS"/>
                <a:ea typeface="DejaVu Sans"/>
              </a:rPr>
              <a:t>）</a:t>
            </a:r>
            <a:endParaRPr lang="en-US" sz="1800" b="0" strike="noStrike" spc="-1" dirty="0">
              <a:latin typeface="Arial"/>
            </a:endParaRP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4400" b="0" strike="noStrike" spc="-1" dirty="0">
                <a:solidFill>
                  <a:srgbClr val="000000"/>
                </a:solidFill>
                <a:latin typeface="Trebuchet MS"/>
              </a:rPr>
              <a:t>矩阵乘法性能</a:t>
            </a:r>
            <a:endParaRPr lang="en-US" sz="4400" b="0" strike="noStrike" spc="-1" dirty="0">
              <a:latin typeface="Arial"/>
            </a:endParaRPr>
          </a:p>
        </p:txBody>
      </p:sp>
      <p:sp>
        <p:nvSpPr>
          <p:cNvPr id="1639" name="CustomShape 2"/>
          <p:cNvSpPr/>
          <p:nvPr/>
        </p:nvSpPr>
        <p:spPr>
          <a:xfrm>
            <a:off x="179460" y="1542224"/>
            <a:ext cx="8784360" cy="820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矩阵存储在全局内存中</a:t>
            </a:r>
            <a:endParaRPr lang="en-US" sz="3200" b="0" strike="noStrike" spc="-1" dirty="0">
              <a:latin typeface="Arial"/>
            </a:endParaRPr>
          </a:p>
        </p:txBody>
      </p:sp>
      <p:graphicFrame>
        <p:nvGraphicFramePr>
          <p:cNvPr id="1640" name="Table 3"/>
          <p:cNvGraphicFramePr/>
          <p:nvPr>
            <p:extLst>
              <p:ext uri="{D42A27DB-BD31-4B8C-83A1-F6EECF244321}">
                <p14:modId xmlns:p14="http://schemas.microsoft.com/office/powerpoint/2010/main" val="1126109589"/>
              </p:ext>
            </p:extLst>
          </p:nvPr>
        </p:nvGraphicFramePr>
        <p:xfrm>
          <a:off x="567837" y="2087100"/>
          <a:ext cx="7920360" cy="3291840"/>
        </p:xfrm>
        <a:graphic>
          <a:graphicData uri="http://schemas.openxmlformats.org/drawingml/2006/table">
            <a:tbl>
              <a:tblPr/>
              <a:tblGrid>
                <a:gridCol w="4248360">
                  <a:extLst>
                    <a:ext uri="{9D8B030D-6E8A-4147-A177-3AD203B41FA5}">
                      <a16:colId xmlns:a16="http://schemas.microsoft.com/office/drawing/2014/main" val="20000"/>
                    </a:ext>
                  </a:extLst>
                </a:gridCol>
                <a:gridCol w="1872000">
                  <a:extLst>
                    <a:ext uri="{9D8B030D-6E8A-4147-A177-3AD203B41FA5}">
                      <a16:colId xmlns:a16="http://schemas.microsoft.com/office/drawing/2014/main" val="20001"/>
                    </a:ext>
                  </a:extLst>
                </a:gridCol>
                <a:gridCol w="1800000">
                  <a:extLst>
                    <a:ext uri="{9D8B030D-6E8A-4147-A177-3AD203B41FA5}">
                      <a16:colId xmlns:a16="http://schemas.microsoft.com/office/drawing/2014/main" val="20002"/>
                    </a:ext>
                  </a:extLst>
                </a:gridCol>
              </a:tblGrid>
              <a:tr h="357120">
                <a:tc rowSpan="2">
                  <a:txBody>
                    <a:bodyPr/>
                    <a:lstStyle/>
                    <a:p>
                      <a:pPr>
                        <a:lnSpc>
                          <a:spcPct val="100000"/>
                        </a:lnSpc>
                      </a:pPr>
                      <a:r>
                        <a:rPr lang="zh-CN" altLang="en-US" sz="1800" b="1" strike="noStrike" spc="-1" dirty="0">
                          <a:solidFill>
                            <a:srgbClr val="000000"/>
                          </a:solidFill>
                          <a:latin typeface="Trebuchet MS"/>
                        </a:rPr>
                        <a:t>情景</a:t>
                      </a:r>
                      <a:endParaRPr lang="en-US" sz="1800" b="0" strike="noStrike" spc="-1" dirty="0">
                        <a:latin typeface="Arial"/>
                      </a:endParaRPr>
                    </a:p>
                  </a:txBody>
                  <a:tcPr>
                    <a:lnT w="12240">
                      <a:solidFill>
                        <a:srgbClr val="000000"/>
                      </a:solidFill>
                    </a:lnT>
                    <a:lnB w="12240">
                      <a:solidFill>
                        <a:srgbClr val="000000"/>
                      </a:solidFill>
                    </a:lnB>
                    <a:noFill/>
                  </a:tcPr>
                </a:tc>
                <a:tc gridSpan="2">
                  <a:txBody>
                    <a:bodyPr/>
                    <a:lstStyle/>
                    <a:p>
                      <a:pPr algn="ctr">
                        <a:lnSpc>
                          <a:spcPct val="100000"/>
                        </a:lnSpc>
                      </a:pPr>
                      <a:r>
                        <a:rPr lang="zh-CN" altLang="en-US" sz="1800" b="1" strike="noStrike" spc="-1" dirty="0">
                          <a:solidFill>
                            <a:srgbClr val="000000"/>
                          </a:solidFill>
                          <a:latin typeface="Trebuchet MS"/>
                        </a:rPr>
                        <a:t>算力：</a:t>
                      </a:r>
                      <a:r>
                        <a:rPr lang="en-US" sz="1800" b="1" strike="noStrike" spc="-1" dirty="0">
                          <a:solidFill>
                            <a:srgbClr val="000000"/>
                          </a:solidFill>
                          <a:latin typeface="Trebuchet MS"/>
                        </a:rPr>
                        <a:t>MFLOPS</a:t>
                      </a:r>
                      <a:endParaRPr lang="en-US" sz="1800" b="0" strike="noStrike" spc="-1" dirty="0">
                        <a:latin typeface="Arial"/>
                      </a:endParaRPr>
                    </a:p>
                  </a:txBody>
                  <a:tcPr>
                    <a:lnT w="12240">
                      <a:solidFill>
                        <a:srgbClr val="000000"/>
                      </a:solidFill>
                    </a:lnT>
                    <a:lnB w="12240">
                      <a:noFill/>
                    </a:lnB>
                    <a:noFill/>
                  </a:tcPr>
                </a:tc>
                <a:tc hMerge="1">
                  <a:txBody>
                    <a:bodyPr/>
                    <a:lstStyle/>
                    <a:p>
                      <a:endParaRPr lang="zh-CN"/>
                    </a:p>
                  </a:txBody>
                  <a:tcPr>
                    <a:solidFill>
                      <a:srgbClr val="729FCF"/>
                    </a:solidFill>
                  </a:tcPr>
                </a:tc>
                <a:extLst>
                  <a:ext uri="{0D108BD9-81ED-4DB2-BD59-A6C34878D82A}">
                    <a16:rowId xmlns:a16="http://schemas.microsoft.com/office/drawing/2014/main" val="10000"/>
                  </a:ext>
                </a:extLst>
              </a:tr>
              <a:tr h="357120">
                <a:tc vMerge="1">
                  <a:txBody>
                    <a:bodyPr/>
                    <a:lstStyle/>
                    <a:p>
                      <a:endParaRPr lang="zh-CN"/>
                    </a:p>
                  </a:txBody>
                  <a:tcPr>
                    <a:solidFill>
                      <a:srgbClr val="729FCF"/>
                    </a:solidFill>
                  </a:tcPr>
                </a:tc>
                <a:tc>
                  <a:txBody>
                    <a:bodyPr/>
                    <a:lstStyle/>
                    <a:p>
                      <a:pPr algn="ctr">
                        <a:lnSpc>
                          <a:spcPct val="100000"/>
                        </a:lnSpc>
                      </a:pPr>
                      <a:r>
                        <a:rPr lang="en-US" sz="1800" b="0" strike="noStrike" spc="-1">
                          <a:solidFill>
                            <a:srgbClr val="000000"/>
                          </a:solidFill>
                          <a:latin typeface="Trebuchet MS"/>
                        </a:rPr>
                        <a:t>CPU</a:t>
                      </a:r>
                      <a:endParaRPr lang="en-US" sz="1800" b="0" strike="noStrike" spc="-1">
                        <a:latin typeface="Arial"/>
                      </a:endParaRPr>
                    </a:p>
                  </a:txBody>
                  <a:tcPr>
                    <a:lnL w="12240">
                      <a:noFill/>
                    </a:lnL>
                    <a:lnT w="12240">
                      <a:noFill/>
                    </a:lnT>
                    <a:lnB w="12240">
                      <a:solidFill>
                        <a:srgbClr val="000000"/>
                      </a:solidFill>
                    </a:lnB>
                    <a:noFill/>
                  </a:tcPr>
                </a:tc>
                <a:tc>
                  <a:txBody>
                    <a:bodyPr/>
                    <a:lstStyle/>
                    <a:p>
                      <a:pPr algn="ctr">
                        <a:lnSpc>
                          <a:spcPct val="100000"/>
                        </a:lnSpc>
                      </a:pPr>
                      <a:r>
                        <a:rPr lang="en-US" sz="1800" b="0" strike="noStrike" spc="-1" dirty="0">
                          <a:solidFill>
                            <a:srgbClr val="000000"/>
                          </a:solidFill>
                          <a:latin typeface="Trebuchet MS"/>
                        </a:rPr>
                        <a:t>GPU</a:t>
                      </a:r>
                      <a:endParaRPr lang="en-US" sz="1800" b="0" strike="noStrike" spc="-1" dirty="0">
                        <a:latin typeface="Arial"/>
                      </a:endParaRPr>
                    </a:p>
                  </a:txBody>
                  <a:tcPr>
                    <a:lnT w="12240">
                      <a:noFill/>
                    </a:lnT>
                    <a:lnB w="12240">
                      <a:solidFill>
                        <a:srgbClr val="000000"/>
                      </a:solidFill>
                    </a:lnB>
                    <a:noFill/>
                  </a:tcPr>
                </a:tc>
                <a:extLst>
                  <a:ext uri="{0D108BD9-81ED-4DB2-BD59-A6C34878D82A}">
                    <a16:rowId xmlns:a16="http://schemas.microsoft.com/office/drawing/2014/main" val="10001"/>
                  </a:ext>
                </a:extLst>
              </a:tr>
              <a:tr h="357120">
                <a:tc>
                  <a:txBody>
                    <a:bodyPr/>
                    <a:lstStyle/>
                    <a:p>
                      <a:pPr>
                        <a:lnSpc>
                          <a:spcPct val="100000"/>
                        </a:lnSpc>
                      </a:pPr>
                      <a:r>
                        <a:rPr lang="zh-CN" altLang="en-US" sz="1800" b="0" strike="noStrike" spc="-1" dirty="0">
                          <a:solidFill>
                            <a:srgbClr val="000000"/>
                          </a:solidFill>
                          <a:latin typeface="Trebuchet MS"/>
                        </a:rPr>
                        <a:t>顺序（</a:t>
                      </a:r>
                      <a:r>
                        <a:rPr lang="en-US" altLang="zh-CN" sz="1800" b="0" strike="noStrike" spc="-1" dirty="0">
                          <a:solidFill>
                            <a:srgbClr val="000000"/>
                          </a:solidFill>
                          <a:latin typeface="Trebuchet MS"/>
                        </a:rPr>
                        <a:t>Sequential</a:t>
                      </a:r>
                      <a:r>
                        <a:rPr lang="zh-CN" altLang="en-US" sz="1800" b="0" strike="noStrike" spc="-1" dirty="0">
                          <a:solidFill>
                            <a:srgbClr val="000000"/>
                          </a:solidFill>
                          <a:latin typeface="Trebuchet MS"/>
                        </a:rPr>
                        <a:t>）</a:t>
                      </a:r>
                      <a:r>
                        <a:rPr lang="en-US" altLang="zh-CN" sz="1800" b="0" strike="noStrike" spc="-1" dirty="0">
                          <a:solidFill>
                            <a:srgbClr val="000000"/>
                          </a:solidFill>
                          <a:latin typeface="Trebuchet MS"/>
                        </a:rPr>
                        <a:t>C (</a:t>
                      </a:r>
                      <a:r>
                        <a:rPr lang="zh-CN" altLang="en-US" sz="1800" b="0" strike="noStrike" spc="-1" dirty="0">
                          <a:solidFill>
                            <a:srgbClr val="000000"/>
                          </a:solidFill>
                          <a:latin typeface="Trebuchet MS"/>
                        </a:rPr>
                        <a:t>不使用</a:t>
                      </a:r>
                      <a:r>
                        <a:rPr lang="en-US" altLang="zh-CN" sz="1800" b="0" strike="noStrike" spc="-1" dirty="0">
                          <a:solidFill>
                            <a:srgbClr val="000000"/>
                          </a:solidFill>
                          <a:latin typeface="Trebuchet MS"/>
                        </a:rPr>
                        <a:t> OpenCL)</a:t>
                      </a:r>
                      <a:endParaRPr lang="en-US" altLang="zh-CN" sz="1800" b="0" strike="noStrike" spc="-1" dirty="0">
                        <a:latin typeface="+mn-lt"/>
                      </a:endParaRPr>
                    </a:p>
                  </a:txBody>
                  <a:tcPr>
                    <a:lnT w="12240">
                      <a:solidFill>
                        <a:srgbClr val="000000"/>
                      </a:solidFill>
                    </a:lnT>
                    <a:lnB w="12240">
                      <a:solidFill>
                        <a:srgbClr val="000000"/>
                      </a:solidFill>
                    </a:lnB>
                    <a:solidFill>
                      <a:srgbClr val="000000">
                        <a:alpha val="20000"/>
                      </a:srgbClr>
                    </a:solidFill>
                  </a:tcPr>
                </a:tc>
                <a:tc>
                  <a:txBody>
                    <a:bodyPr/>
                    <a:lstStyle/>
                    <a:p>
                      <a:pPr algn="ctr">
                        <a:lnSpc>
                          <a:spcPct val="100000"/>
                        </a:lnSpc>
                      </a:pPr>
                      <a:r>
                        <a:rPr lang="en-US" sz="1800" b="0" strike="noStrike" spc="-1">
                          <a:solidFill>
                            <a:srgbClr val="000000"/>
                          </a:solidFill>
                          <a:latin typeface="Trebuchet MS"/>
                        </a:rPr>
                        <a:t>887.2</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gn="ctr">
                        <a:lnSpc>
                          <a:spcPct val="100000"/>
                        </a:lnSpc>
                      </a:pPr>
                      <a:r>
                        <a:rPr lang="en-US" sz="1800" b="0" strike="noStrike" spc="-1">
                          <a:solidFill>
                            <a:srgbClr val="000000"/>
                          </a:solidFill>
                          <a:latin typeface="Trebuchet MS"/>
                        </a:rPr>
                        <a:t>N/A</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02"/>
                  </a:ext>
                </a:extLst>
              </a:tr>
              <a:tr h="357120">
                <a:tc>
                  <a:txBody>
                    <a:bodyPr/>
                    <a:lstStyle/>
                    <a:p>
                      <a:pPr>
                        <a:lnSpc>
                          <a:spcPct val="100000"/>
                        </a:lnSpc>
                      </a:pPr>
                      <a:r>
                        <a:rPr lang="en-US" sz="1800" b="0" strike="noStrike" spc="-1" dirty="0">
                          <a:solidFill>
                            <a:srgbClr val="000000"/>
                          </a:solidFill>
                          <a:latin typeface="Trebuchet MS"/>
                        </a:rPr>
                        <a:t>C(</a:t>
                      </a:r>
                      <a:r>
                        <a:rPr lang="en-US" sz="1800" b="0" strike="noStrike" spc="-1" dirty="0" err="1">
                          <a:solidFill>
                            <a:srgbClr val="000000"/>
                          </a:solidFill>
                          <a:latin typeface="Trebuchet MS"/>
                        </a:rPr>
                        <a:t>i,j</a:t>
                      </a:r>
                      <a:r>
                        <a:rPr lang="en-US" sz="1800" b="0" strike="noStrike" spc="-1" dirty="0">
                          <a:solidFill>
                            <a:srgbClr val="000000"/>
                          </a:solidFill>
                          <a:latin typeface="Trebuchet MS"/>
                        </a:rPr>
                        <a:t>) </a:t>
                      </a:r>
                      <a:r>
                        <a:rPr lang="zh-CN" altLang="en-US" sz="1800" b="0" strike="noStrike" spc="-1" dirty="0">
                          <a:solidFill>
                            <a:srgbClr val="000000"/>
                          </a:solidFill>
                          <a:latin typeface="Trebuchet MS"/>
                        </a:rPr>
                        <a:t>每个工作项（</a:t>
                      </a:r>
                      <a:r>
                        <a:rPr lang="en-US" altLang="zh-CN" sz="1800" b="0" strike="noStrike" spc="-1" dirty="0">
                          <a:solidFill>
                            <a:srgbClr val="000000"/>
                          </a:solidFill>
                          <a:latin typeface="Trebuchet MS"/>
                        </a:rPr>
                        <a:t>work-item</a:t>
                      </a:r>
                      <a:r>
                        <a:rPr lang="zh-CN" altLang="en-US" sz="1800" b="0" strike="noStrike" spc="-1" dirty="0">
                          <a:solidFill>
                            <a:srgbClr val="000000"/>
                          </a:solidFill>
                          <a:latin typeface="Trebuchet MS"/>
                        </a:rPr>
                        <a:t>）</a:t>
                      </a:r>
                      <a:r>
                        <a:rPr lang="en-US" sz="1800" b="0" strike="noStrike" spc="-1" dirty="0">
                          <a:solidFill>
                            <a:srgbClr val="000000"/>
                          </a:solidFill>
                          <a:latin typeface="Trebuchet MS"/>
                        </a:rPr>
                        <a:t> </a:t>
                      </a:r>
                      <a:r>
                        <a:rPr lang="zh-CN" altLang="en-US" sz="1800" b="0" strike="noStrike" spc="-1" dirty="0">
                          <a:solidFill>
                            <a:srgbClr val="000000"/>
                          </a:solidFill>
                          <a:latin typeface="Trebuchet MS"/>
                        </a:rPr>
                        <a:t>全存放在全局内存</a:t>
                      </a:r>
                      <a:endParaRPr lang="en-US" sz="1800" b="0" strike="noStrike" spc="-1" dirty="0">
                        <a:latin typeface="Arial"/>
                      </a:endParaRPr>
                    </a:p>
                  </a:txBody>
                  <a:tcPr>
                    <a:lnT w="12240">
                      <a:solidFill>
                        <a:srgbClr val="000000"/>
                      </a:solidFill>
                    </a:lnT>
                    <a:lnB w="12240">
                      <a:solidFill>
                        <a:srgbClr val="000000"/>
                      </a:solidFill>
                    </a:lnB>
                    <a:noFill/>
                  </a:tcPr>
                </a:tc>
                <a:tc>
                  <a:txBody>
                    <a:bodyPr/>
                    <a:lstStyle/>
                    <a:p>
                      <a:pPr algn="ctr">
                        <a:lnSpc>
                          <a:spcPct val="100000"/>
                        </a:lnSpc>
                      </a:pPr>
                      <a:r>
                        <a:rPr lang="en-US" sz="1800" b="0" strike="noStrike" spc="-1" dirty="0">
                          <a:solidFill>
                            <a:srgbClr val="000000"/>
                          </a:solidFill>
                          <a:latin typeface="Trebuchet MS"/>
                        </a:rPr>
                        <a:t>3,926.1</a:t>
                      </a:r>
                      <a:endParaRPr lang="en-US" sz="1800" b="0" strike="noStrike" spc="-1" dirty="0">
                        <a:latin typeface="Arial"/>
                      </a:endParaRPr>
                    </a:p>
                  </a:txBody>
                  <a:tcPr>
                    <a:lnT w="12240">
                      <a:solidFill>
                        <a:srgbClr val="000000"/>
                      </a:solidFill>
                    </a:lnT>
                    <a:lnB w="12240">
                      <a:solidFill>
                        <a:srgbClr val="000000"/>
                      </a:solidFill>
                    </a:lnB>
                    <a:noFill/>
                  </a:tcPr>
                </a:tc>
                <a:tc>
                  <a:txBody>
                    <a:bodyPr/>
                    <a:lstStyle/>
                    <a:p>
                      <a:pPr algn="ctr">
                        <a:lnSpc>
                          <a:spcPct val="100000"/>
                        </a:lnSpc>
                      </a:pPr>
                      <a:r>
                        <a:rPr lang="en-US" sz="1800" b="0" strike="noStrike" spc="-1" dirty="0">
                          <a:solidFill>
                            <a:srgbClr val="000000"/>
                          </a:solidFill>
                          <a:latin typeface="Trebuchet MS"/>
                        </a:rPr>
                        <a:t>3,720.9</a:t>
                      </a:r>
                      <a:endParaRPr lang="en-US" sz="1800" b="0" strike="noStrike" spc="-1" dirty="0">
                        <a:latin typeface="Arial"/>
                      </a:endParaRPr>
                    </a:p>
                  </a:txBody>
                  <a:tcPr>
                    <a:lnT w="12240">
                      <a:solidFill>
                        <a:srgbClr val="000000"/>
                      </a:solidFill>
                    </a:lnT>
                    <a:lnB w="12240">
                      <a:solidFill>
                        <a:srgbClr val="000000"/>
                      </a:solidFill>
                    </a:lnB>
                    <a:noFill/>
                  </a:tcPr>
                </a:tc>
                <a:extLst>
                  <a:ext uri="{0D108BD9-81ED-4DB2-BD59-A6C34878D82A}">
                    <a16:rowId xmlns:a16="http://schemas.microsoft.com/office/drawing/2014/main" val="10003"/>
                  </a:ext>
                </a:extLst>
              </a:tr>
              <a:tr h="357120">
                <a:tc>
                  <a:txBody>
                    <a:bodyPr/>
                    <a:lstStyle/>
                    <a:p>
                      <a:pPr>
                        <a:lnSpc>
                          <a:spcPct val="100000"/>
                        </a:lnSpc>
                      </a:pPr>
                      <a:r>
                        <a:rPr lang="en-US" sz="1800" b="0" strike="noStrike" spc="-1" dirty="0">
                          <a:solidFill>
                            <a:srgbClr val="000000"/>
                          </a:solidFill>
                          <a:latin typeface="Trebuchet MS"/>
                        </a:rPr>
                        <a:t>C </a:t>
                      </a:r>
                      <a:r>
                        <a:rPr lang="zh-CN" altLang="en-US" sz="1800" b="0" strike="noStrike" spc="-1" dirty="0">
                          <a:solidFill>
                            <a:srgbClr val="000000"/>
                          </a:solidFill>
                          <a:latin typeface="Trebuchet MS"/>
                        </a:rPr>
                        <a:t>每个工作项（</a:t>
                      </a:r>
                      <a:r>
                        <a:rPr lang="en-US" altLang="zh-CN" sz="1800" b="0" strike="noStrike" spc="-1" dirty="0">
                          <a:solidFill>
                            <a:srgbClr val="000000"/>
                          </a:solidFill>
                          <a:latin typeface="Trebuchet MS"/>
                        </a:rPr>
                        <a:t>work-item</a:t>
                      </a:r>
                      <a:r>
                        <a:rPr lang="zh-CN" altLang="en-US" sz="1800" b="0" strike="noStrike" spc="-1" dirty="0">
                          <a:solidFill>
                            <a:srgbClr val="000000"/>
                          </a:solidFill>
                          <a:latin typeface="Trebuchet MS"/>
                        </a:rPr>
                        <a:t>）一行（</a:t>
                      </a:r>
                      <a:r>
                        <a:rPr lang="en-US" altLang="zh-CN" sz="1800" b="0" strike="noStrike" spc="-1" dirty="0">
                          <a:solidFill>
                            <a:srgbClr val="000000"/>
                          </a:solidFill>
                          <a:latin typeface="Trebuchet MS"/>
                        </a:rPr>
                        <a:t>row</a:t>
                      </a:r>
                      <a:r>
                        <a:rPr lang="zh-CN" altLang="en-US" sz="1800" b="0" strike="noStrike" spc="-1" dirty="0">
                          <a:solidFill>
                            <a:srgbClr val="000000"/>
                          </a:solidFill>
                          <a:latin typeface="Trebuchet MS"/>
                        </a:rPr>
                        <a:t>），全存放在全局内存</a:t>
                      </a:r>
                      <a:endParaRPr lang="en-US" sz="1800" b="0" strike="noStrike" spc="-1" dirty="0">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gn="ctr">
                        <a:lnSpc>
                          <a:spcPct val="100000"/>
                        </a:lnSpc>
                      </a:pPr>
                      <a:r>
                        <a:rPr lang="en-US" sz="1800" b="0" strike="noStrike" spc="-1" dirty="0">
                          <a:solidFill>
                            <a:srgbClr val="000000"/>
                          </a:solidFill>
                          <a:latin typeface="Trebuchet MS"/>
                        </a:rPr>
                        <a:t>3,379.5</a:t>
                      </a:r>
                      <a:endParaRPr lang="en-US" sz="1800" b="0" strike="noStrike" spc="-1" dirty="0">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gn="ctr">
                        <a:lnSpc>
                          <a:spcPct val="100000"/>
                        </a:lnSpc>
                      </a:pPr>
                      <a:r>
                        <a:rPr lang="en-US" sz="1800" b="0" strike="noStrike" spc="-1" dirty="0">
                          <a:solidFill>
                            <a:srgbClr val="000000"/>
                          </a:solidFill>
                          <a:latin typeface="Trebuchet MS"/>
                        </a:rPr>
                        <a:t>4,195.8</a:t>
                      </a:r>
                      <a:endParaRPr lang="en-US" sz="1800" b="0" strike="noStrike" spc="-1" dirty="0">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04"/>
                  </a:ext>
                </a:extLst>
              </a:tr>
              <a:tr h="357120">
                <a:tc>
                  <a:txBody>
                    <a:bodyPr/>
                    <a:lstStyle/>
                    <a:p>
                      <a:pPr>
                        <a:lnSpc>
                          <a:spcPct val="100000"/>
                        </a:lnSpc>
                      </a:pPr>
                      <a:r>
                        <a:rPr lang="en-US" altLang="zh-CN" sz="1800" b="0" strike="noStrike" spc="-1" dirty="0">
                          <a:solidFill>
                            <a:srgbClr val="000000"/>
                          </a:solidFill>
                          <a:latin typeface="Trebuchet MS"/>
                        </a:rPr>
                        <a:t>C </a:t>
                      </a:r>
                      <a:r>
                        <a:rPr lang="zh-CN" altLang="en-US" sz="1800" b="0" strike="noStrike" spc="-1" dirty="0">
                          <a:solidFill>
                            <a:srgbClr val="000000"/>
                          </a:solidFill>
                          <a:latin typeface="Trebuchet MS"/>
                        </a:rPr>
                        <a:t>每个工作项（</a:t>
                      </a:r>
                      <a:r>
                        <a:rPr lang="en-US" altLang="zh-CN" sz="1800" b="0" strike="noStrike" spc="-1" dirty="0">
                          <a:solidFill>
                            <a:srgbClr val="000000"/>
                          </a:solidFill>
                          <a:latin typeface="Trebuchet MS"/>
                        </a:rPr>
                        <a:t>work-item</a:t>
                      </a:r>
                      <a:r>
                        <a:rPr lang="zh-CN" altLang="en-US" sz="1800" b="0" strike="noStrike" spc="-1" dirty="0">
                          <a:solidFill>
                            <a:srgbClr val="000000"/>
                          </a:solidFill>
                          <a:latin typeface="Trebuchet MS"/>
                        </a:rPr>
                        <a:t>）一行（</a:t>
                      </a:r>
                      <a:r>
                        <a:rPr lang="en-US" altLang="zh-CN" sz="1800" b="0" strike="noStrike" spc="-1" dirty="0">
                          <a:solidFill>
                            <a:srgbClr val="000000"/>
                          </a:solidFill>
                          <a:latin typeface="Trebuchet MS"/>
                        </a:rPr>
                        <a:t>row</a:t>
                      </a:r>
                      <a:r>
                        <a:rPr lang="zh-CN" altLang="en-US" sz="1800" b="0" strike="noStrike" spc="-1" dirty="0">
                          <a:solidFill>
                            <a:srgbClr val="000000"/>
                          </a:solidFill>
                          <a:latin typeface="Trebuchet MS"/>
                        </a:rPr>
                        <a:t>），</a:t>
                      </a:r>
                      <a:r>
                        <a:rPr lang="en-US" sz="1800" b="0" strike="noStrike" spc="-1" dirty="0">
                          <a:solidFill>
                            <a:srgbClr val="000000"/>
                          </a:solidFill>
                          <a:latin typeface="Trebuchet MS"/>
                        </a:rPr>
                        <a:t> A </a:t>
                      </a:r>
                      <a:r>
                        <a:rPr lang="zh-CN" altLang="en-US" sz="1800" b="0" strike="noStrike" spc="-1" dirty="0">
                          <a:solidFill>
                            <a:srgbClr val="000000"/>
                          </a:solidFill>
                          <a:latin typeface="Trebuchet MS"/>
                        </a:rPr>
                        <a:t>的行（</a:t>
                      </a:r>
                      <a:r>
                        <a:rPr lang="en-US" altLang="zh-CN" sz="1800" b="0" strike="noStrike" spc="-1" dirty="0">
                          <a:solidFill>
                            <a:srgbClr val="000000"/>
                          </a:solidFill>
                          <a:latin typeface="Trebuchet MS"/>
                        </a:rPr>
                        <a:t>row</a:t>
                      </a:r>
                      <a:r>
                        <a:rPr lang="zh-CN" altLang="en-US" sz="1800" b="0" strike="noStrike" spc="-1" dirty="0">
                          <a:solidFill>
                            <a:srgbClr val="000000"/>
                          </a:solidFill>
                          <a:latin typeface="Trebuchet MS"/>
                        </a:rPr>
                        <a:t>）存放在私有内存中</a:t>
                      </a:r>
                      <a:endParaRPr lang="en-US" sz="1800" b="0" strike="noStrike" spc="-1" dirty="0">
                        <a:latin typeface="Arial"/>
                      </a:endParaRPr>
                    </a:p>
                  </a:txBody>
                  <a:tcPr>
                    <a:lnT w="12240" cap="flat" cmpd="sng" algn="ctr">
                      <a:solidFill>
                        <a:srgbClr val="000000"/>
                      </a:solidFill>
                      <a:prstDash val="solid"/>
                      <a:round/>
                      <a:headEnd type="none" w="med" len="med"/>
                      <a:tailEnd type="none" w="med" len="med"/>
                    </a:lnT>
                    <a:lnB w="12240">
                      <a:solidFill>
                        <a:srgbClr val="000000"/>
                      </a:solidFill>
                    </a:lnB>
                    <a:noFill/>
                  </a:tcPr>
                </a:tc>
                <a:tc>
                  <a:txBody>
                    <a:bodyPr/>
                    <a:lstStyle/>
                    <a:p>
                      <a:pPr algn="ctr">
                        <a:lnSpc>
                          <a:spcPct val="100000"/>
                        </a:lnSpc>
                      </a:pPr>
                      <a:r>
                        <a:rPr lang="en-US" sz="1800" b="0" strike="noStrike" spc="-1" dirty="0">
                          <a:solidFill>
                            <a:srgbClr val="000000"/>
                          </a:solidFill>
                          <a:latin typeface="Trebuchet MS"/>
                        </a:rPr>
                        <a:t>3,385.8</a:t>
                      </a:r>
                      <a:endParaRPr lang="en-US" sz="1800" b="0" strike="noStrike" spc="-1" dirty="0">
                        <a:latin typeface="Arial"/>
                      </a:endParaRPr>
                    </a:p>
                  </a:txBody>
                  <a:tcPr>
                    <a:lnT w="12240" cap="flat" cmpd="sng" algn="ctr">
                      <a:solidFill>
                        <a:srgbClr val="000000"/>
                      </a:solidFill>
                      <a:prstDash val="solid"/>
                      <a:round/>
                      <a:headEnd type="none" w="med" len="med"/>
                      <a:tailEnd type="none" w="med" len="med"/>
                    </a:lnT>
                    <a:lnB w="12240">
                      <a:solidFill>
                        <a:srgbClr val="000000"/>
                      </a:solidFill>
                    </a:lnB>
                    <a:noFill/>
                  </a:tcPr>
                </a:tc>
                <a:tc>
                  <a:txBody>
                    <a:bodyPr/>
                    <a:lstStyle/>
                    <a:p>
                      <a:pPr algn="ctr">
                        <a:lnSpc>
                          <a:spcPct val="100000"/>
                        </a:lnSpc>
                      </a:pPr>
                      <a:r>
                        <a:rPr lang="en-US" sz="1800" b="0" strike="noStrike" spc="-1" dirty="0">
                          <a:solidFill>
                            <a:srgbClr val="000000"/>
                          </a:solidFill>
                          <a:latin typeface="Trebuchet MS"/>
                        </a:rPr>
                        <a:t>8,584.3</a:t>
                      </a:r>
                      <a:endParaRPr lang="en-US" sz="1800" b="0" strike="noStrike" spc="-1" dirty="0">
                        <a:latin typeface="Arial"/>
                      </a:endParaRPr>
                    </a:p>
                  </a:txBody>
                  <a:tcPr>
                    <a:lnT w="12240" cap="flat" cmpd="sng" algn="ctr">
                      <a:solidFill>
                        <a:srgbClr val="000000"/>
                      </a:solidFill>
                      <a:prstDash val="solid"/>
                      <a:round/>
                      <a:headEnd type="none" w="med" len="med"/>
                      <a:tailEnd type="none" w="med" len="med"/>
                    </a:lnT>
                    <a:lnB w="12240">
                      <a:solidFill>
                        <a:srgbClr val="000000"/>
                      </a:solidFill>
                    </a:lnB>
                    <a:noFill/>
                  </a:tcPr>
                </a:tc>
                <a:extLst>
                  <a:ext uri="{0D108BD9-81ED-4DB2-BD59-A6C34878D82A}">
                    <a16:rowId xmlns:a16="http://schemas.microsoft.com/office/drawing/2014/main" val="10005"/>
                  </a:ext>
                </a:extLst>
              </a:tr>
            </a:tbl>
          </a:graphicData>
        </a:graphic>
      </p:graphicFrame>
      <p:sp>
        <p:nvSpPr>
          <p:cNvPr id="1641" name="CustomShape 4"/>
          <p:cNvSpPr/>
          <p:nvPr/>
        </p:nvSpPr>
        <p:spPr>
          <a:xfrm>
            <a:off x="144900" y="5513776"/>
            <a:ext cx="3669840" cy="1265023"/>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z="1400" spc="-1" dirty="0">
                <a:solidFill>
                  <a:srgbClr val="000000"/>
                </a:solidFill>
                <a:latin typeface="Trebuchet MS"/>
              </a:rPr>
              <a:t>此处用的 </a:t>
            </a:r>
            <a:r>
              <a:rPr lang="en-US" altLang="zh-CN" sz="1400" spc="-1" dirty="0">
                <a:solidFill>
                  <a:srgbClr val="000000"/>
                </a:solidFill>
                <a:latin typeface="Trebuchet MS"/>
              </a:rPr>
              <a:t>GPU </a:t>
            </a:r>
            <a:r>
              <a:rPr lang="zh-CN" altLang="en-US" sz="1400" spc="-1" dirty="0">
                <a:solidFill>
                  <a:srgbClr val="000000"/>
                </a:solidFill>
                <a:latin typeface="Trebuchet MS"/>
              </a:rPr>
              <a:t>设备是 </a:t>
            </a:r>
            <a:r>
              <a:rPr lang="en-US" altLang="zh-CN" sz="1400" spc="-1" dirty="0">
                <a:solidFill>
                  <a:srgbClr val="000000"/>
                </a:solidFill>
                <a:latin typeface="Trebuchet MS"/>
              </a:rPr>
              <a:t>Tesla® M2090 GPU </a:t>
            </a:r>
            <a:r>
              <a:rPr lang="zh-CN" altLang="en-US" sz="1400" spc="-1" dirty="0">
                <a:solidFill>
                  <a:srgbClr val="000000"/>
                </a:solidFill>
                <a:latin typeface="Trebuchet MS"/>
              </a:rPr>
              <a:t>，来自</a:t>
            </a:r>
            <a:r>
              <a:rPr lang="en-US" altLang="zh-CN" sz="1400" spc="-1" dirty="0">
                <a:solidFill>
                  <a:srgbClr val="000000"/>
                </a:solidFill>
                <a:latin typeface="Trebuchet MS"/>
              </a:rPr>
              <a:t>NVIDIA® </a:t>
            </a:r>
            <a:r>
              <a:rPr lang="zh-CN" altLang="en-US" sz="1400" spc="-1" dirty="0">
                <a:solidFill>
                  <a:srgbClr val="000000"/>
                </a:solidFill>
                <a:latin typeface="Trebuchet MS"/>
              </a:rPr>
              <a:t>，有 </a:t>
            </a:r>
            <a:r>
              <a:rPr lang="en-US" altLang="zh-CN" sz="1400" spc="-1" dirty="0">
                <a:solidFill>
                  <a:srgbClr val="000000"/>
                </a:solidFill>
                <a:latin typeface="Trebuchet MS"/>
              </a:rPr>
              <a:t>16</a:t>
            </a:r>
            <a:r>
              <a:rPr lang="zh-CN" altLang="en-US" sz="1400" spc="-1" dirty="0">
                <a:solidFill>
                  <a:srgbClr val="000000"/>
                </a:solidFill>
                <a:latin typeface="Trebuchet MS"/>
              </a:rPr>
              <a:t> 个计算单元（</a:t>
            </a:r>
            <a:r>
              <a:rPr lang="en-US" altLang="zh-CN" sz="1400" spc="-1" dirty="0">
                <a:solidFill>
                  <a:srgbClr val="000000"/>
                </a:solidFill>
                <a:latin typeface="Trebuchet MS"/>
              </a:rPr>
              <a:t>CU</a:t>
            </a:r>
            <a:r>
              <a:rPr lang="zh-CN" altLang="en-US" sz="1400" spc="-1" dirty="0">
                <a:solidFill>
                  <a:srgbClr val="000000"/>
                </a:solidFill>
                <a:latin typeface="Trebuchet MS"/>
              </a:rPr>
              <a:t>），</a:t>
            </a:r>
            <a:r>
              <a:rPr lang="en-US" altLang="zh-CN" sz="1400" spc="-1" dirty="0">
                <a:solidFill>
                  <a:srgbClr val="000000"/>
                </a:solidFill>
                <a:latin typeface="Trebuchet MS"/>
              </a:rPr>
              <a:t>512 </a:t>
            </a:r>
            <a:r>
              <a:rPr lang="zh-CN" altLang="en-US" sz="1400" spc="-1" dirty="0">
                <a:solidFill>
                  <a:srgbClr val="000000"/>
                </a:solidFill>
                <a:latin typeface="Trebuchet MS"/>
              </a:rPr>
              <a:t>个处理元素（</a:t>
            </a:r>
            <a:r>
              <a:rPr lang="en-US" altLang="zh-CN" sz="1400" spc="-1" dirty="0">
                <a:solidFill>
                  <a:srgbClr val="000000"/>
                </a:solidFill>
                <a:latin typeface="Trebuchet MS"/>
              </a:rPr>
              <a:t>PE</a:t>
            </a:r>
            <a:r>
              <a:rPr lang="zh-CN" altLang="en-US" sz="1400" spc="-1" dirty="0">
                <a:solidFill>
                  <a:srgbClr val="000000"/>
                </a:solidFill>
                <a:latin typeface="Trebuchet MS"/>
              </a:rPr>
              <a:t>）</a:t>
            </a:r>
            <a:endParaRPr lang="en-US" altLang="zh-CN" sz="1400" spc="-1" dirty="0"/>
          </a:p>
          <a:p>
            <a:pPr>
              <a:lnSpc>
                <a:spcPct val="100000"/>
              </a:lnSpc>
            </a:pPr>
            <a:r>
              <a:rPr lang="zh-CN" altLang="en-US" sz="1400" spc="-1" dirty="0">
                <a:solidFill>
                  <a:srgbClr val="000000"/>
                </a:solidFill>
                <a:latin typeface="Trebuchet MS"/>
              </a:rPr>
              <a:t>所用的 </a:t>
            </a:r>
            <a:r>
              <a:rPr lang="en-US" altLang="zh-CN" sz="1400" spc="-1" dirty="0">
                <a:solidFill>
                  <a:srgbClr val="000000"/>
                </a:solidFill>
                <a:latin typeface="Trebuchet MS"/>
              </a:rPr>
              <a:t>CPU </a:t>
            </a:r>
            <a:r>
              <a:rPr lang="zh-CN" altLang="en-US" sz="1400" spc="-1" dirty="0">
                <a:solidFill>
                  <a:srgbClr val="000000"/>
                </a:solidFill>
                <a:latin typeface="Trebuchet MS"/>
              </a:rPr>
              <a:t>设备是</a:t>
            </a:r>
            <a:r>
              <a:rPr lang="en-US" altLang="zh-CN" sz="1400" spc="-1" dirty="0">
                <a:solidFill>
                  <a:srgbClr val="000000"/>
                </a:solidFill>
                <a:latin typeface="Trebuchet MS"/>
              </a:rPr>
              <a:t> Intel® Xeon® CPU, E5649 @ 2.53GHz</a:t>
            </a:r>
            <a:endParaRPr lang="en-US" altLang="zh-CN" sz="1400" spc="-1" dirty="0"/>
          </a:p>
        </p:txBody>
      </p:sp>
      <p:sp>
        <p:nvSpPr>
          <p:cNvPr id="1642" name="CustomShape 5"/>
          <p:cNvSpPr/>
          <p:nvPr/>
        </p:nvSpPr>
        <p:spPr>
          <a:xfrm>
            <a:off x="108309" y="6583320"/>
            <a:ext cx="4860720" cy="517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241"/>
              </a:spcBef>
            </a:pPr>
            <a:r>
              <a:rPr lang="zh-CN" altLang="en-US" sz="1200" b="0" strike="noStrike" spc="-1" dirty="0">
                <a:solidFill>
                  <a:srgbClr val="000000"/>
                </a:solidFill>
                <a:latin typeface="Trebuchet MS"/>
                <a:ea typeface="DejaVu Sans"/>
              </a:rPr>
              <a:t>第三方名称是其公司所有财产</a:t>
            </a:r>
            <a:endParaRPr lang="en-US" sz="1200" b="0" strike="noStrike" spc="-1" dirty="0">
              <a:latin typeface="Arial"/>
            </a:endParaRPr>
          </a:p>
        </p:txBody>
      </p:sp>
      <p:sp>
        <p:nvSpPr>
          <p:cNvPr id="1643" name="CustomShape 6"/>
          <p:cNvSpPr/>
          <p:nvPr/>
        </p:nvSpPr>
        <p:spPr>
          <a:xfrm>
            <a:off x="3852000" y="5877360"/>
            <a:ext cx="5218920" cy="1460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pc="-1" dirty="0">
                <a:solidFill>
                  <a:srgbClr val="4F81BD"/>
                </a:solidFill>
                <a:latin typeface="Trebuchet MS"/>
              </a:rPr>
              <a:t>这些并不是专业的跑分测试结果。如果你在自己机器上运行这些测试可能得到完全不同的结果。</a:t>
            </a:r>
            <a:endParaRPr lang="en-US" altLang="zh-CN" spc="-1" dirty="0"/>
          </a:p>
        </p:txBody>
      </p:sp>
      <p:sp>
        <p:nvSpPr>
          <p:cNvPr id="1644" name="CustomShape 7"/>
          <p:cNvSpPr/>
          <p:nvPr/>
        </p:nvSpPr>
        <p:spPr>
          <a:xfrm>
            <a:off x="4361042" y="5429520"/>
            <a:ext cx="1936440" cy="4557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zh-CN" altLang="en-US" sz="2400" b="0" strike="noStrike" spc="-1" dirty="0">
                <a:solidFill>
                  <a:srgbClr val="C0504D"/>
                </a:solidFill>
                <a:latin typeface="Trebuchet MS"/>
                <a:ea typeface="DejaVu Sans"/>
              </a:rPr>
              <a:t>大有改善！</a:t>
            </a:r>
            <a:endParaRPr lang="en-US" sz="2400" b="0" strike="noStrike" spc="-1" dirty="0">
              <a:latin typeface="Arial"/>
            </a:endParaRPr>
          </a:p>
        </p:txBody>
      </p:sp>
      <p:sp>
        <p:nvSpPr>
          <p:cNvPr id="1645" name="CustomShape 8"/>
          <p:cNvSpPr/>
          <p:nvPr/>
        </p:nvSpPr>
        <p:spPr>
          <a:xfrm flipV="1">
            <a:off x="6231061" y="4891680"/>
            <a:ext cx="1292579" cy="731606"/>
          </a:xfrm>
          <a:custGeom>
            <a:avLst/>
            <a:gdLst/>
            <a:ahLst/>
            <a:cxnLst/>
            <a:rect l="l" t="t" r="r" b="b"/>
            <a:pathLst>
              <a:path w="21600" h="21600">
                <a:moveTo>
                  <a:pt x="0" y="0"/>
                </a:moveTo>
                <a:lnTo>
                  <a:pt x="21600" y="21600"/>
                </a:lnTo>
              </a:path>
            </a:pathLst>
          </a:custGeom>
          <a:noFill/>
          <a:ln w="38160">
            <a:solidFill>
              <a:schemeClr val="accent2"/>
            </a:solidFill>
            <a:round/>
            <a:tailEnd type="triangle" w="med" len="med"/>
          </a:ln>
        </p:spPr>
        <p:style>
          <a:lnRef idx="1">
            <a:schemeClr val="accent1"/>
          </a:lnRef>
          <a:fillRef idx="0">
            <a:schemeClr val="accent1"/>
          </a:fillRef>
          <a:effectRef idx="0">
            <a:schemeClr val="accent1"/>
          </a:effectRef>
          <a:fontRef idx="minor"/>
        </p:style>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6" name="CustomShape 1"/>
          <p:cNvSpPr/>
          <p:nvPr/>
        </p:nvSpPr>
        <p:spPr>
          <a:xfrm>
            <a:off x="107640" y="5364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3600" b="0" strike="noStrike" spc="-1" dirty="0">
                <a:solidFill>
                  <a:srgbClr val="000000"/>
                </a:solidFill>
                <a:latin typeface="Trebuchet MS"/>
              </a:rPr>
              <a:t>为什么过多使用私有内存可能有正面效果</a:t>
            </a:r>
            <a:endParaRPr lang="en-US" sz="3600" b="0" strike="noStrike" spc="-1" dirty="0">
              <a:latin typeface="Arial"/>
            </a:endParaRPr>
          </a:p>
        </p:txBody>
      </p:sp>
      <p:sp>
        <p:nvSpPr>
          <p:cNvPr id="1647" name="CustomShape 2"/>
          <p:cNvSpPr/>
          <p:nvPr/>
        </p:nvSpPr>
        <p:spPr>
          <a:xfrm>
            <a:off x="457200" y="1600200"/>
            <a:ext cx="8228880" cy="5257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20000"/>
          </a:bodyPr>
          <a:lstStyle/>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如果现实的私有内存只是硬件寄存器（</a:t>
            </a:r>
            <a:r>
              <a:rPr lang="en-US" altLang="zh-CN" sz="3200" spc="-1" dirty="0">
                <a:solidFill>
                  <a:srgbClr val="000000"/>
                </a:solidFill>
                <a:latin typeface="Trebuchet MS"/>
              </a:rPr>
              <a:t>hardware register</a:t>
            </a:r>
            <a:r>
              <a:rPr lang="zh-CN" altLang="en-US" sz="3200" b="0" strike="noStrike" spc="-1" dirty="0">
                <a:solidFill>
                  <a:srgbClr val="000000"/>
                </a:solidFill>
                <a:latin typeface="Trebuchet MS"/>
              </a:rPr>
              <a:t>），那么每个工作项（</a:t>
            </a:r>
            <a:r>
              <a:rPr lang="en-US" altLang="zh-CN" sz="3200" b="0" strike="noStrike" spc="-1" dirty="0">
                <a:solidFill>
                  <a:srgbClr val="000000"/>
                </a:solidFill>
                <a:latin typeface="Trebuchet MS"/>
              </a:rPr>
              <a:t>work-item</a:t>
            </a:r>
            <a:r>
              <a:rPr lang="zh-CN" altLang="en-US" sz="3200" b="0" strike="noStrike" spc="-1" dirty="0">
                <a:solidFill>
                  <a:srgbClr val="000000"/>
                </a:solidFill>
                <a:latin typeface="Trebuchet MS"/>
              </a:rPr>
              <a:t>）能分到的也只有几十</a:t>
            </a:r>
            <a:r>
              <a:rPr lang="zh-CN" altLang="en-US" sz="3200" spc="-1" dirty="0">
                <a:solidFill>
                  <a:srgbClr val="000000"/>
                </a:solidFill>
                <a:latin typeface="Trebuchet MS"/>
              </a:rPr>
              <a:t>字节</a:t>
            </a:r>
            <a:endParaRPr lang="en-US" sz="32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很多核函数都会在私有内存中分配太多变量</a:t>
            </a:r>
            <a:endParaRPr lang="en-US" sz="32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所以编译器其实已经早就设计好了应对这种情景了</a:t>
            </a:r>
            <a:endParaRPr lang="en-US" sz="32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编译器可以溢出一部分私有内存到全局内存中</a:t>
            </a:r>
            <a:endParaRPr lang="en-US" sz="32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即便如此也还是给编译器提供了有用信息</a:t>
            </a:r>
            <a:r>
              <a:rPr lang="en-US" altLang="zh-CN" sz="3200" spc="-1" dirty="0">
                <a:solidFill>
                  <a:srgbClr val="000000"/>
                </a:solidFill>
                <a:latin typeface="Trebuchet MS"/>
              </a:rPr>
              <a:t>—</a:t>
            </a:r>
            <a:r>
              <a:rPr lang="zh-CN" altLang="en-US" sz="3200" spc="-1" dirty="0">
                <a:solidFill>
                  <a:srgbClr val="000000"/>
                </a:solidFill>
                <a:latin typeface="Trebuchet MS"/>
              </a:rPr>
              <a:t>特定部分的数据将只被某一个单独的工作项（</a:t>
            </a:r>
            <a:r>
              <a:rPr lang="en-US" altLang="zh-CN" sz="3200" spc="-1" dirty="0">
                <a:solidFill>
                  <a:srgbClr val="000000"/>
                </a:solidFill>
                <a:latin typeface="Trebuchet MS"/>
              </a:rPr>
              <a:t>work-item</a:t>
            </a:r>
            <a:r>
              <a:rPr lang="zh-CN" altLang="en-US" sz="3200" spc="-1" dirty="0">
                <a:solidFill>
                  <a:srgbClr val="000000"/>
                </a:solidFill>
                <a:latin typeface="Trebuchet MS"/>
              </a:rPr>
              <a:t>）所读取</a:t>
            </a:r>
            <a:endParaRPr lang="en-US" sz="32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这样就使得编译器可以将这些数据以更高读取效率的方式存放</a:t>
            </a:r>
            <a:endParaRPr lang="en-US" sz="3200" b="0" strike="noStrike" spc="-1" dirty="0">
              <a:latin typeface="Arial"/>
            </a:endParaRP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 name="CustomShape 1"/>
          <p:cNvSpPr/>
          <p:nvPr/>
        </p:nvSpPr>
        <p:spPr>
          <a:xfrm>
            <a:off x="35640" y="0"/>
            <a:ext cx="910764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3600" b="0" strike="noStrike" spc="-1" dirty="0">
                <a:solidFill>
                  <a:srgbClr val="000000"/>
                </a:solidFill>
                <a:latin typeface="Trebuchet MS"/>
              </a:rPr>
              <a:t>练习</a:t>
            </a:r>
            <a:r>
              <a:rPr lang="en-US" sz="3600" b="0" strike="noStrike" spc="-1" dirty="0">
                <a:solidFill>
                  <a:srgbClr val="000000"/>
                </a:solidFill>
                <a:latin typeface="Trebuchet MS"/>
              </a:rPr>
              <a:t> 7: </a:t>
            </a:r>
            <a:r>
              <a:rPr lang="zh-CN" altLang="en-US" sz="3600" b="0" strike="noStrike" spc="-1" dirty="0">
                <a:solidFill>
                  <a:srgbClr val="000000"/>
                </a:solidFill>
                <a:latin typeface="Trebuchet MS"/>
              </a:rPr>
              <a:t>使用私有内存</a:t>
            </a:r>
            <a:endParaRPr lang="en-US" sz="3600" b="0" strike="noStrike" spc="-1" dirty="0">
              <a:latin typeface="Arial"/>
            </a:endParaRPr>
          </a:p>
        </p:txBody>
      </p:sp>
      <p:sp>
        <p:nvSpPr>
          <p:cNvPr id="1649" name="CustomShape 2"/>
          <p:cNvSpPr/>
          <p:nvPr/>
        </p:nvSpPr>
        <p:spPr>
          <a:xfrm>
            <a:off x="179640" y="1127520"/>
            <a:ext cx="8784360" cy="5541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10000"/>
          </a:bodyPr>
          <a:lstStyle/>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目标：</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使用私有内存来最小化内存移动操作的性能开销，从而优化矩阵乘法程序的性能</a:t>
            </a:r>
            <a:endParaRPr lang="en-US" sz="2800" b="0" strike="noStrike" spc="-1" dirty="0">
              <a:latin typeface="Arial"/>
            </a:endParaRPr>
          </a:p>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流程：</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spc="-1" dirty="0">
                <a:solidFill>
                  <a:srgbClr val="000000"/>
                </a:solidFill>
                <a:latin typeface="Trebuchet MS"/>
              </a:rPr>
              <a:t>从你的矩阵乘法答案开始着手</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修改核函数，使得每个工作项（</a:t>
            </a:r>
            <a:r>
              <a:rPr lang="en-US" altLang="zh-CN" sz="2800" b="0" strike="noStrike" spc="-1" dirty="0">
                <a:solidFill>
                  <a:srgbClr val="000000"/>
                </a:solidFill>
                <a:latin typeface="Trebuchet MS"/>
              </a:rPr>
              <a:t>work-item</a:t>
            </a:r>
            <a:r>
              <a:rPr lang="zh-CN" altLang="en-US" sz="2800" b="0" strike="noStrike" spc="-1" dirty="0">
                <a:solidFill>
                  <a:srgbClr val="000000"/>
                </a:solidFill>
                <a:latin typeface="Trebuchet MS"/>
              </a:rPr>
              <a:t>）将自己所用到的</a:t>
            </a:r>
            <a:r>
              <a:rPr lang="en-US" altLang="zh-CN" sz="2800" b="0" strike="noStrike" spc="-1" dirty="0">
                <a:solidFill>
                  <a:srgbClr val="000000"/>
                </a:solidFill>
                <a:latin typeface="Trebuchet MS"/>
              </a:rPr>
              <a:t>A</a:t>
            </a:r>
            <a:r>
              <a:rPr lang="zh-CN" altLang="en-US" sz="2800" b="0" strike="noStrike" spc="-1" dirty="0">
                <a:solidFill>
                  <a:srgbClr val="000000"/>
                </a:solidFill>
                <a:latin typeface="Trebuchet MS"/>
              </a:rPr>
              <a:t>的行（</a:t>
            </a:r>
            <a:r>
              <a:rPr lang="en-US" altLang="zh-CN" sz="2800" b="0" strike="noStrike" spc="-1" dirty="0">
                <a:solidFill>
                  <a:srgbClr val="000000"/>
                </a:solidFill>
                <a:latin typeface="Trebuchet MS"/>
              </a:rPr>
              <a:t>row</a:t>
            </a:r>
            <a:r>
              <a:rPr lang="zh-CN" altLang="en-US" sz="2800" b="0" strike="noStrike" spc="-1" dirty="0">
                <a:solidFill>
                  <a:srgbClr val="000000"/>
                </a:solidFill>
                <a:latin typeface="Trebuchet MS"/>
              </a:rPr>
              <a:t>）复制到私有内存</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一步一步优化，将中间版本的程序都保存下来，追踪纪录好性能提升的过程</a:t>
            </a:r>
            <a:endParaRPr lang="en-US" sz="2800" b="0" strike="noStrike" spc="-1" dirty="0">
              <a:latin typeface="Arial"/>
            </a:endParaRPr>
          </a:p>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预期输出</a:t>
            </a:r>
            <a:r>
              <a:rPr lang="en-US" sz="3200" b="0" strike="noStrike" spc="-1" dirty="0">
                <a:solidFill>
                  <a:srgbClr val="C0504D"/>
                </a:solidFill>
                <a:latin typeface="Trebuchet MS"/>
              </a:rPr>
              <a:t>:</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zh-CN" altLang="en-US" sz="2800" spc="-1" dirty="0">
                <a:solidFill>
                  <a:srgbClr val="000000"/>
                </a:solidFill>
                <a:latin typeface="Trebuchet MS"/>
              </a:rPr>
              <a:t>标准输出信息，证明矩阵乘法计算结果正确</a:t>
            </a:r>
            <a:endParaRPr lang="en-US" altLang="zh-CN" sz="2800" spc="-1" dirty="0"/>
          </a:p>
          <a:p>
            <a:pPr marL="743040" lvl="1" indent="-285120">
              <a:lnSpc>
                <a:spcPct val="110000"/>
              </a:lnSpc>
              <a:spcBef>
                <a:spcPts val="561"/>
              </a:spcBef>
              <a:buClr>
                <a:srgbClr val="000000"/>
              </a:buClr>
              <a:buFont typeface="Arial"/>
              <a:buChar char="–"/>
            </a:pPr>
            <a:r>
              <a:rPr lang="zh-CN" altLang="en-US" sz="2800" spc="-1" dirty="0">
                <a:solidFill>
                  <a:srgbClr val="000000"/>
                </a:solidFill>
                <a:latin typeface="Trebuchet MS"/>
              </a:rPr>
              <a:t>报告运行的实践以及算力性能表现</a:t>
            </a:r>
            <a:r>
              <a:rPr lang="en-US" altLang="zh-CN" sz="2800" spc="-1" dirty="0">
                <a:solidFill>
                  <a:srgbClr val="000000"/>
                </a:solidFill>
                <a:latin typeface="Trebuchet MS"/>
              </a:rPr>
              <a:t>  MFLOPS</a:t>
            </a:r>
            <a:endParaRPr lang="en-US" altLang="zh-CN" sz="2800" spc="-1" dirty="0"/>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0" name="CustomShape 1"/>
          <p:cNvSpPr/>
          <p:nvPr/>
        </p:nvSpPr>
        <p:spPr>
          <a:xfrm>
            <a:off x="107640" y="19764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4400" b="0" strike="noStrike" spc="-1" dirty="0">
                <a:solidFill>
                  <a:srgbClr val="000000"/>
                </a:solidFill>
                <a:latin typeface="Trebuchet MS"/>
              </a:rPr>
              <a:t>优化矩阵乘法</a:t>
            </a:r>
            <a:endParaRPr lang="en-US" sz="4400" b="0" strike="noStrike" spc="-1" dirty="0">
              <a:latin typeface="Arial"/>
            </a:endParaRPr>
          </a:p>
        </p:txBody>
      </p:sp>
      <p:sp>
        <p:nvSpPr>
          <p:cNvPr id="1651" name="CustomShape 2"/>
          <p:cNvSpPr/>
          <p:nvPr/>
        </p:nvSpPr>
        <p:spPr>
          <a:xfrm>
            <a:off x="123840" y="1412640"/>
            <a:ext cx="8861400" cy="2447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上面已经说到了对于</a:t>
            </a:r>
            <a:r>
              <a:rPr lang="en-US" sz="2400" b="0" strike="noStrike" spc="-1" dirty="0">
                <a:solidFill>
                  <a:srgbClr val="000000"/>
                </a:solidFill>
                <a:latin typeface="Trebuchet MS"/>
              </a:rPr>
              <a:t>C</a:t>
            </a:r>
            <a:r>
              <a:rPr lang="zh-CN" altLang="en-US" sz="2400" spc="-1" dirty="0">
                <a:solidFill>
                  <a:srgbClr val="000000"/>
                </a:solidFill>
                <a:latin typeface="Trebuchet MS"/>
              </a:rPr>
              <a:t>的一行</a:t>
            </a:r>
            <a:r>
              <a:rPr lang="en-US" sz="2400" b="0" strike="noStrike" spc="-1" dirty="0">
                <a:solidFill>
                  <a:srgbClr val="000000"/>
                </a:solidFill>
                <a:latin typeface="Trebuchet MS"/>
              </a:rPr>
              <a:t>,</a:t>
            </a:r>
            <a:r>
              <a:rPr lang="zh-CN" altLang="en-US" sz="2400" b="0" strike="noStrike" spc="-1" dirty="0">
                <a:solidFill>
                  <a:srgbClr val="000000"/>
                </a:solidFill>
                <a:latin typeface="Trebuchet MS"/>
              </a:rPr>
              <a:t>每个元素都重复利用了</a:t>
            </a:r>
            <a:r>
              <a:rPr lang="en-US" altLang="zh-CN" sz="2400" b="0" strike="noStrike" spc="-1" dirty="0">
                <a:solidFill>
                  <a:srgbClr val="000000"/>
                </a:solidFill>
                <a:latin typeface="Trebuchet MS"/>
              </a:rPr>
              <a:t>A</a:t>
            </a:r>
            <a:r>
              <a:rPr lang="zh-CN" altLang="en-US" sz="2400" spc="-1" dirty="0">
                <a:solidFill>
                  <a:srgbClr val="000000"/>
                </a:solidFill>
                <a:latin typeface="Trebuchet MS"/>
              </a:rPr>
              <a:t>中的</a:t>
            </a:r>
            <a:r>
              <a:rPr lang="zh-CN" altLang="en-US" sz="2400" b="0" strike="noStrike" spc="-1" dirty="0">
                <a:solidFill>
                  <a:srgbClr val="000000"/>
                </a:solidFill>
                <a:latin typeface="Trebuchet MS"/>
              </a:rPr>
              <a:t>同一行</a:t>
            </a:r>
            <a:r>
              <a:rPr lang="en-US" sz="2400" b="0" strike="noStrike" spc="-1" dirty="0">
                <a:solidFill>
                  <a:srgbClr val="000000"/>
                </a:solidFill>
                <a:latin typeface="Trebuchet MS"/>
              </a:rPr>
              <a:t> </a:t>
            </a:r>
          </a:p>
          <a:p>
            <a:pPr marL="343080" indent="-34236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同样的道理，同一工作组</a:t>
            </a:r>
            <a:r>
              <a:rPr lang="zh-CN" altLang="en-US" sz="2400" spc="-1" dirty="0">
                <a:solidFill>
                  <a:srgbClr val="000000"/>
                </a:solidFill>
                <a:latin typeface="Trebuchet MS"/>
              </a:rPr>
              <a:t>（</a:t>
            </a:r>
            <a:r>
              <a:rPr lang="en-US" altLang="zh-CN" sz="2400" spc="-1" dirty="0">
                <a:solidFill>
                  <a:srgbClr val="000000"/>
                </a:solidFill>
                <a:latin typeface="Trebuchet MS"/>
              </a:rPr>
              <a:t>work-group</a:t>
            </a:r>
            <a:r>
              <a:rPr lang="zh-CN" altLang="en-US" sz="2400" spc="-1" dirty="0">
                <a:solidFill>
                  <a:srgbClr val="000000"/>
                </a:solidFill>
                <a:latin typeface="Trebuchet MS"/>
              </a:rPr>
              <a:t>）内的每个工作项（</a:t>
            </a:r>
            <a:r>
              <a:rPr lang="en-US" altLang="zh-CN" sz="2400" spc="-1" dirty="0">
                <a:solidFill>
                  <a:srgbClr val="000000"/>
                </a:solidFill>
                <a:latin typeface="Trebuchet MS"/>
              </a:rPr>
              <a:t>work-item</a:t>
            </a:r>
            <a:r>
              <a:rPr lang="zh-CN" altLang="en-US" sz="2400" spc="-1" dirty="0">
                <a:solidFill>
                  <a:srgbClr val="000000"/>
                </a:solidFill>
                <a:latin typeface="Trebuchet MS"/>
              </a:rPr>
              <a:t>）也都重复使用了</a:t>
            </a:r>
            <a:r>
              <a:rPr lang="en-US" altLang="zh-CN" sz="2400" spc="-1" dirty="0">
                <a:solidFill>
                  <a:srgbClr val="000000"/>
                </a:solidFill>
                <a:latin typeface="Trebuchet MS"/>
              </a:rPr>
              <a:t>B</a:t>
            </a:r>
            <a:r>
              <a:rPr lang="zh-CN" altLang="en-US" sz="2400" spc="-1" dirty="0">
                <a:solidFill>
                  <a:srgbClr val="000000"/>
                </a:solidFill>
                <a:latin typeface="Trebuchet MS"/>
              </a:rPr>
              <a:t>的同一列</a:t>
            </a:r>
            <a:endParaRPr lang="en-US" sz="2400" b="0" strike="noStrike" spc="-1" dirty="0">
              <a:latin typeface="Arial"/>
            </a:endParaRPr>
          </a:p>
          <a:p>
            <a:pPr marL="343080" indent="-34236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所以可以将</a:t>
            </a:r>
            <a:r>
              <a:rPr lang="en-US" altLang="zh-CN" sz="2400" b="0" strike="noStrike" spc="-1" dirty="0">
                <a:solidFill>
                  <a:srgbClr val="000000"/>
                </a:solidFill>
                <a:latin typeface="Trebuchet MS"/>
              </a:rPr>
              <a:t>B</a:t>
            </a:r>
            <a:r>
              <a:rPr lang="zh-CN" altLang="en-US" sz="2400" b="0" strike="noStrike" spc="-1" dirty="0">
                <a:solidFill>
                  <a:srgbClr val="000000"/>
                </a:solidFill>
                <a:latin typeface="Trebuchet MS"/>
              </a:rPr>
              <a:t>当中的每个列存储在</a:t>
            </a:r>
            <a:r>
              <a:rPr lang="zh-CN" altLang="en-US" sz="2400" b="1" spc="-1" dirty="0">
                <a:solidFill>
                  <a:srgbClr val="C0504D"/>
                </a:solidFill>
                <a:latin typeface="Trebuchet MS"/>
              </a:rPr>
              <a:t>局部</a:t>
            </a:r>
            <a:r>
              <a:rPr lang="zh-CN" altLang="en-US" sz="2400" b="0" strike="noStrike" spc="-1" dirty="0">
                <a:solidFill>
                  <a:srgbClr val="000000"/>
                </a:solidFill>
                <a:latin typeface="Trebuchet MS"/>
              </a:rPr>
              <a:t>内存（</a:t>
            </a:r>
            <a:r>
              <a:rPr lang="en-US" altLang="zh-CN" sz="2400" b="1" spc="-1" dirty="0">
                <a:solidFill>
                  <a:srgbClr val="C0504D"/>
                </a:solidFill>
                <a:latin typeface="Trebuchet MS"/>
              </a:rPr>
              <a:t>local </a:t>
            </a:r>
            <a:r>
              <a:rPr lang="en-US" altLang="zh-CN" sz="2400" b="0" strike="noStrike" spc="-1" dirty="0">
                <a:solidFill>
                  <a:srgbClr val="000000"/>
                </a:solidFill>
                <a:latin typeface="Trebuchet MS"/>
              </a:rPr>
              <a:t>memory</a:t>
            </a:r>
            <a:r>
              <a:rPr lang="zh-CN" altLang="en-US" sz="2400" b="0" strike="noStrike" spc="-1" dirty="0">
                <a:solidFill>
                  <a:srgbClr val="000000"/>
                </a:solidFill>
                <a:latin typeface="Trebuchet MS"/>
              </a:rPr>
              <a:t>）中（这样就在一个工作组内的所有工作项之间共享了）</a:t>
            </a:r>
            <a:endParaRPr lang="en-US" sz="2400" b="0" strike="noStrike" spc="-1" dirty="0">
              <a:latin typeface="Arial"/>
            </a:endParaRPr>
          </a:p>
        </p:txBody>
      </p:sp>
      <p:sp>
        <p:nvSpPr>
          <p:cNvPr id="1652" name="CustomShape 3"/>
          <p:cNvSpPr/>
          <p:nvPr/>
        </p:nvSpPr>
        <p:spPr>
          <a:xfrm>
            <a:off x="3483360" y="4299480"/>
            <a:ext cx="1150200" cy="1078920"/>
          </a:xfrm>
          <a:prstGeom prst="rect">
            <a:avLst/>
          </a:prstGeom>
          <a:noFill/>
          <a:ln w="12600">
            <a:solidFill>
              <a:schemeClr val="tx1"/>
            </a:solidFill>
            <a:miter/>
          </a:ln>
        </p:spPr>
        <p:style>
          <a:lnRef idx="0">
            <a:scrgbClr r="0" g="0" b="0"/>
          </a:lnRef>
          <a:fillRef idx="0">
            <a:scrgbClr r="0" g="0" b="0"/>
          </a:fillRef>
          <a:effectRef idx="0">
            <a:scrgbClr r="0" g="0" b="0"/>
          </a:effectRef>
          <a:fontRef idx="minor"/>
        </p:style>
      </p:sp>
      <p:sp>
        <p:nvSpPr>
          <p:cNvPr id="1653" name="CustomShape 4"/>
          <p:cNvSpPr/>
          <p:nvPr/>
        </p:nvSpPr>
        <p:spPr>
          <a:xfrm>
            <a:off x="2829240" y="4641840"/>
            <a:ext cx="540720" cy="3643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901"/>
              </a:spcBef>
            </a:pPr>
            <a:r>
              <a:rPr lang="en-US" sz="1800" b="1" strike="noStrike" spc="-1">
                <a:solidFill>
                  <a:srgbClr val="000000"/>
                </a:solidFill>
                <a:latin typeface="Arial"/>
                <a:ea typeface="MS PGothic"/>
              </a:rPr>
              <a:t>=</a:t>
            </a:r>
            <a:endParaRPr lang="en-US" sz="1800" b="0" strike="noStrike" spc="-1">
              <a:latin typeface="Arial"/>
            </a:endParaRPr>
          </a:p>
        </p:txBody>
      </p:sp>
      <p:sp>
        <p:nvSpPr>
          <p:cNvPr id="1654" name="CustomShape 5"/>
          <p:cNvSpPr/>
          <p:nvPr/>
        </p:nvSpPr>
        <p:spPr>
          <a:xfrm>
            <a:off x="4698720" y="4641840"/>
            <a:ext cx="162720" cy="3643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901"/>
              </a:spcBef>
            </a:pPr>
            <a:r>
              <a:rPr lang="en-US" sz="1800" b="1" strike="noStrike" spc="-1">
                <a:solidFill>
                  <a:srgbClr val="000000"/>
                </a:solidFill>
                <a:latin typeface="Arial"/>
                <a:ea typeface="MS PGothic"/>
              </a:rPr>
              <a:t>x</a:t>
            </a:r>
            <a:endParaRPr lang="en-US" sz="1800" b="0" strike="noStrike" spc="-1">
              <a:latin typeface="Arial"/>
            </a:endParaRPr>
          </a:p>
        </p:txBody>
      </p:sp>
      <p:sp>
        <p:nvSpPr>
          <p:cNvPr id="1655" name="CustomShape 6"/>
          <p:cNvSpPr/>
          <p:nvPr/>
        </p:nvSpPr>
        <p:spPr>
          <a:xfrm>
            <a:off x="3483360" y="4743720"/>
            <a:ext cx="1150200" cy="126360"/>
          </a:xfrm>
          <a:prstGeom prst="rect">
            <a:avLst/>
          </a:prstGeom>
          <a:solidFill>
            <a:srgbClr val="FC0128"/>
          </a:solidFill>
          <a:ln w="12600">
            <a:solidFill>
              <a:srgbClr val="000000"/>
            </a:solidFill>
            <a:miter/>
          </a:ln>
        </p:spPr>
        <p:style>
          <a:lnRef idx="0">
            <a:scrgbClr r="0" g="0" b="0"/>
          </a:lnRef>
          <a:fillRef idx="0">
            <a:scrgbClr r="0" g="0" b="0"/>
          </a:fillRef>
          <a:effectRef idx="0">
            <a:scrgbClr r="0" g="0" b="0"/>
          </a:effectRef>
          <a:fontRef idx="minor"/>
        </p:style>
      </p:sp>
      <p:sp>
        <p:nvSpPr>
          <p:cNvPr id="1656" name="CustomShape 7"/>
          <p:cNvSpPr/>
          <p:nvPr/>
        </p:nvSpPr>
        <p:spPr>
          <a:xfrm>
            <a:off x="3551760" y="4426200"/>
            <a:ext cx="675720" cy="3031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700"/>
              </a:spcBef>
            </a:pPr>
            <a:r>
              <a:rPr lang="en-US" sz="1400" b="0" strike="noStrike" spc="-1">
                <a:solidFill>
                  <a:srgbClr val="000000"/>
                </a:solidFill>
                <a:latin typeface="Trebuchet MS"/>
                <a:ea typeface="MS PGothic"/>
              </a:rPr>
              <a:t>A(i,:)</a:t>
            </a:r>
            <a:endParaRPr lang="en-US" sz="1400" b="0" strike="noStrike" spc="-1">
              <a:latin typeface="Arial"/>
            </a:endParaRPr>
          </a:p>
        </p:txBody>
      </p:sp>
      <p:sp>
        <p:nvSpPr>
          <p:cNvPr id="1657" name="CustomShape 8"/>
          <p:cNvSpPr/>
          <p:nvPr/>
        </p:nvSpPr>
        <p:spPr>
          <a:xfrm>
            <a:off x="5032800" y="4299480"/>
            <a:ext cx="1151640" cy="1078920"/>
          </a:xfrm>
          <a:prstGeom prst="rect">
            <a:avLst/>
          </a:prstGeom>
          <a:noFill/>
          <a:ln w="12600">
            <a:solidFill>
              <a:schemeClr val="tx1"/>
            </a:solidFill>
            <a:miter/>
          </a:ln>
        </p:spPr>
        <p:style>
          <a:lnRef idx="0">
            <a:scrgbClr r="0" g="0" b="0"/>
          </a:lnRef>
          <a:fillRef idx="0">
            <a:scrgbClr r="0" g="0" b="0"/>
          </a:fillRef>
          <a:effectRef idx="0">
            <a:scrgbClr r="0" g="0" b="0"/>
          </a:effectRef>
          <a:fontRef idx="minor"/>
        </p:style>
      </p:sp>
      <p:sp>
        <p:nvSpPr>
          <p:cNvPr id="1658" name="CustomShape 9"/>
          <p:cNvSpPr/>
          <p:nvPr/>
        </p:nvSpPr>
        <p:spPr>
          <a:xfrm>
            <a:off x="5261400" y="4299480"/>
            <a:ext cx="134280" cy="1078920"/>
          </a:xfrm>
          <a:prstGeom prst="rect">
            <a:avLst/>
          </a:prstGeom>
          <a:solidFill>
            <a:srgbClr val="FC0128"/>
          </a:solidFill>
          <a:ln w="12600">
            <a:solidFill>
              <a:srgbClr val="000000"/>
            </a:solidFill>
            <a:miter/>
          </a:ln>
        </p:spPr>
        <p:style>
          <a:lnRef idx="0">
            <a:scrgbClr r="0" g="0" b="0"/>
          </a:lnRef>
          <a:fillRef idx="0">
            <a:scrgbClr r="0" g="0" b="0"/>
          </a:fillRef>
          <a:effectRef idx="0">
            <a:scrgbClr r="0" g="0" b="0"/>
          </a:effectRef>
          <a:fontRef idx="minor"/>
        </p:style>
      </p:sp>
      <p:sp>
        <p:nvSpPr>
          <p:cNvPr id="1659" name="CustomShape 10"/>
          <p:cNvSpPr/>
          <p:nvPr/>
        </p:nvSpPr>
        <p:spPr>
          <a:xfrm>
            <a:off x="5447160" y="4680360"/>
            <a:ext cx="677160" cy="3031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700"/>
              </a:spcBef>
            </a:pPr>
            <a:r>
              <a:rPr lang="en-US" sz="1400" b="0" strike="noStrike" spc="-1">
                <a:solidFill>
                  <a:srgbClr val="000000"/>
                </a:solidFill>
                <a:latin typeface="Trebuchet MS"/>
                <a:ea typeface="MS PGothic"/>
              </a:rPr>
              <a:t>B(:,j)</a:t>
            </a:r>
            <a:endParaRPr lang="en-US" sz="1400" b="0" strike="noStrike" spc="-1">
              <a:latin typeface="Arial"/>
            </a:endParaRPr>
          </a:p>
        </p:txBody>
      </p:sp>
      <p:sp>
        <p:nvSpPr>
          <p:cNvPr id="1660" name="CustomShape 11"/>
          <p:cNvSpPr/>
          <p:nvPr/>
        </p:nvSpPr>
        <p:spPr>
          <a:xfrm>
            <a:off x="1412280" y="4299480"/>
            <a:ext cx="1150200" cy="1078920"/>
          </a:xfrm>
          <a:prstGeom prst="rect">
            <a:avLst/>
          </a:prstGeom>
          <a:noFill/>
          <a:ln w="12600">
            <a:solidFill>
              <a:schemeClr val="tx1"/>
            </a:solidFill>
            <a:miter/>
          </a:ln>
        </p:spPr>
        <p:style>
          <a:lnRef idx="0">
            <a:scrgbClr r="0" g="0" b="0"/>
          </a:lnRef>
          <a:fillRef idx="0">
            <a:scrgbClr r="0" g="0" b="0"/>
          </a:fillRef>
          <a:effectRef idx="0">
            <a:scrgbClr r="0" g="0" b="0"/>
          </a:effectRef>
          <a:fontRef idx="minor"/>
        </p:style>
      </p:sp>
      <p:sp>
        <p:nvSpPr>
          <p:cNvPr id="1661" name="CustomShape 12"/>
          <p:cNvSpPr/>
          <p:nvPr/>
        </p:nvSpPr>
        <p:spPr>
          <a:xfrm>
            <a:off x="1598040" y="4489920"/>
            <a:ext cx="677160" cy="3031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700"/>
              </a:spcBef>
            </a:pPr>
            <a:r>
              <a:rPr lang="en-US" sz="1400" b="0" strike="noStrike" spc="-1">
                <a:solidFill>
                  <a:srgbClr val="000000"/>
                </a:solidFill>
                <a:latin typeface="Trebuchet MS"/>
                <a:ea typeface="MS PGothic"/>
              </a:rPr>
              <a:t>C(i,j)</a:t>
            </a:r>
            <a:endParaRPr lang="en-US" sz="1400" b="0" strike="noStrike" spc="-1">
              <a:latin typeface="Arial"/>
            </a:endParaRPr>
          </a:p>
        </p:txBody>
      </p:sp>
      <p:sp>
        <p:nvSpPr>
          <p:cNvPr id="1662" name="CustomShape 13"/>
          <p:cNvSpPr/>
          <p:nvPr/>
        </p:nvSpPr>
        <p:spPr>
          <a:xfrm>
            <a:off x="995083" y="5591520"/>
            <a:ext cx="3776357" cy="693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99000"/>
              </a:lnSpc>
            </a:pPr>
            <a:r>
              <a:rPr lang="zh-CN" altLang="en-US" sz="2000" b="1" strike="noStrike" spc="-1" dirty="0">
                <a:solidFill>
                  <a:srgbClr val="000000"/>
                </a:solidFill>
                <a:latin typeface="Trebuchet MS"/>
                <a:ea typeface="ヒラギノ角ゴ ProN W3"/>
              </a:rPr>
              <a:t>存放在每个工作项的私有内存中</a:t>
            </a:r>
            <a:endParaRPr lang="en-US" sz="2000" b="0" strike="noStrike" spc="-1" dirty="0">
              <a:latin typeface="Arial"/>
            </a:endParaRPr>
          </a:p>
        </p:txBody>
      </p:sp>
      <p:sp>
        <p:nvSpPr>
          <p:cNvPr id="1663" name="CustomShape 14"/>
          <p:cNvSpPr/>
          <p:nvPr/>
        </p:nvSpPr>
        <p:spPr>
          <a:xfrm>
            <a:off x="1412280" y="4750560"/>
            <a:ext cx="1150200" cy="126360"/>
          </a:xfrm>
          <a:prstGeom prst="rect">
            <a:avLst/>
          </a:prstGeom>
          <a:solidFill>
            <a:srgbClr val="FC0128"/>
          </a:solidFill>
          <a:ln w="12600">
            <a:solidFill>
              <a:srgbClr val="000000"/>
            </a:solidFill>
            <a:miter/>
          </a:ln>
        </p:spPr>
        <p:style>
          <a:lnRef idx="0">
            <a:scrgbClr r="0" g="0" b="0"/>
          </a:lnRef>
          <a:fillRef idx="0">
            <a:scrgbClr r="0" g="0" b="0"/>
          </a:fillRef>
          <a:effectRef idx="0">
            <a:scrgbClr r="0" g="0" b="0"/>
          </a:effectRef>
          <a:fontRef idx="minor"/>
        </p:style>
      </p:sp>
      <p:sp>
        <p:nvSpPr>
          <p:cNvPr id="1664" name="CustomShape 15"/>
          <p:cNvSpPr/>
          <p:nvPr/>
        </p:nvSpPr>
        <p:spPr>
          <a:xfrm>
            <a:off x="1752120" y="4748760"/>
            <a:ext cx="135720" cy="126360"/>
          </a:xfrm>
          <a:prstGeom prst="rect">
            <a:avLst/>
          </a:prstGeom>
          <a:solidFill>
            <a:schemeClr val="accent2"/>
          </a:solidFill>
          <a:ln w="12600">
            <a:solidFill>
              <a:srgbClr val="000000"/>
            </a:solidFill>
            <a:miter/>
          </a:ln>
        </p:spPr>
        <p:style>
          <a:lnRef idx="0">
            <a:scrgbClr r="0" g="0" b="0"/>
          </a:lnRef>
          <a:fillRef idx="0">
            <a:scrgbClr r="0" g="0" b="0"/>
          </a:fillRef>
          <a:effectRef idx="0">
            <a:scrgbClr r="0" g="0" b="0"/>
          </a:effectRef>
          <a:fontRef idx="minor"/>
        </p:style>
      </p:sp>
      <p:sp>
        <p:nvSpPr>
          <p:cNvPr id="1665" name="CustomShape 16"/>
          <p:cNvSpPr/>
          <p:nvPr/>
        </p:nvSpPr>
        <p:spPr>
          <a:xfrm>
            <a:off x="3302280" y="4420080"/>
            <a:ext cx="1513080" cy="613080"/>
          </a:xfrm>
          <a:prstGeom prst="ellipse">
            <a:avLst/>
          </a:prstGeom>
          <a:noFill/>
          <a:ln>
            <a:round/>
          </a:ln>
        </p:spPr>
        <p:style>
          <a:lnRef idx="2">
            <a:schemeClr val="accent1">
              <a:shade val="50000"/>
            </a:schemeClr>
          </a:lnRef>
          <a:fillRef idx="1">
            <a:schemeClr val="accent1"/>
          </a:fillRef>
          <a:effectRef idx="0">
            <a:schemeClr val="accent1"/>
          </a:effectRef>
          <a:fontRef idx="minor"/>
        </p:style>
      </p:sp>
      <p:sp>
        <p:nvSpPr>
          <p:cNvPr id="1666" name="CustomShape 17"/>
          <p:cNvSpPr/>
          <p:nvPr/>
        </p:nvSpPr>
        <p:spPr>
          <a:xfrm flipV="1">
            <a:off x="2829240" y="5033160"/>
            <a:ext cx="1229040" cy="56628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1667" name="CustomShape 18"/>
          <p:cNvSpPr/>
          <p:nvPr/>
        </p:nvSpPr>
        <p:spPr>
          <a:xfrm>
            <a:off x="4073760" y="5929200"/>
            <a:ext cx="3885840" cy="693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99000"/>
              </a:lnSpc>
            </a:pPr>
            <a:r>
              <a:rPr lang="zh-CN" altLang="en-US" sz="2000" b="1" strike="noStrike" spc="-1" dirty="0">
                <a:solidFill>
                  <a:srgbClr val="000000"/>
                </a:solidFill>
                <a:latin typeface="Trebuchet MS"/>
                <a:ea typeface="ヒラギノ角ゴ ProN W3"/>
              </a:rPr>
              <a:t>存放在每个工作组的局部内存中</a:t>
            </a:r>
            <a:endParaRPr lang="en-US" sz="2000" b="0" strike="noStrike" spc="-1" dirty="0">
              <a:latin typeface="Arial"/>
            </a:endParaRPr>
          </a:p>
        </p:txBody>
      </p:sp>
      <p:sp>
        <p:nvSpPr>
          <p:cNvPr id="1668" name="CustomShape 19"/>
          <p:cNvSpPr/>
          <p:nvPr/>
        </p:nvSpPr>
        <p:spPr>
          <a:xfrm rot="16200000">
            <a:off x="4572000" y="4490280"/>
            <a:ext cx="1513080" cy="613080"/>
          </a:xfrm>
          <a:prstGeom prst="ellipse">
            <a:avLst/>
          </a:prstGeom>
          <a:noFill/>
          <a:ln>
            <a:round/>
          </a:ln>
        </p:spPr>
        <p:style>
          <a:lnRef idx="2">
            <a:schemeClr val="accent1">
              <a:shade val="50000"/>
            </a:schemeClr>
          </a:lnRef>
          <a:fillRef idx="1">
            <a:schemeClr val="accent1"/>
          </a:fillRef>
          <a:effectRef idx="0">
            <a:schemeClr val="accent1"/>
          </a:effectRef>
          <a:fontRef idx="minor"/>
        </p:style>
      </p:sp>
      <p:sp>
        <p:nvSpPr>
          <p:cNvPr id="1669" name="CustomShape 20"/>
          <p:cNvSpPr/>
          <p:nvPr/>
        </p:nvSpPr>
        <p:spPr>
          <a:xfrm flipH="1" flipV="1">
            <a:off x="5469120" y="5516640"/>
            <a:ext cx="248040" cy="41148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0" name="CustomShape 1"/>
          <p:cNvSpPr/>
          <p:nvPr/>
        </p:nvSpPr>
        <p:spPr>
          <a:xfrm>
            <a:off x="199080" y="896760"/>
            <a:ext cx="3695400" cy="5361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20000"/>
          </a:bodyPr>
          <a:lstStyle/>
          <a:p>
            <a:pPr>
              <a:lnSpc>
                <a:spcPct val="100000"/>
              </a:lnSpc>
              <a:spcBef>
                <a:spcPts val="400"/>
              </a:spcBef>
            </a:pPr>
            <a:r>
              <a:rPr lang="en-US" sz="2000" b="1" strike="noStrike" spc="-1">
                <a:solidFill>
                  <a:srgbClr val="401B5B"/>
                </a:solidFill>
                <a:latin typeface="Courier New"/>
              </a:rPr>
              <a:t>__kernel </a:t>
            </a:r>
            <a:r>
              <a:rPr lang="en-US" sz="2000" b="1" strike="noStrike" spc="-1">
                <a:solidFill>
                  <a:srgbClr val="C0504D"/>
                </a:solidFill>
                <a:latin typeface="Courier New"/>
              </a:rPr>
              <a:t>void</a:t>
            </a:r>
            <a:r>
              <a:rPr lang="en-US" sz="2000" b="1" strike="noStrike" spc="-1">
                <a:solidFill>
                  <a:srgbClr val="000000"/>
                </a:solidFill>
                <a:latin typeface="Courier New"/>
              </a:rPr>
              <a:t> </a:t>
            </a:r>
            <a:r>
              <a:rPr lang="en-US" sz="2000" b="1" strike="noStrike" spc="-1">
                <a:solidFill>
                  <a:srgbClr val="17375E"/>
                </a:solidFill>
                <a:latin typeface="Courier New"/>
              </a:rPr>
              <a:t>mmul</a:t>
            </a:r>
            <a:r>
              <a:rPr lang="en-US" sz="2000" b="1" strike="noStrike" spc="-1">
                <a:solidFill>
                  <a:srgbClr val="000000"/>
                </a:solidFill>
                <a:latin typeface="Courier New"/>
              </a:rPr>
              <a:t>(</a:t>
            </a:r>
            <a:endParaRPr lang="en-US" sz="2000" b="0" strike="noStrike" spc="-1">
              <a:latin typeface="Arial"/>
            </a:endParaRPr>
          </a:p>
          <a:p>
            <a:pPr>
              <a:lnSpc>
                <a:spcPct val="100000"/>
              </a:lnSpc>
              <a:spcBef>
                <a:spcPts val="400"/>
              </a:spcBef>
            </a:pPr>
            <a:r>
              <a:rPr lang="en-US" sz="2000" b="1" strike="noStrike" spc="-1">
                <a:solidFill>
                  <a:srgbClr val="C0504D"/>
                </a:solidFill>
                <a:latin typeface="Courier New"/>
              </a:rPr>
              <a:t>     const int </a:t>
            </a:r>
            <a:r>
              <a:rPr lang="en-US" sz="2000" b="1" strike="noStrike" spc="-1">
                <a:solidFill>
                  <a:srgbClr val="000000"/>
                </a:solidFill>
                <a:latin typeface="Courier New"/>
              </a:rPr>
              <a:t>N,</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   </a:t>
            </a:r>
            <a:r>
              <a:rPr lang="en-US" sz="2000" b="1" strike="noStrike" spc="-1">
                <a:solidFill>
                  <a:srgbClr val="401B5B"/>
                </a:solidFill>
                <a:latin typeface="Courier New"/>
              </a:rPr>
              <a:t>__global </a:t>
            </a:r>
            <a:r>
              <a:rPr lang="en-US" sz="2000" b="1" strike="noStrike" spc="-1">
                <a:solidFill>
                  <a:srgbClr val="C0504D"/>
                </a:solidFill>
                <a:latin typeface="Courier New"/>
              </a:rPr>
              <a:t>float</a:t>
            </a:r>
            <a:r>
              <a:rPr lang="en-US" sz="2000" b="1" strike="noStrike" spc="-1">
                <a:solidFill>
                  <a:srgbClr val="000000"/>
                </a:solidFill>
                <a:latin typeface="Courier New"/>
              </a:rPr>
              <a:t> *A,</a:t>
            </a:r>
            <a:endParaRPr lang="en-US" sz="2000" b="0" strike="noStrike" spc="-1">
              <a:latin typeface="Arial"/>
            </a:endParaRPr>
          </a:p>
          <a:p>
            <a:pPr>
              <a:lnSpc>
                <a:spcPct val="100000"/>
              </a:lnSpc>
              <a:spcBef>
                <a:spcPts val="400"/>
              </a:spcBef>
            </a:pPr>
            <a:r>
              <a:rPr lang="en-US" sz="2000" b="1" strike="noStrike" spc="-1">
                <a:solidFill>
                  <a:srgbClr val="9BBB59"/>
                </a:solidFill>
                <a:latin typeface="Courier New"/>
              </a:rPr>
              <a:t>   </a:t>
            </a:r>
            <a:r>
              <a:rPr lang="en-US" sz="2000" b="1" strike="noStrike" spc="-1">
                <a:solidFill>
                  <a:srgbClr val="401B5B"/>
                </a:solidFill>
                <a:latin typeface="Courier New"/>
              </a:rPr>
              <a:t>__global </a:t>
            </a:r>
            <a:r>
              <a:rPr lang="en-US" sz="2000" b="1" strike="noStrike" spc="-1">
                <a:solidFill>
                  <a:srgbClr val="C0504D"/>
                </a:solidFill>
                <a:latin typeface="Courier New"/>
              </a:rPr>
              <a:t>float</a:t>
            </a:r>
            <a:r>
              <a:rPr lang="en-US" sz="2000" b="1" strike="noStrike" spc="-1">
                <a:solidFill>
                  <a:srgbClr val="000000"/>
                </a:solidFill>
                <a:latin typeface="Courier New"/>
              </a:rPr>
              <a:t> *B,</a:t>
            </a:r>
            <a:endParaRPr lang="en-US" sz="2000" b="0" strike="noStrike" spc="-1">
              <a:latin typeface="Arial"/>
            </a:endParaRPr>
          </a:p>
          <a:p>
            <a:pPr>
              <a:lnSpc>
                <a:spcPct val="100000"/>
              </a:lnSpc>
              <a:spcBef>
                <a:spcPts val="400"/>
              </a:spcBef>
            </a:pPr>
            <a:r>
              <a:rPr lang="en-US" sz="2000" b="1" strike="noStrike" spc="-1">
                <a:solidFill>
                  <a:srgbClr val="401B5B"/>
                </a:solidFill>
                <a:latin typeface="Courier New"/>
              </a:rPr>
              <a:t>   __global </a:t>
            </a:r>
            <a:r>
              <a:rPr lang="en-US" sz="2000" b="1" strike="noStrike" spc="-1">
                <a:solidFill>
                  <a:srgbClr val="C0504D"/>
                </a:solidFill>
                <a:latin typeface="Courier New"/>
              </a:rPr>
              <a:t>float</a:t>
            </a:r>
            <a:r>
              <a:rPr lang="en-US" sz="2000" b="1" strike="noStrike" spc="-1">
                <a:solidFill>
                  <a:srgbClr val="000000"/>
                </a:solidFill>
                <a:latin typeface="Courier New"/>
              </a:rPr>
              <a:t> *C,</a:t>
            </a:r>
            <a:endParaRPr lang="en-US" sz="2000" b="0" strike="noStrike" spc="-1">
              <a:latin typeface="Arial"/>
            </a:endParaRPr>
          </a:p>
          <a:p>
            <a:pPr>
              <a:lnSpc>
                <a:spcPct val="100000"/>
              </a:lnSpc>
              <a:spcBef>
                <a:spcPts val="400"/>
              </a:spcBef>
            </a:pPr>
            <a:r>
              <a:rPr lang="en-US" sz="2000" b="1" strike="noStrike" spc="-1">
                <a:solidFill>
                  <a:srgbClr val="401B5B"/>
                </a:solidFill>
                <a:latin typeface="Courier New"/>
              </a:rPr>
              <a:t>   __local  </a:t>
            </a:r>
            <a:r>
              <a:rPr lang="en-US" sz="2000" b="1" strike="noStrike" spc="-1">
                <a:solidFill>
                  <a:srgbClr val="C0504D"/>
                </a:solidFill>
                <a:latin typeface="Courier New"/>
              </a:rPr>
              <a:t>float</a:t>
            </a:r>
            <a:r>
              <a:rPr lang="en-US" sz="2000" b="1" strike="noStrike" spc="-1">
                <a:solidFill>
                  <a:srgbClr val="000000"/>
                </a:solidFill>
                <a:latin typeface="Courier New"/>
              </a:rPr>
              <a:t> *Bwrk)</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 </a:t>
            </a:r>
            <a:r>
              <a:rPr lang="en-US" sz="2000" b="1" strike="noStrike" spc="-1">
                <a:solidFill>
                  <a:srgbClr val="C0504D"/>
                </a:solidFill>
                <a:latin typeface="Courier New"/>
              </a:rPr>
              <a:t>int</a:t>
            </a:r>
            <a:r>
              <a:rPr lang="en-US" sz="2000" b="1" strike="noStrike" spc="-1">
                <a:solidFill>
                  <a:srgbClr val="000000"/>
                </a:solidFill>
                <a:latin typeface="Courier New"/>
              </a:rPr>
              <a:t> j, k;</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 </a:t>
            </a:r>
            <a:r>
              <a:rPr lang="en-US" sz="2000" b="1" strike="noStrike" spc="-1">
                <a:solidFill>
                  <a:srgbClr val="C0504D"/>
                </a:solidFill>
                <a:latin typeface="Courier New"/>
              </a:rPr>
              <a:t>int </a:t>
            </a:r>
            <a:r>
              <a:rPr lang="en-US" sz="2000" b="1" strike="noStrike" spc="-1">
                <a:solidFill>
                  <a:srgbClr val="000000"/>
                </a:solidFill>
                <a:latin typeface="Courier New"/>
              </a:rPr>
              <a:t>i =</a:t>
            </a:r>
            <a:br/>
            <a:r>
              <a:rPr lang="en-US" sz="2000" b="1" strike="noStrike" spc="-1">
                <a:solidFill>
                  <a:srgbClr val="000000"/>
                </a:solidFill>
                <a:latin typeface="Courier New"/>
              </a:rPr>
              <a:t>    </a:t>
            </a:r>
            <a:r>
              <a:rPr lang="en-US" sz="2000" b="1" strike="noStrike" spc="-1">
                <a:solidFill>
                  <a:srgbClr val="17375E"/>
                </a:solidFill>
                <a:latin typeface="Courier New"/>
              </a:rPr>
              <a:t>get_global_id</a:t>
            </a:r>
            <a:r>
              <a:rPr lang="en-US" sz="2000" b="1" strike="noStrike" spc="-1">
                <a:solidFill>
                  <a:srgbClr val="000000"/>
                </a:solidFill>
                <a:latin typeface="Courier New"/>
              </a:rPr>
              <a:t>(0);</a:t>
            </a:r>
            <a:endParaRPr lang="en-US" sz="2000" b="0" strike="noStrike" spc="-1">
              <a:latin typeface="Arial"/>
            </a:endParaRPr>
          </a:p>
          <a:p>
            <a:pPr>
              <a:lnSpc>
                <a:spcPct val="100000"/>
              </a:lnSpc>
              <a:spcBef>
                <a:spcPts val="400"/>
              </a:spcBef>
            </a:pP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 </a:t>
            </a:r>
            <a:r>
              <a:rPr lang="en-US" sz="2000" b="1" strike="noStrike" spc="-1">
                <a:solidFill>
                  <a:srgbClr val="C0504D"/>
                </a:solidFill>
                <a:latin typeface="Courier New"/>
              </a:rPr>
              <a:t>int </a:t>
            </a:r>
            <a:r>
              <a:rPr lang="en-US" sz="2000" b="1" strike="noStrike" spc="-1">
                <a:solidFill>
                  <a:srgbClr val="000000"/>
                </a:solidFill>
                <a:latin typeface="Courier New"/>
              </a:rPr>
              <a:t>iloc  =</a:t>
            </a:r>
            <a:br/>
            <a:r>
              <a:rPr lang="en-US" sz="2000" b="1" strike="noStrike" spc="-1">
                <a:solidFill>
                  <a:srgbClr val="000000"/>
                </a:solidFill>
                <a:latin typeface="Courier New"/>
              </a:rPr>
              <a:t>      </a:t>
            </a:r>
            <a:r>
              <a:rPr lang="en-US" sz="2000" b="1" strike="noStrike" spc="-1">
                <a:solidFill>
                  <a:srgbClr val="17375E"/>
                </a:solidFill>
                <a:latin typeface="Courier New"/>
              </a:rPr>
              <a:t>get_local_id</a:t>
            </a:r>
            <a:r>
              <a:rPr lang="en-US" sz="2000" b="1" strike="noStrike" spc="-1">
                <a:solidFill>
                  <a:srgbClr val="000000"/>
                </a:solidFill>
                <a:latin typeface="Courier New"/>
              </a:rPr>
              <a:t>(0);</a:t>
            </a:r>
            <a:endParaRPr lang="en-US" sz="2000" b="0" strike="noStrike" spc="-1">
              <a:latin typeface="Arial"/>
            </a:endParaRPr>
          </a:p>
          <a:p>
            <a:pPr>
              <a:lnSpc>
                <a:spcPct val="100000"/>
              </a:lnSpc>
              <a:spcBef>
                <a:spcPts val="400"/>
              </a:spcBef>
            </a:pP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 </a:t>
            </a:r>
            <a:r>
              <a:rPr lang="en-US" sz="2000" b="1" strike="noStrike" spc="-1">
                <a:solidFill>
                  <a:srgbClr val="C0504D"/>
                </a:solidFill>
                <a:latin typeface="Courier New"/>
              </a:rPr>
              <a:t>int </a:t>
            </a:r>
            <a:r>
              <a:rPr lang="en-US" sz="2000" b="1" strike="noStrike" spc="-1">
                <a:solidFill>
                  <a:srgbClr val="000000"/>
                </a:solidFill>
                <a:latin typeface="Courier New"/>
              </a:rPr>
              <a:t>nloc =</a:t>
            </a:r>
            <a:br/>
            <a:r>
              <a:rPr lang="en-US" sz="2000" b="1" strike="noStrike" spc="-1">
                <a:solidFill>
                  <a:srgbClr val="000000"/>
                </a:solidFill>
                <a:latin typeface="Courier New"/>
              </a:rPr>
              <a:t>      </a:t>
            </a:r>
            <a:r>
              <a:rPr lang="en-US" sz="2000" b="1" strike="noStrike" spc="-1">
                <a:solidFill>
                  <a:srgbClr val="17375E"/>
                </a:solidFill>
                <a:latin typeface="Courier New"/>
              </a:rPr>
              <a:t>get_local_size</a:t>
            </a:r>
            <a:r>
              <a:rPr lang="en-US" sz="2000" b="1" strike="noStrike" spc="-1">
                <a:solidFill>
                  <a:srgbClr val="000000"/>
                </a:solidFill>
                <a:latin typeface="Courier New"/>
              </a:rPr>
              <a:t>(0);</a:t>
            </a:r>
            <a:endParaRPr lang="en-US" sz="2000" b="0" strike="noStrike" spc="-1">
              <a:latin typeface="Arial"/>
            </a:endParaRPr>
          </a:p>
          <a:p>
            <a:pPr>
              <a:lnSpc>
                <a:spcPct val="100000"/>
              </a:lnSpc>
              <a:spcBef>
                <a:spcPts val="400"/>
              </a:spcBef>
            </a:pPr>
            <a:r>
              <a:rPr lang="en-US" sz="2000" b="1" strike="noStrike" spc="-1">
                <a:solidFill>
                  <a:srgbClr val="C0504D"/>
                </a:solidFill>
                <a:latin typeface="Courier New"/>
              </a:rPr>
              <a:t> </a:t>
            </a:r>
            <a:endParaRPr lang="en-US" sz="2000" b="0" strike="noStrike" spc="-1">
              <a:latin typeface="Arial"/>
            </a:endParaRPr>
          </a:p>
          <a:p>
            <a:pPr>
              <a:lnSpc>
                <a:spcPct val="100000"/>
              </a:lnSpc>
              <a:spcBef>
                <a:spcPts val="400"/>
              </a:spcBef>
            </a:pPr>
            <a:r>
              <a:rPr lang="en-US" sz="2000" b="1" strike="noStrike" spc="-1">
                <a:solidFill>
                  <a:srgbClr val="C0504D"/>
                </a:solidFill>
                <a:latin typeface="Courier New"/>
              </a:rPr>
              <a:t> float </a:t>
            </a:r>
            <a:r>
              <a:rPr lang="en-US" sz="2000" b="1" strike="noStrike" spc="-1">
                <a:solidFill>
                  <a:srgbClr val="000000"/>
                </a:solidFill>
                <a:latin typeface="Courier New"/>
              </a:rPr>
              <a:t>tmp;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 </a:t>
            </a:r>
            <a:r>
              <a:rPr lang="en-US" sz="2000" b="1" strike="noStrike" spc="-1">
                <a:solidFill>
                  <a:srgbClr val="C0504D"/>
                </a:solidFill>
                <a:latin typeface="Courier New"/>
              </a:rPr>
              <a:t>float </a:t>
            </a:r>
            <a:r>
              <a:rPr lang="en-US" sz="2000" b="1" strike="noStrike" spc="-1">
                <a:solidFill>
                  <a:srgbClr val="000000"/>
                </a:solidFill>
                <a:latin typeface="Courier New"/>
              </a:rPr>
              <a:t>Awrk[1024];</a:t>
            </a:r>
            <a:endParaRPr lang="en-US" sz="2000" b="0" strike="noStrike" spc="-1">
              <a:latin typeface="Arial"/>
            </a:endParaRPr>
          </a:p>
          <a:p>
            <a:pPr>
              <a:lnSpc>
                <a:spcPct val="100000"/>
              </a:lnSpc>
              <a:spcBef>
                <a:spcPts val="400"/>
              </a:spcBef>
            </a:pPr>
            <a:endParaRPr lang="en-US" sz="2000" b="0" strike="noStrike" spc="-1">
              <a:latin typeface="Arial"/>
            </a:endParaRPr>
          </a:p>
        </p:txBody>
      </p:sp>
      <p:sp>
        <p:nvSpPr>
          <p:cNvPr id="1671" name="CustomShape 2"/>
          <p:cNvSpPr/>
          <p:nvPr/>
        </p:nvSpPr>
        <p:spPr>
          <a:xfrm>
            <a:off x="0" y="0"/>
            <a:ext cx="9143280" cy="768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3200" b="0" strike="noStrike" spc="-1" dirty="0">
                <a:solidFill>
                  <a:srgbClr val="000000"/>
                </a:solidFill>
                <a:latin typeface="Trebuchet MS"/>
              </a:rPr>
              <a:t>M</a:t>
            </a:r>
            <a:r>
              <a:rPr lang="zh-CN" altLang="en-US" sz="3200" b="0" strike="noStrike" spc="-1" dirty="0">
                <a:solidFill>
                  <a:srgbClr val="000000"/>
                </a:solidFill>
                <a:latin typeface="Trebuchet MS"/>
              </a:rPr>
              <a:t>矩阵乘法</a:t>
            </a:r>
            <a:r>
              <a:rPr lang="en-US" sz="3200" b="0" strike="noStrike" spc="-1" dirty="0">
                <a:solidFill>
                  <a:srgbClr val="000000"/>
                </a:solidFill>
                <a:latin typeface="Trebuchet MS"/>
              </a:rPr>
              <a:t>: </a:t>
            </a:r>
            <a:r>
              <a:rPr lang="en-US" sz="2000" b="0" strike="noStrike" spc="-1" dirty="0">
                <a:solidFill>
                  <a:srgbClr val="000000"/>
                </a:solidFill>
                <a:latin typeface="Trebuchet MS"/>
              </a:rPr>
              <a:t>B </a:t>
            </a:r>
            <a:r>
              <a:rPr lang="zh-CN" altLang="en-US" sz="2000" b="0" strike="noStrike" spc="-1" dirty="0">
                <a:solidFill>
                  <a:srgbClr val="000000"/>
                </a:solidFill>
                <a:latin typeface="Trebuchet MS"/>
              </a:rPr>
              <a:t>中的每列在工作项之间共享</a:t>
            </a:r>
            <a:endParaRPr lang="en-US" sz="2000" b="0" strike="noStrike" spc="-1" dirty="0">
              <a:latin typeface="Arial"/>
            </a:endParaRPr>
          </a:p>
        </p:txBody>
      </p:sp>
      <p:sp>
        <p:nvSpPr>
          <p:cNvPr id="1672" name="CustomShape 3"/>
          <p:cNvSpPr/>
          <p:nvPr/>
        </p:nvSpPr>
        <p:spPr>
          <a:xfrm>
            <a:off x="3894840" y="756720"/>
            <a:ext cx="4996080" cy="5627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20000"/>
          </a:bodyPr>
          <a:lstStyle/>
          <a:p>
            <a:pPr>
              <a:lnSpc>
                <a:spcPct val="100000"/>
              </a:lnSpc>
              <a:spcBef>
                <a:spcPts val="400"/>
              </a:spcBef>
            </a:pPr>
            <a:r>
              <a:rPr lang="en-US" sz="2000" b="1" strike="noStrike" spc="-1">
                <a:solidFill>
                  <a:srgbClr val="000000"/>
                </a:solidFill>
                <a:latin typeface="Courier New"/>
                <a:ea typeface="DejaVu Sans"/>
              </a:rPr>
              <a:t>  for (k = 0; k &lt; N; k++)</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Awrk[k] = A[i*N+k];</a:t>
            </a:r>
            <a:endParaRPr lang="en-US" sz="2000" b="0" strike="noStrike" spc="-1">
              <a:latin typeface="Arial"/>
            </a:endParaRPr>
          </a:p>
          <a:p>
            <a:pPr>
              <a:lnSpc>
                <a:spcPct val="100000"/>
              </a:lnSpc>
              <a:spcBef>
                <a:spcPts val="400"/>
              </a:spcBef>
            </a:pPr>
            <a:endParaRPr lang="en-US" sz="2000" b="0" strike="noStrike" spc="-1">
              <a:latin typeface="Arial"/>
            </a:endParaRPr>
          </a:p>
          <a:p>
            <a:pPr>
              <a:lnSpc>
                <a:spcPct val="100000"/>
              </a:lnSpc>
              <a:spcBef>
                <a:spcPts val="400"/>
              </a:spcBef>
            </a:pPr>
            <a:r>
              <a:rPr lang="en-US" sz="2000" b="1" strike="noStrike" spc="-1">
                <a:solidFill>
                  <a:srgbClr val="4F81BD"/>
                </a:solidFill>
                <a:latin typeface="Courier New"/>
                <a:ea typeface="DejaVu Sans"/>
              </a:rPr>
              <a:t>  </a:t>
            </a:r>
            <a:r>
              <a:rPr lang="en-US" sz="2000" b="1" strike="noStrike" spc="-1">
                <a:solidFill>
                  <a:srgbClr val="000000"/>
                </a:solidFill>
                <a:latin typeface="Courier New"/>
                <a:ea typeface="DejaVu Sans"/>
              </a:rPr>
              <a:t>for (j = 0; j &lt; N; j++) {</a:t>
            </a:r>
            <a:endParaRPr lang="en-US" sz="2000" b="0" strike="noStrike" spc="-1">
              <a:latin typeface="Arial"/>
            </a:endParaRPr>
          </a:p>
          <a:p>
            <a:pPr>
              <a:lnSpc>
                <a:spcPct val="100000"/>
              </a:lnSpc>
              <a:spcBef>
                <a:spcPts val="400"/>
              </a:spcBef>
            </a:pP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for (k=iloc; k&lt;N; k+=nloc)</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Bwrk[k] = B[k* N+j];</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barrier(CLK_LOCAL_MEM_FENCE);</a:t>
            </a:r>
            <a:endParaRPr lang="en-US" sz="2000" b="0" strike="noStrike" spc="-1">
              <a:latin typeface="Arial"/>
            </a:endParaRPr>
          </a:p>
          <a:p>
            <a:pPr>
              <a:lnSpc>
                <a:spcPct val="100000"/>
              </a:lnSpc>
              <a:spcBef>
                <a:spcPts val="400"/>
              </a:spcBef>
            </a:pP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tmp = 0.0f;</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for (k = 0; k &lt; N; k++)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tmp += Awrk[k]*Bwrk[k];</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C[i*N+j] = tmp;</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barrier(CLK_LOCAL_MEM_FENCE);</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a:t>
            </a:r>
            <a:endParaRPr lang="en-US" sz="2000" b="0" strike="noStrike" spc="-1">
              <a:latin typeface="Arial"/>
            </a:endParaRPr>
          </a:p>
        </p:txBody>
      </p:sp>
      <p:sp>
        <p:nvSpPr>
          <p:cNvPr id="1673" name="Line 4"/>
          <p:cNvSpPr/>
          <p:nvPr/>
        </p:nvSpPr>
        <p:spPr>
          <a:xfrm>
            <a:off x="3894840" y="756720"/>
            <a:ext cx="360" cy="5501880"/>
          </a:xfrm>
          <a:prstGeom prst="line">
            <a:avLst/>
          </a:prstGeom>
          <a:ln>
            <a:solidFill>
              <a:srgbClr val="4A7EBB"/>
            </a:solidFill>
            <a:round/>
          </a:ln>
        </p:spPr>
        <p:style>
          <a:lnRef idx="1">
            <a:schemeClr val="accent1"/>
          </a:lnRef>
          <a:fillRef idx="0">
            <a:schemeClr val="accent1"/>
          </a:fillRef>
          <a:effectRef idx="0">
            <a:schemeClr val="accent1"/>
          </a:effectRef>
          <a:fontRef idx="minor"/>
        </p:style>
      </p:sp>
      <p:sp>
        <p:nvSpPr>
          <p:cNvPr id="1674" name="CustomShape 5"/>
          <p:cNvSpPr/>
          <p:nvPr/>
        </p:nvSpPr>
        <p:spPr>
          <a:xfrm>
            <a:off x="4429080" y="5693760"/>
            <a:ext cx="4681800" cy="1306080"/>
          </a:xfrm>
          <a:prstGeom prst="rect">
            <a:avLst/>
          </a:prstGeom>
          <a:solidFill>
            <a:schemeClr val="bg1"/>
          </a:solidFill>
          <a:ln>
            <a:solidFill>
              <a:srgbClr val="002060"/>
            </a:solid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zh-CN" altLang="en-US" sz="1600" b="1" strike="noStrike" spc="-1" dirty="0">
                <a:solidFill>
                  <a:srgbClr val="002060"/>
                </a:solidFill>
                <a:latin typeface="Trebuchet MS"/>
                <a:ea typeface="DejaVu Sans"/>
              </a:rPr>
              <a:t>在局部内存中传递一个工作数组（</a:t>
            </a:r>
            <a:r>
              <a:rPr lang="en-US" altLang="zh-CN" sz="1600" b="1" strike="noStrike" spc="-1" dirty="0">
                <a:solidFill>
                  <a:srgbClr val="002060"/>
                </a:solidFill>
                <a:latin typeface="Trebuchet MS"/>
                <a:ea typeface="DejaVu Sans"/>
              </a:rPr>
              <a:t>work array</a:t>
            </a:r>
            <a:r>
              <a:rPr lang="zh-CN" altLang="en-US" sz="1600" b="1" strike="noStrike" spc="-1" dirty="0">
                <a:solidFill>
                  <a:srgbClr val="002060"/>
                </a:solidFill>
                <a:latin typeface="Trebuchet MS"/>
                <a:ea typeface="DejaVu Sans"/>
              </a:rPr>
              <a:t>）来存储</a:t>
            </a:r>
            <a:r>
              <a:rPr lang="en-US" altLang="zh-CN" sz="1600" b="1" strike="noStrike" spc="-1" dirty="0">
                <a:solidFill>
                  <a:srgbClr val="002060"/>
                </a:solidFill>
                <a:latin typeface="Trebuchet MS"/>
                <a:ea typeface="DejaVu Sans"/>
              </a:rPr>
              <a:t>B</a:t>
            </a:r>
            <a:r>
              <a:rPr lang="zh-CN" altLang="en-US" sz="1600" b="1" strike="noStrike" spc="-1" dirty="0">
                <a:solidFill>
                  <a:srgbClr val="002060"/>
                </a:solidFill>
                <a:latin typeface="Trebuchet MS"/>
                <a:ea typeface="DejaVu Sans"/>
              </a:rPr>
              <a:t>中的一列。</a:t>
            </a:r>
            <a:r>
              <a:rPr lang="en-US" sz="1600" b="1" strike="noStrike" spc="-1" dirty="0">
                <a:solidFill>
                  <a:srgbClr val="002060"/>
                </a:solidFill>
                <a:latin typeface="Trebuchet MS"/>
                <a:ea typeface="DejaVu Sans"/>
              </a:rPr>
              <a:t> </a:t>
            </a:r>
            <a:r>
              <a:rPr lang="zh-CN" altLang="en-US" sz="1600" b="1" strike="noStrike" spc="-1" dirty="0">
                <a:solidFill>
                  <a:srgbClr val="002060"/>
                </a:solidFill>
                <a:latin typeface="Trebuchet MS"/>
                <a:ea typeface="DejaVu Sans"/>
              </a:rPr>
              <a:t>所有的工作项（</a:t>
            </a:r>
            <a:r>
              <a:rPr lang="en-US" altLang="zh-CN" sz="1600" b="1" strike="noStrike" spc="-1" dirty="0">
                <a:solidFill>
                  <a:srgbClr val="002060"/>
                </a:solidFill>
                <a:latin typeface="Trebuchet MS"/>
                <a:ea typeface="DejaVu Sans"/>
              </a:rPr>
              <a:t>work-item</a:t>
            </a:r>
            <a:r>
              <a:rPr lang="zh-CN" altLang="en-US" sz="1600" b="1" strike="noStrike" spc="-1" dirty="0">
                <a:solidFill>
                  <a:srgbClr val="002060"/>
                </a:solidFill>
                <a:latin typeface="Trebuchet MS"/>
                <a:ea typeface="DejaVu Sans"/>
              </a:rPr>
              <a:t>）都是用循环回路分布（</a:t>
            </a:r>
            <a:r>
              <a:rPr lang="en-US" altLang="zh-CN" sz="1600" b="1" spc="-1" dirty="0">
                <a:solidFill>
                  <a:srgbClr val="002060"/>
                </a:solidFill>
                <a:latin typeface="Trebuchet MS"/>
              </a:rPr>
              <a:t> cyclic loop distribution</a:t>
            </a:r>
            <a:r>
              <a:rPr lang="zh-CN" altLang="en-US" sz="1600" b="1" strike="noStrike" spc="-1" dirty="0">
                <a:solidFill>
                  <a:srgbClr val="002060"/>
                </a:solidFill>
                <a:latin typeface="Trebuchet MS"/>
                <a:ea typeface="DejaVu Sans"/>
              </a:rPr>
              <a:t>）来“并行地（</a:t>
            </a:r>
            <a:r>
              <a:rPr lang="en-US" altLang="zh-CN" sz="1600" b="1" strike="noStrike" spc="-1" dirty="0">
                <a:solidFill>
                  <a:srgbClr val="002060"/>
                </a:solidFill>
                <a:latin typeface="Trebuchet MS"/>
                <a:ea typeface="DejaVu Sans"/>
              </a:rPr>
              <a:t>in parallel</a:t>
            </a:r>
            <a:r>
              <a:rPr lang="zh-CN" altLang="en-US" sz="1600" b="1" strike="noStrike" spc="-1" dirty="0">
                <a:solidFill>
                  <a:srgbClr val="002060"/>
                </a:solidFill>
                <a:latin typeface="Trebuchet MS"/>
                <a:ea typeface="DejaVu Sans"/>
              </a:rPr>
              <a:t>）”进行复制（因此我们需要使用 </a:t>
            </a:r>
            <a:r>
              <a:rPr lang="en-US" altLang="zh-CN" sz="1600" b="1" strike="noStrike" spc="-1" dirty="0" err="1">
                <a:solidFill>
                  <a:srgbClr val="002060"/>
                </a:solidFill>
                <a:latin typeface="Trebuchet MS"/>
                <a:ea typeface="DejaVu Sans"/>
              </a:rPr>
              <a:t>iloc</a:t>
            </a:r>
            <a:r>
              <a:rPr lang="en-US" altLang="zh-CN" sz="1600" b="1" strike="noStrike" spc="-1" dirty="0">
                <a:solidFill>
                  <a:srgbClr val="002060"/>
                </a:solidFill>
                <a:latin typeface="Trebuchet MS"/>
                <a:ea typeface="DejaVu Sans"/>
              </a:rPr>
              <a:t> </a:t>
            </a:r>
            <a:r>
              <a:rPr lang="zh-CN" altLang="en-US" sz="1600" b="1" strike="noStrike" spc="-1" dirty="0">
                <a:solidFill>
                  <a:srgbClr val="002060"/>
                </a:solidFill>
                <a:latin typeface="Trebuchet MS"/>
                <a:ea typeface="DejaVu Sans"/>
              </a:rPr>
              <a:t>和 </a:t>
            </a:r>
            <a:r>
              <a:rPr lang="en-US" altLang="zh-CN" sz="1600" b="1" strike="noStrike" spc="-1" dirty="0" err="1">
                <a:solidFill>
                  <a:srgbClr val="002060"/>
                </a:solidFill>
                <a:latin typeface="Trebuchet MS"/>
                <a:ea typeface="DejaVu Sans"/>
              </a:rPr>
              <a:t>nloc</a:t>
            </a:r>
            <a:r>
              <a:rPr lang="en-US" altLang="zh-CN" sz="1600" b="1" strike="noStrike" spc="-1" dirty="0">
                <a:solidFill>
                  <a:srgbClr val="002060"/>
                </a:solidFill>
                <a:latin typeface="Trebuchet MS"/>
                <a:ea typeface="DejaVu Sans"/>
              </a:rPr>
              <a:t> </a:t>
            </a:r>
            <a:r>
              <a:rPr lang="zh-CN" altLang="en-US" sz="1600" b="1" strike="noStrike" spc="-1" dirty="0">
                <a:solidFill>
                  <a:srgbClr val="002060"/>
                </a:solidFill>
                <a:latin typeface="Trebuchet MS"/>
                <a:ea typeface="DejaVu Sans"/>
              </a:rPr>
              <a:t>这两个函数）。</a:t>
            </a:r>
            <a:endParaRPr lang="en-US" sz="1600" b="0" strike="noStrike" spc="-1" dirty="0">
              <a:latin typeface="Arial"/>
            </a:endParaRPr>
          </a:p>
        </p:txBody>
      </p:sp>
      <p:sp>
        <p:nvSpPr>
          <p:cNvPr id="1675" name="CustomShape 6"/>
          <p:cNvSpPr/>
          <p:nvPr/>
        </p:nvSpPr>
        <p:spPr>
          <a:xfrm>
            <a:off x="680760" y="2301840"/>
            <a:ext cx="3323160" cy="395640"/>
          </a:xfrm>
          <a:prstGeom prst="ellipse">
            <a:avLst/>
          </a:prstGeom>
          <a:noFill/>
          <a:ln>
            <a:round/>
          </a:ln>
        </p:spPr>
        <p:style>
          <a:lnRef idx="2">
            <a:schemeClr val="accent1">
              <a:shade val="50000"/>
            </a:schemeClr>
          </a:lnRef>
          <a:fillRef idx="1">
            <a:schemeClr val="accent1"/>
          </a:fillRef>
          <a:effectRef idx="0">
            <a:schemeClr val="accent1"/>
          </a:effectRef>
          <a:fontRef idx="minor"/>
        </p:style>
      </p:sp>
      <p:sp>
        <p:nvSpPr>
          <p:cNvPr id="1676" name="CustomShape 7"/>
          <p:cNvSpPr/>
          <p:nvPr/>
        </p:nvSpPr>
        <p:spPr>
          <a:xfrm>
            <a:off x="0" y="3831120"/>
            <a:ext cx="4003560" cy="1717560"/>
          </a:xfrm>
          <a:prstGeom prst="ellipse">
            <a:avLst/>
          </a:prstGeom>
          <a:noFill/>
          <a:ln>
            <a:round/>
          </a:ln>
        </p:spPr>
        <p:style>
          <a:lnRef idx="2">
            <a:schemeClr val="accent1">
              <a:shade val="50000"/>
            </a:schemeClr>
          </a:lnRef>
          <a:fillRef idx="1">
            <a:schemeClr val="accent1"/>
          </a:fillRef>
          <a:effectRef idx="0">
            <a:schemeClr val="accent1"/>
          </a:effectRef>
          <a:fontRef idx="minor"/>
        </p:style>
      </p:sp>
      <p:sp>
        <p:nvSpPr>
          <p:cNvPr id="1677" name="CustomShape 8"/>
          <p:cNvSpPr/>
          <p:nvPr/>
        </p:nvSpPr>
        <p:spPr>
          <a:xfrm>
            <a:off x="4092480" y="1923480"/>
            <a:ext cx="4753800" cy="1180440"/>
          </a:xfrm>
          <a:prstGeom prst="ellipse">
            <a:avLst/>
          </a:prstGeom>
          <a:noFill/>
          <a:ln>
            <a:round/>
          </a:ln>
        </p:spPr>
        <p:style>
          <a:lnRef idx="2">
            <a:schemeClr val="accent1">
              <a:shade val="50000"/>
            </a:schemeClr>
          </a:lnRef>
          <a:fillRef idx="1">
            <a:schemeClr val="accent1"/>
          </a:fillRef>
          <a:effectRef idx="0">
            <a:schemeClr val="accent1"/>
          </a:effectRef>
          <a:fontRef idx="minor"/>
        </p:style>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6"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lnSpcReduction="20000"/>
          </a:bodyPr>
          <a:lstStyle/>
          <a:p>
            <a:pPr algn="ctr">
              <a:lnSpc>
                <a:spcPct val="100000"/>
              </a:lnSpc>
            </a:pPr>
            <a:r>
              <a:rPr lang="en-US" sz="4400" b="0" strike="noStrike" spc="-1">
                <a:solidFill>
                  <a:srgbClr val="000000"/>
                </a:solidFill>
                <a:latin typeface="Trebuchet MS"/>
              </a:rPr>
              <a:t>Intel GPU 用户的安装过程（旧版）</a:t>
            </a:r>
            <a:endParaRPr lang="en-US" sz="4400" b="0" strike="noStrike" spc="-1">
              <a:latin typeface="Arial"/>
            </a:endParaRPr>
          </a:p>
        </p:txBody>
      </p:sp>
      <p:sp>
        <p:nvSpPr>
          <p:cNvPr id="457" name="CustomShape 2"/>
          <p:cNvSpPr/>
          <p:nvPr/>
        </p:nvSpPr>
        <p:spPr>
          <a:xfrm>
            <a:off x="179640" y="1600200"/>
            <a:ext cx="8784360" cy="5068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注意: 在 macOS 系统上需要英特尔至强 Intel® Xeon™ 处理器 </a:t>
            </a:r>
            <a:endParaRPr lang="en-US" sz="3200" b="0" strike="noStrike" spc="-1">
              <a:latin typeface="Arial"/>
            </a:endParaRPr>
          </a:p>
          <a:p>
            <a:pPr>
              <a:lnSpc>
                <a:spcPct val="100000"/>
              </a:lnSpc>
              <a:spcBef>
                <a:spcPts val="641"/>
              </a:spcBef>
            </a:pP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根本不用折腾，出场就能用!</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只要选择 Intel® GPU 设备来运行 OpenCL即可</a:t>
            </a:r>
            <a:endParaRPr lang="en-US" sz="3200" b="0" strike="noStrike" spc="-1">
              <a:latin typeface="Arial"/>
            </a:endParaRPr>
          </a:p>
          <a:p>
            <a:pPr>
              <a:lnSpc>
                <a:spcPct val="100000"/>
              </a:lnSpc>
              <a:spcBef>
                <a:spcPts val="641"/>
              </a:spcBef>
            </a:pP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Intel® 还有专门针对 Windows 的驱动: https://software.intel.com/en-us/articles/opencl-drivers</a:t>
            </a:r>
            <a:endParaRPr lang="en-US" sz="32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8" name="CustomShape 1"/>
          <p:cNvSpPr/>
          <p:nvPr/>
        </p:nvSpPr>
        <p:spPr>
          <a:xfrm>
            <a:off x="4314240" y="1091880"/>
            <a:ext cx="4859280" cy="4944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100" b="1" strike="noStrike" spc="-1">
                <a:solidFill>
                  <a:srgbClr val="000000"/>
                </a:solidFill>
                <a:latin typeface="Courier New Bold"/>
                <a:ea typeface="DejaVu Sans"/>
              </a:rPr>
              <a:t>  // Setup the buffers, initialize matrices,</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 and write them into global memory</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initmat(Mdim, Ndim, Pdim, h_A, h_B, h_C);</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cl::Buffer d_a(context, h_A.begin(),h_A.end(), true);</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cl::Buffer d_b(context, h_B.begin(),h_B.end(), true);</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cl::Buffer d_c = cl::Buffer(context,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CL_MEM_WRITE_ONLY,</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sizeof(float) * szC);</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a:t>
            </a:r>
            <a:endParaRPr lang="en-US" sz="1100" b="0" strike="noStrike" spc="-1">
              <a:latin typeface="Arial"/>
            </a:endParaRPr>
          </a:p>
          <a:p>
            <a:pPr>
              <a:lnSpc>
                <a:spcPct val="100000"/>
              </a:lnSpc>
            </a:pPr>
            <a:endParaRPr lang="en-US" sz="1100" b="0" strike="noStrike" spc="-1">
              <a:latin typeface="Arial"/>
            </a:endParaRPr>
          </a:p>
          <a:p>
            <a:pPr>
              <a:lnSpc>
                <a:spcPct val="100000"/>
              </a:lnSpc>
            </a:pP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cl::make_kernel&lt;int, int, int,</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cl::Buffer, cl::Buffer, cl::Buffer&gt;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rowcol(program, "mmul");</a:t>
            </a: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zero_mat(Ndim, Mdim, h_C);</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start_time = wtime();</a:t>
            </a: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rowcol(cl::EnqueueArgs(queue,</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cl::NDRange(Ndim),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cl::NDRange(ORDER/16)),</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Ndim, Mdim, Pdim, d_a, d_b, d_c);</a:t>
            </a: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cl::copy(queue, d_c, h_C.begin(), h_C.end());</a:t>
            </a: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run_time  = wtime() - start_time;</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results(Mdim, Ndim, Pdim, h_C, run_time);</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a:t>
            </a:r>
            <a:endParaRPr lang="en-US" sz="1100" b="0" strike="noStrike" spc="-1">
              <a:latin typeface="Arial"/>
            </a:endParaRPr>
          </a:p>
        </p:txBody>
      </p:sp>
      <p:sp>
        <p:nvSpPr>
          <p:cNvPr id="1679" name="CustomShape 2"/>
          <p:cNvSpPr/>
          <p:nvPr/>
        </p:nvSpPr>
        <p:spPr>
          <a:xfrm>
            <a:off x="35640" y="1138680"/>
            <a:ext cx="4535640" cy="5112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100" b="1" strike="noStrike" spc="-1">
                <a:solidFill>
                  <a:srgbClr val="000000"/>
                </a:solidFill>
                <a:latin typeface="Courier New Bold"/>
                <a:ea typeface="DejaVu Sans"/>
              </a:rPr>
              <a:t>int main(int argc, char *argv[])</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std::vector&lt;float&gt; h_A, h_B, h_C; // matrices</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int Mdim, Ndim, Pdim; // A[N][P],B[P][M],C[N][M]</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int i, err;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int szA, szB, szC; // num elements in each matrix</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double start_time, run_time; // timing data</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cl::Program program;</a:t>
            </a: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Ndim = Pdim = Mdim = ORDER;</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szA = Ndim*Pdim;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szB = Pdim*Mdim;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szC = Ndim*Mdim;</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h_A   = std::vector&lt;float&gt;(szA);</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h_B   = std::vector&lt;float&gt;(szB);</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h_C   = std::vector&lt;float&gt;(szC);</a:t>
            </a: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initmat(Mdim, Ndim, Pdim, h_A, h_B, h_C);</a:t>
            </a: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 Compile for first kernel to setup program</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program = cl::Program(C_elem_KernelSource, true);</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Context context(CL_DEVICE_TYPE_DEFAULT);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cl::CommandQueue queue(context);</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std::vector&lt;Device&gt; devices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context.getInfo&lt;CL_CONTEXT_DEVICES&gt;();</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cl::Device device = devices[0];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std::string s =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device.getInfo&lt;CL_DEVICE_NAME&gt;();</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std::cout &lt;&lt; "\nUsing OpenCL Device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&lt;&lt; s &lt;&lt; "\n";</a:t>
            </a:r>
            <a:endParaRPr lang="en-US" sz="1100" b="0" strike="noStrike" spc="-1">
              <a:latin typeface="Arial"/>
            </a:endParaRPr>
          </a:p>
        </p:txBody>
      </p:sp>
      <p:sp>
        <p:nvSpPr>
          <p:cNvPr id="1680" name="CustomShape 3"/>
          <p:cNvSpPr/>
          <p:nvPr/>
        </p:nvSpPr>
        <p:spPr>
          <a:xfrm>
            <a:off x="228600" y="147600"/>
            <a:ext cx="8647920" cy="616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2800" b="0" strike="noStrike" spc="-1" dirty="0">
                <a:solidFill>
                  <a:srgbClr val="000000"/>
                </a:solidFill>
                <a:latin typeface="Trebuchet MS"/>
              </a:rPr>
              <a:t>矩阵乘法宿主程序</a:t>
            </a:r>
            <a:r>
              <a:rPr lang="en-US" sz="2800" b="0" strike="noStrike" spc="-1" dirty="0">
                <a:solidFill>
                  <a:srgbClr val="000000"/>
                </a:solidFill>
                <a:latin typeface="Trebuchet MS"/>
              </a:rPr>
              <a:t>(C++ API)</a:t>
            </a:r>
            <a:endParaRPr lang="en-US" sz="2800" b="0" strike="noStrike" spc="-1" dirty="0">
              <a:latin typeface="Arial"/>
            </a:endParaRPr>
          </a:p>
        </p:txBody>
      </p:sp>
      <p:sp>
        <p:nvSpPr>
          <p:cNvPr id="1681" name="CustomShape 4"/>
          <p:cNvSpPr/>
          <p:nvPr/>
        </p:nvSpPr>
        <p:spPr>
          <a:xfrm>
            <a:off x="4714920" y="1328040"/>
            <a:ext cx="4428360" cy="276120"/>
          </a:xfrm>
          <a:prstGeom prst="rect">
            <a:avLst/>
          </a:prstGeom>
          <a:noFill/>
          <a:ln>
            <a:noFill/>
          </a:ln>
        </p:spPr>
        <p:style>
          <a:lnRef idx="0">
            <a:scrgbClr r="0" g="0" b="0"/>
          </a:lnRef>
          <a:fillRef idx="0">
            <a:scrgbClr r="0" g="0" b="0"/>
          </a:fillRef>
          <a:effectRef idx="0">
            <a:scrgbClr r="0" g="0" b="0"/>
          </a:effectRef>
          <a:fontRef idx="minor"/>
        </p:style>
      </p:sp>
      <p:sp>
        <p:nvSpPr>
          <p:cNvPr id="1682" name="CustomShape 5"/>
          <p:cNvSpPr/>
          <p:nvPr/>
        </p:nvSpPr>
        <p:spPr>
          <a:xfrm>
            <a:off x="4500000" y="2637000"/>
            <a:ext cx="4607640" cy="424800"/>
          </a:xfrm>
          <a:prstGeom prst="rect">
            <a:avLst/>
          </a:prstGeom>
          <a:solidFill>
            <a:schemeClr val="bg1"/>
          </a:solidFill>
          <a:ln>
            <a:solidFill>
              <a:schemeClr val="accent4"/>
            </a:solid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100" b="1" strike="noStrike" spc="-1">
                <a:solidFill>
                  <a:srgbClr val="000000"/>
                </a:solidFill>
                <a:latin typeface="Courier New Bold"/>
                <a:ea typeface="DejaVu Sans"/>
              </a:rPr>
              <a:t>cl::LocalSpaceArg localmem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cl::Local(sizeof(float) * Pdim);</a:t>
            </a:r>
            <a:endParaRPr lang="en-US" sz="1100" b="0" strike="noStrike" spc="-1">
              <a:latin typeface="Arial"/>
            </a:endParaRPr>
          </a:p>
        </p:txBody>
      </p:sp>
      <p:sp>
        <p:nvSpPr>
          <p:cNvPr id="1683" name="CustomShape 6"/>
          <p:cNvSpPr/>
          <p:nvPr/>
        </p:nvSpPr>
        <p:spPr>
          <a:xfrm>
            <a:off x="4458240" y="4293000"/>
            <a:ext cx="4649400" cy="759600"/>
          </a:xfrm>
          <a:prstGeom prst="rect">
            <a:avLst/>
          </a:prstGeom>
          <a:solidFill>
            <a:schemeClr val="bg1"/>
          </a:solidFill>
          <a:ln>
            <a:solidFill>
              <a:schemeClr val="accent4"/>
            </a:solid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100" b="1" strike="noStrike" spc="-1">
                <a:solidFill>
                  <a:srgbClr val="000000"/>
                </a:solidFill>
                <a:latin typeface="Courier New Bold"/>
                <a:ea typeface="DejaVu Sans"/>
              </a:rPr>
              <a:t>rowcol(cl::EnqueueArgs(queue,</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cl::NDRange(Ndim),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cl::NDRange(ORDER/16)),</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Ndim, Mdim, Pdim, d_a, d_b, d_c, localmem);</a:t>
            </a:r>
            <a:endParaRPr lang="en-US" sz="1100" b="0" strike="noStrike" spc="-1">
              <a:latin typeface="Arial"/>
            </a:endParaRPr>
          </a:p>
        </p:txBody>
      </p:sp>
      <p:sp>
        <p:nvSpPr>
          <p:cNvPr id="1684" name="CustomShape 7"/>
          <p:cNvSpPr/>
          <p:nvPr/>
        </p:nvSpPr>
        <p:spPr>
          <a:xfrm>
            <a:off x="179640" y="620640"/>
            <a:ext cx="7836840" cy="1919520"/>
          </a:xfrm>
          <a:prstGeom prst="rect">
            <a:avLst/>
          </a:prstGeom>
          <a:solidFill>
            <a:schemeClr val="accent4"/>
          </a:solid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z="2000" b="0" strike="noStrike" spc="-1" dirty="0">
                <a:solidFill>
                  <a:srgbClr val="FFFFFF"/>
                </a:solidFill>
                <a:latin typeface="Trebuchet MS"/>
                <a:ea typeface="DejaVu Sans"/>
              </a:rPr>
              <a:t>对宿主程序进行如下修改</a:t>
            </a:r>
            <a:r>
              <a:rPr lang="en-US" sz="2000" b="0" strike="noStrike" spc="-1" dirty="0">
                <a:solidFill>
                  <a:srgbClr val="FFFFFF"/>
                </a:solidFill>
                <a:latin typeface="Trebuchet MS"/>
                <a:ea typeface="DejaVu Sans"/>
              </a:rPr>
              <a:t>:</a:t>
            </a:r>
            <a:endParaRPr lang="en-US" sz="2000" b="0" strike="noStrike" spc="-1" dirty="0">
              <a:latin typeface="Arial"/>
            </a:endParaRPr>
          </a:p>
          <a:p>
            <a:pPr marL="652320" lvl="1" indent="-456480">
              <a:lnSpc>
                <a:spcPct val="100000"/>
              </a:lnSpc>
              <a:buClr>
                <a:srgbClr val="FFFFFF"/>
              </a:buClr>
              <a:buFont typeface="Trebuchet MS"/>
              <a:buAutoNum type="arabicPeriod"/>
            </a:pPr>
            <a:r>
              <a:rPr lang="zh-CN" altLang="en-US" sz="2000" b="0" strike="noStrike" spc="-1" dirty="0">
                <a:solidFill>
                  <a:srgbClr val="FFFFFF"/>
                </a:solidFill>
                <a:latin typeface="Trebuchet MS"/>
                <a:ea typeface="DejaVu Sans"/>
              </a:rPr>
              <a:t>传递局部内存到核函数</a:t>
            </a:r>
            <a:r>
              <a:rPr lang="en-US" sz="2000" b="0" strike="noStrike" spc="-1" dirty="0">
                <a:solidFill>
                  <a:srgbClr val="FFFFFF"/>
                </a:solidFill>
                <a:latin typeface="Trebuchet MS"/>
                <a:ea typeface="DejaVu Sans"/>
              </a:rPr>
              <a:t>. </a:t>
            </a:r>
            <a:endParaRPr lang="en-US" sz="2000" b="0" strike="noStrike" spc="-1" dirty="0">
              <a:latin typeface="Arial"/>
            </a:endParaRPr>
          </a:p>
          <a:p>
            <a:pPr marL="1109520" lvl="2" indent="-456480">
              <a:lnSpc>
                <a:spcPct val="100000"/>
              </a:lnSpc>
              <a:buClr>
                <a:srgbClr val="FFFFFF"/>
              </a:buClr>
              <a:buFont typeface="Trebuchet MS"/>
              <a:buAutoNum type="arabicPeriod"/>
            </a:pPr>
            <a:r>
              <a:rPr lang="zh-CN" altLang="en-US" sz="2000" b="0" strike="noStrike" spc="-1" dirty="0">
                <a:solidFill>
                  <a:srgbClr val="FFFFFF"/>
                </a:solidFill>
                <a:latin typeface="Trebuchet MS"/>
                <a:ea typeface="DejaVu Sans"/>
              </a:rPr>
              <a:t>这需要对内核函数的参数列表进行修改，需要添加一个类型为 </a:t>
            </a:r>
            <a:r>
              <a:rPr lang="en-US" altLang="zh-CN" sz="2000" b="0" strike="noStrike" spc="-1" dirty="0" err="1">
                <a:solidFill>
                  <a:srgbClr val="FFFFFF"/>
                </a:solidFill>
                <a:latin typeface="Trebuchet MS"/>
                <a:ea typeface="DejaVu Sans"/>
              </a:rPr>
              <a:t>LocalSpaceArg</a:t>
            </a:r>
            <a:r>
              <a:rPr lang="zh-CN" altLang="en-US" sz="2000" b="0" strike="noStrike" spc="-1" dirty="0">
                <a:solidFill>
                  <a:srgbClr val="FFFFFF"/>
                </a:solidFill>
                <a:latin typeface="Trebuchet MS"/>
                <a:ea typeface="DejaVu Sans"/>
              </a:rPr>
              <a:t>的参数。</a:t>
            </a:r>
            <a:endParaRPr lang="en-US" sz="2000" b="0" strike="noStrike" spc="-1" dirty="0">
              <a:latin typeface="Arial"/>
            </a:endParaRPr>
          </a:p>
          <a:p>
            <a:pPr marL="1109520" lvl="2" indent="-456480">
              <a:lnSpc>
                <a:spcPct val="100000"/>
              </a:lnSpc>
              <a:buClr>
                <a:srgbClr val="FFFFFF"/>
              </a:buClr>
              <a:buFont typeface="Trebuchet MS"/>
              <a:buAutoNum type="arabicPeriod"/>
            </a:pPr>
            <a:r>
              <a:rPr lang="zh-CN" altLang="en-US" sz="2000" b="0" strike="noStrike" spc="-1" dirty="0">
                <a:solidFill>
                  <a:srgbClr val="FFFFFF"/>
                </a:solidFill>
                <a:latin typeface="Trebuchet MS"/>
                <a:ea typeface="DejaVu Sans"/>
              </a:rPr>
              <a:t>分配本地内存的大小规模</a:t>
            </a:r>
            <a:r>
              <a:rPr lang="zh-CN" altLang="en-US" sz="2000" spc="-1" dirty="0">
                <a:solidFill>
                  <a:srgbClr val="FFFFFF"/>
                </a:solidFill>
                <a:latin typeface="Trebuchet MS"/>
                <a:ea typeface="DejaVu Sans"/>
              </a:rPr>
              <a:t>。</a:t>
            </a:r>
            <a:endParaRPr lang="en-US" sz="2000" b="0" strike="noStrike" spc="-1" dirty="0">
              <a:latin typeface="Arial"/>
            </a:endParaRPr>
          </a:p>
          <a:p>
            <a:pPr marL="1109520" lvl="2" indent="-456480">
              <a:lnSpc>
                <a:spcPct val="100000"/>
              </a:lnSpc>
              <a:buClr>
                <a:srgbClr val="FFFFFF"/>
              </a:buClr>
              <a:buFont typeface="Trebuchet MS"/>
              <a:buAutoNum type="arabicPeriod"/>
            </a:pPr>
            <a:r>
              <a:rPr lang="zh-CN" altLang="en-US" sz="2000" spc="-1" dirty="0">
                <a:solidFill>
                  <a:srgbClr val="FFFFFF"/>
                </a:solidFill>
                <a:latin typeface="Trebuchet MS"/>
                <a:ea typeface="DejaVu Sans"/>
              </a:rPr>
              <a:t>更新核仿函数（</a:t>
            </a:r>
            <a:r>
              <a:rPr lang="en-US" altLang="zh-CN" sz="2000" spc="-1" dirty="0">
                <a:solidFill>
                  <a:srgbClr val="FFFFFF"/>
                </a:solidFill>
                <a:latin typeface="Trebuchet MS"/>
              </a:rPr>
              <a:t> kernel </a:t>
            </a:r>
            <a:r>
              <a:rPr lang="en-US" altLang="zh-CN" sz="2000" spc="-1" dirty="0" err="1">
                <a:solidFill>
                  <a:srgbClr val="FFFFFF"/>
                </a:solidFill>
                <a:latin typeface="Trebuchet MS"/>
              </a:rPr>
              <a:t>functor</a:t>
            </a:r>
            <a:r>
              <a:rPr lang="en-US" altLang="zh-CN" sz="2000" spc="-1" dirty="0">
                <a:solidFill>
                  <a:srgbClr val="FFFFFF"/>
                </a:solidFill>
                <a:latin typeface="Trebuchet MS"/>
              </a:rPr>
              <a:t> </a:t>
            </a:r>
            <a:r>
              <a:rPr lang="zh-CN" altLang="en-US" sz="2000" spc="-1" dirty="0">
                <a:solidFill>
                  <a:srgbClr val="FFFFFF"/>
                </a:solidFill>
                <a:latin typeface="Trebuchet MS"/>
                <a:ea typeface="DejaVu Sans"/>
              </a:rPr>
              <a:t>）中的参数列表。</a:t>
            </a:r>
            <a:endParaRPr lang="en-US" sz="2000" b="0" strike="noStrike" spc="-1" dirty="0">
              <a:latin typeface="Arial"/>
            </a:endParaRPr>
          </a:p>
        </p:txBody>
      </p:sp>
      <p:sp>
        <p:nvSpPr>
          <p:cNvPr id="1685" name="CustomShape 8"/>
          <p:cNvSpPr/>
          <p:nvPr/>
        </p:nvSpPr>
        <p:spPr>
          <a:xfrm>
            <a:off x="4489920" y="3069000"/>
            <a:ext cx="4653360" cy="759600"/>
          </a:xfrm>
          <a:prstGeom prst="rect">
            <a:avLst/>
          </a:prstGeom>
          <a:solidFill>
            <a:schemeClr val="bg1"/>
          </a:solidFill>
          <a:ln>
            <a:solidFill>
              <a:schemeClr val="accent4"/>
            </a:solid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100" b="1" strike="noStrike" spc="-1">
                <a:solidFill>
                  <a:srgbClr val="000000"/>
                </a:solidFill>
                <a:latin typeface="Courier New Bold"/>
                <a:ea typeface="DejaVu Sans"/>
              </a:rPr>
              <a:t>cl::make_kernel&lt;int, int, int,</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cl::Buffer, cl::Buffer, cl:::Buffer,</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cl::LocalSpaceArg&gt;</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rowcol(program, “mmul”);</a:t>
            </a:r>
            <a:endParaRPr lang="en-US" sz="1100" b="0" strike="noStrike" spc="-1">
              <a:latin typeface="Arial"/>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42" presetClass="entr" fill="hold" nodeType="clickEffect">
                                  <p:stCondLst>
                                    <p:cond delay="0"/>
                                  </p:stCondLst>
                                  <p:childTnLst>
                                    <p:set>
                                      <p:cBhvr>
                                        <p:cTn id="6" dur="1" fill="hold">
                                          <p:stCondLst>
                                            <p:cond delay="0"/>
                                          </p:stCondLst>
                                        </p:cTn>
                                        <p:tgtEl>
                                          <p:spTgt spid="1682"/>
                                        </p:tgtEl>
                                        <p:attrNameLst>
                                          <p:attrName>style.visibility</p:attrName>
                                        </p:attrNameLst>
                                      </p:cBhvr>
                                      <p:to>
                                        <p:strVal val="visible"/>
                                      </p:to>
                                    </p:set>
                                    <p:animEffect transition="in" filter="fade">
                                      <p:cBhvr additive="repl">
                                        <p:cTn id="7" dur="500"/>
                                        <p:tgtEl>
                                          <p:spTgt spid="1682"/>
                                        </p:tgtEl>
                                      </p:cBhvr>
                                    </p:animEffect>
                                    <p:anim calcmode="lin" valueType="num">
                                      <p:cBhvr additive="repl">
                                        <p:cTn id="8" dur="500" fill="hold"/>
                                        <p:tgtEl>
                                          <p:spTgt spid="1682"/>
                                        </p:tgtEl>
                                        <p:attrNameLst>
                                          <p:attrName>ppt_x</p:attrName>
                                        </p:attrNameLst>
                                      </p:cBhvr>
                                      <p:tavLst>
                                        <p:tav tm="0">
                                          <p:val>
                                            <p:strVal val="#ppt_x"/>
                                          </p:val>
                                        </p:tav>
                                        <p:tav tm="100000">
                                          <p:val>
                                            <p:strVal val="#ppt_x"/>
                                          </p:val>
                                        </p:tav>
                                      </p:tavLst>
                                    </p:anim>
                                    <p:anim calcmode="lin" valueType="num">
                                      <p:cBhvr additive="repl">
                                        <p:cTn id="9" dur="500" fill="hold"/>
                                        <p:tgtEl>
                                          <p:spTgt spid="1682"/>
                                        </p:tgtEl>
                                        <p:attrNameLst>
                                          <p:attrName>ppt_y</p:attrName>
                                        </p:attrNameLst>
                                      </p:cBhvr>
                                      <p:tavLst>
                                        <p:tav tm="0">
                                          <p:val>
                                            <p:strVal val="#ppt_y+.1"/>
                                          </p:val>
                                        </p:tav>
                                        <p:tav tm="100000">
                                          <p:val>
                                            <p:strVal val="#ppt_y"/>
                                          </p:val>
                                        </p:tav>
                                      </p:tavLst>
                                    </p:anim>
                                  </p:childTnLst>
                                </p:cTn>
                              </p:par>
                              <p:par>
                                <p:cTn id="10" presetID="42" presetClass="entr" fill="hold" nodeType="withEffect">
                                  <p:stCondLst>
                                    <p:cond delay="0"/>
                                  </p:stCondLst>
                                  <p:childTnLst>
                                    <p:set>
                                      <p:cBhvr>
                                        <p:cTn id="11" dur="1" fill="hold">
                                          <p:stCondLst>
                                            <p:cond delay="0"/>
                                          </p:stCondLst>
                                        </p:cTn>
                                        <p:tgtEl>
                                          <p:spTgt spid="1683"/>
                                        </p:tgtEl>
                                        <p:attrNameLst>
                                          <p:attrName>style.visibility</p:attrName>
                                        </p:attrNameLst>
                                      </p:cBhvr>
                                      <p:to>
                                        <p:strVal val="visible"/>
                                      </p:to>
                                    </p:set>
                                    <p:animEffect transition="in" filter="fade">
                                      <p:cBhvr additive="repl">
                                        <p:cTn id="12" dur="500"/>
                                        <p:tgtEl>
                                          <p:spTgt spid="1683"/>
                                        </p:tgtEl>
                                      </p:cBhvr>
                                    </p:animEffect>
                                    <p:anim calcmode="lin" valueType="num">
                                      <p:cBhvr additive="repl">
                                        <p:cTn id="13" dur="500" fill="hold"/>
                                        <p:tgtEl>
                                          <p:spTgt spid="1683"/>
                                        </p:tgtEl>
                                        <p:attrNameLst>
                                          <p:attrName>ppt_x</p:attrName>
                                        </p:attrNameLst>
                                      </p:cBhvr>
                                      <p:tavLst>
                                        <p:tav tm="0">
                                          <p:val>
                                            <p:strVal val="#ppt_x"/>
                                          </p:val>
                                        </p:tav>
                                        <p:tav tm="100000">
                                          <p:val>
                                            <p:strVal val="#ppt_x"/>
                                          </p:val>
                                        </p:tav>
                                      </p:tavLst>
                                    </p:anim>
                                    <p:anim calcmode="lin" valueType="num">
                                      <p:cBhvr additive="repl">
                                        <p:cTn id="14" dur="500" fill="hold"/>
                                        <p:tgtEl>
                                          <p:spTgt spid="1683"/>
                                        </p:tgtEl>
                                        <p:attrNameLst>
                                          <p:attrName>ppt_y</p:attrName>
                                        </p:attrNameLst>
                                      </p:cBhvr>
                                      <p:tavLst>
                                        <p:tav tm="0">
                                          <p:val>
                                            <p:strVal val="#ppt_y+.1"/>
                                          </p:val>
                                        </p:tav>
                                        <p:tav tm="100000">
                                          <p:val>
                                            <p:strVal val="#ppt_y"/>
                                          </p:val>
                                        </p:tav>
                                      </p:tavLst>
                                    </p:anim>
                                  </p:childTnLst>
                                </p:cTn>
                              </p:par>
                              <p:par>
                                <p:cTn id="15" presetID="42" presetClass="entr" fill="hold" nodeType="withEffect">
                                  <p:stCondLst>
                                    <p:cond delay="0"/>
                                  </p:stCondLst>
                                  <p:childTnLst>
                                    <p:set>
                                      <p:cBhvr>
                                        <p:cTn id="16" dur="1" fill="hold">
                                          <p:stCondLst>
                                            <p:cond delay="0"/>
                                          </p:stCondLst>
                                        </p:cTn>
                                        <p:tgtEl>
                                          <p:spTgt spid="1685"/>
                                        </p:tgtEl>
                                        <p:attrNameLst>
                                          <p:attrName>style.visibility</p:attrName>
                                        </p:attrNameLst>
                                      </p:cBhvr>
                                      <p:to>
                                        <p:strVal val="visible"/>
                                      </p:to>
                                    </p:set>
                                    <p:animEffect transition="in" filter="fade">
                                      <p:cBhvr additive="repl">
                                        <p:cTn id="17" dur="500"/>
                                        <p:tgtEl>
                                          <p:spTgt spid="1685"/>
                                        </p:tgtEl>
                                      </p:cBhvr>
                                    </p:animEffect>
                                    <p:anim calcmode="lin" valueType="num">
                                      <p:cBhvr additive="repl">
                                        <p:cTn id="18" dur="500" fill="hold"/>
                                        <p:tgtEl>
                                          <p:spTgt spid="1685"/>
                                        </p:tgtEl>
                                        <p:attrNameLst>
                                          <p:attrName>ppt_x</p:attrName>
                                        </p:attrNameLst>
                                      </p:cBhvr>
                                      <p:tavLst>
                                        <p:tav tm="0">
                                          <p:val>
                                            <p:strVal val="#ppt_x"/>
                                          </p:val>
                                        </p:tav>
                                        <p:tav tm="100000">
                                          <p:val>
                                            <p:strVal val="#ppt_x"/>
                                          </p:val>
                                        </p:tav>
                                      </p:tavLst>
                                    </p:anim>
                                    <p:anim calcmode="lin" valueType="num">
                                      <p:cBhvr additive="repl">
                                        <p:cTn id="19" dur="500" fill="hold"/>
                                        <p:tgtEl>
                                          <p:spTgt spid="168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6" name="CustomShape 1"/>
          <p:cNvSpPr/>
          <p:nvPr/>
        </p:nvSpPr>
        <p:spPr>
          <a:xfrm>
            <a:off x="457200" y="-27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4400" spc="-1" dirty="0">
                <a:solidFill>
                  <a:srgbClr val="000000"/>
                </a:solidFill>
                <a:latin typeface="Trebuchet MS"/>
              </a:rPr>
              <a:t>矩阵乘法性能</a:t>
            </a:r>
            <a:endParaRPr lang="en-US" altLang="zh-CN" sz="4400" spc="-1" dirty="0"/>
          </a:p>
        </p:txBody>
      </p:sp>
      <p:sp>
        <p:nvSpPr>
          <p:cNvPr id="1687" name="CustomShape 2"/>
          <p:cNvSpPr/>
          <p:nvPr/>
        </p:nvSpPr>
        <p:spPr>
          <a:xfrm>
            <a:off x="179460" y="1213920"/>
            <a:ext cx="8784360" cy="820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zh-CN" altLang="en-US" sz="3200" spc="-1" dirty="0">
                <a:solidFill>
                  <a:srgbClr val="000000"/>
                </a:solidFill>
                <a:latin typeface="Trebuchet MS"/>
              </a:rPr>
              <a:t>矩阵存储在全局内存中</a:t>
            </a:r>
            <a:endParaRPr lang="en-US" altLang="zh-CN" sz="3200" spc="-1" dirty="0"/>
          </a:p>
        </p:txBody>
      </p:sp>
      <p:graphicFrame>
        <p:nvGraphicFramePr>
          <p:cNvPr id="1688" name="Table 3"/>
          <p:cNvGraphicFramePr/>
          <p:nvPr>
            <p:extLst>
              <p:ext uri="{D42A27DB-BD31-4B8C-83A1-F6EECF244321}">
                <p14:modId xmlns:p14="http://schemas.microsoft.com/office/powerpoint/2010/main" val="3379332618"/>
              </p:ext>
            </p:extLst>
          </p:nvPr>
        </p:nvGraphicFramePr>
        <p:xfrm>
          <a:off x="545935" y="1866960"/>
          <a:ext cx="7920360" cy="3209160"/>
        </p:xfrm>
        <a:graphic>
          <a:graphicData uri="http://schemas.openxmlformats.org/drawingml/2006/table">
            <a:tbl>
              <a:tblPr/>
              <a:tblGrid>
                <a:gridCol w="5252566">
                  <a:extLst>
                    <a:ext uri="{9D8B030D-6E8A-4147-A177-3AD203B41FA5}">
                      <a16:colId xmlns:a16="http://schemas.microsoft.com/office/drawing/2014/main" val="20000"/>
                    </a:ext>
                  </a:extLst>
                </a:gridCol>
                <a:gridCol w="1314107">
                  <a:extLst>
                    <a:ext uri="{9D8B030D-6E8A-4147-A177-3AD203B41FA5}">
                      <a16:colId xmlns:a16="http://schemas.microsoft.com/office/drawing/2014/main" val="20001"/>
                    </a:ext>
                  </a:extLst>
                </a:gridCol>
                <a:gridCol w="1353687">
                  <a:extLst>
                    <a:ext uri="{9D8B030D-6E8A-4147-A177-3AD203B41FA5}">
                      <a16:colId xmlns:a16="http://schemas.microsoft.com/office/drawing/2014/main" val="20002"/>
                    </a:ext>
                  </a:extLst>
                </a:gridCol>
              </a:tblGrid>
              <a:tr h="357120">
                <a:tc rowSpan="2">
                  <a:txBody>
                    <a:bodyPr/>
                    <a:lstStyle/>
                    <a:p>
                      <a:pPr>
                        <a:lnSpc>
                          <a:spcPct val="100000"/>
                        </a:lnSpc>
                      </a:pPr>
                      <a:r>
                        <a:rPr lang="zh-CN" altLang="en-US" sz="1600" b="1" strike="noStrike" spc="-1" dirty="0">
                          <a:solidFill>
                            <a:srgbClr val="000000"/>
                          </a:solidFill>
                          <a:latin typeface="Trebuchet MS"/>
                        </a:rPr>
                        <a:t>情景</a:t>
                      </a:r>
                      <a:endParaRPr lang="en-US" sz="1600" b="0" strike="noStrike" spc="-1" dirty="0">
                        <a:latin typeface="Arial"/>
                      </a:endParaRPr>
                    </a:p>
                  </a:txBody>
                  <a:tcPr>
                    <a:lnT w="12240">
                      <a:solidFill>
                        <a:srgbClr val="000000"/>
                      </a:solidFill>
                    </a:lnT>
                    <a:lnB w="12240">
                      <a:solidFill>
                        <a:srgbClr val="000000"/>
                      </a:solidFill>
                    </a:lnB>
                    <a:noFill/>
                  </a:tcPr>
                </a:tc>
                <a:tc gridSpan="2">
                  <a:txBody>
                    <a:bodyPr/>
                    <a:lstStyle/>
                    <a:p>
                      <a:pPr algn="ctr">
                        <a:lnSpc>
                          <a:spcPct val="100000"/>
                        </a:lnSpc>
                      </a:pPr>
                      <a:r>
                        <a:rPr lang="zh-CN" altLang="en-US" sz="1600" b="1" strike="noStrike" spc="-1" dirty="0">
                          <a:solidFill>
                            <a:srgbClr val="000000"/>
                          </a:solidFill>
                          <a:latin typeface="Trebuchet MS"/>
                        </a:rPr>
                        <a:t>算力：</a:t>
                      </a:r>
                      <a:r>
                        <a:rPr lang="en-US" sz="1600" b="1" strike="noStrike" spc="-1" dirty="0">
                          <a:solidFill>
                            <a:srgbClr val="000000"/>
                          </a:solidFill>
                          <a:latin typeface="Trebuchet MS"/>
                        </a:rPr>
                        <a:t>MFLOPS</a:t>
                      </a:r>
                      <a:endParaRPr lang="en-US" sz="1600" b="0" strike="noStrike" spc="-1" dirty="0">
                        <a:latin typeface="Arial"/>
                      </a:endParaRPr>
                    </a:p>
                  </a:txBody>
                  <a:tcPr>
                    <a:lnT w="12240">
                      <a:solidFill>
                        <a:srgbClr val="000000"/>
                      </a:solidFill>
                    </a:lnT>
                    <a:lnB w="12240">
                      <a:noFill/>
                    </a:lnB>
                    <a:noFill/>
                  </a:tcPr>
                </a:tc>
                <a:tc hMerge="1">
                  <a:txBody>
                    <a:bodyPr/>
                    <a:lstStyle/>
                    <a:p>
                      <a:endParaRPr lang="zh-CN"/>
                    </a:p>
                  </a:txBody>
                  <a:tcPr>
                    <a:solidFill>
                      <a:srgbClr val="729FCF"/>
                    </a:solidFill>
                  </a:tcPr>
                </a:tc>
                <a:extLst>
                  <a:ext uri="{0D108BD9-81ED-4DB2-BD59-A6C34878D82A}">
                    <a16:rowId xmlns:a16="http://schemas.microsoft.com/office/drawing/2014/main" val="10000"/>
                  </a:ext>
                </a:extLst>
              </a:tr>
              <a:tr h="357120">
                <a:tc vMerge="1">
                  <a:txBody>
                    <a:bodyPr/>
                    <a:lstStyle/>
                    <a:p>
                      <a:endParaRPr lang="zh-CN"/>
                    </a:p>
                  </a:txBody>
                  <a:tcPr>
                    <a:solidFill>
                      <a:srgbClr val="729FCF"/>
                    </a:solidFill>
                  </a:tcPr>
                </a:tc>
                <a:tc>
                  <a:txBody>
                    <a:bodyPr/>
                    <a:lstStyle/>
                    <a:p>
                      <a:pPr algn="ctr">
                        <a:lnSpc>
                          <a:spcPct val="100000"/>
                        </a:lnSpc>
                      </a:pPr>
                      <a:r>
                        <a:rPr lang="en-US" sz="1600" b="0" strike="noStrike" spc="-1">
                          <a:solidFill>
                            <a:srgbClr val="000000"/>
                          </a:solidFill>
                          <a:latin typeface="Trebuchet MS"/>
                        </a:rPr>
                        <a:t>CPU</a:t>
                      </a:r>
                      <a:endParaRPr lang="en-US" sz="1600" b="0" strike="noStrike" spc="-1">
                        <a:latin typeface="Arial"/>
                      </a:endParaRPr>
                    </a:p>
                  </a:txBody>
                  <a:tcPr>
                    <a:lnL w="12240">
                      <a:noFill/>
                    </a:lnL>
                    <a:lnT w="12240">
                      <a:noFill/>
                    </a:lnT>
                    <a:lnB w="12240">
                      <a:solidFill>
                        <a:srgbClr val="000000"/>
                      </a:solidFill>
                    </a:lnB>
                    <a:noFill/>
                  </a:tcPr>
                </a:tc>
                <a:tc>
                  <a:txBody>
                    <a:bodyPr/>
                    <a:lstStyle/>
                    <a:p>
                      <a:pPr algn="ctr">
                        <a:lnSpc>
                          <a:spcPct val="100000"/>
                        </a:lnSpc>
                      </a:pPr>
                      <a:r>
                        <a:rPr lang="en-US" sz="1600" b="0" strike="noStrike" spc="-1" dirty="0">
                          <a:solidFill>
                            <a:srgbClr val="000000"/>
                          </a:solidFill>
                          <a:latin typeface="Trebuchet MS"/>
                        </a:rPr>
                        <a:t>GPU</a:t>
                      </a:r>
                      <a:endParaRPr lang="en-US" sz="1600" b="0" strike="noStrike" spc="-1" dirty="0">
                        <a:latin typeface="Arial"/>
                      </a:endParaRPr>
                    </a:p>
                  </a:txBody>
                  <a:tcPr>
                    <a:lnT w="12240">
                      <a:noFill/>
                    </a:lnT>
                    <a:lnB w="12240">
                      <a:solidFill>
                        <a:srgbClr val="000000"/>
                      </a:solidFill>
                    </a:lnB>
                    <a:noFill/>
                  </a:tcPr>
                </a:tc>
                <a:extLst>
                  <a:ext uri="{0D108BD9-81ED-4DB2-BD59-A6C34878D82A}">
                    <a16:rowId xmlns:a16="http://schemas.microsoft.com/office/drawing/2014/main" val="10001"/>
                  </a:ext>
                </a:extLst>
              </a:tr>
              <a:tr h="357120">
                <a:tc>
                  <a:txBody>
                    <a:bodyPr/>
                    <a:lstStyle/>
                    <a:p>
                      <a:pPr>
                        <a:lnSpc>
                          <a:spcPct val="100000"/>
                        </a:lnSpc>
                      </a:pPr>
                      <a:r>
                        <a:rPr lang="zh-CN" altLang="en-US" sz="1600" b="0" strike="noStrike" spc="-1" dirty="0">
                          <a:solidFill>
                            <a:srgbClr val="000000"/>
                          </a:solidFill>
                          <a:latin typeface="Trebuchet MS"/>
                        </a:rPr>
                        <a:t>顺序（</a:t>
                      </a:r>
                      <a:r>
                        <a:rPr lang="en-US" altLang="zh-CN" sz="1600" b="0" strike="noStrike" spc="-1" dirty="0">
                          <a:solidFill>
                            <a:srgbClr val="000000"/>
                          </a:solidFill>
                          <a:latin typeface="Trebuchet MS"/>
                        </a:rPr>
                        <a:t>Sequential</a:t>
                      </a:r>
                      <a:r>
                        <a:rPr lang="zh-CN" altLang="en-US" sz="1600" b="0" strike="noStrike" spc="-1" dirty="0">
                          <a:solidFill>
                            <a:srgbClr val="000000"/>
                          </a:solidFill>
                          <a:latin typeface="Trebuchet MS"/>
                        </a:rPr>
                        <a:t>）</a:t>
                      </a:r>
                      <a:r>
                        <a:rPr lang="en-US" altLang="zh-CN" sz="1600" b="0" strike="noStrike" spc="-1" dirty="0">
                          <a:solidFill>
                            <a:srgbClr val="000000"/>
                          </a:solidFill>
                          <a:latin typeface="Trebuchet MS"/>
                        </a:rPr>
                        <a:t>C (</a:t>
                      </a:r>
                      <a:r>
                        <a:rPr lang="zh-CN" altLang="en-US" sz="1600" b="0" strike="noStrike" spc="-1" dirty="0">
                          <a:solidFill>
                            <a:srgbClr val="000000"/>
                          </a:solidFill>
                          <a:latin typeface="Trebuchet MS"/>
                        </a:rPr>
                        <a:t>不使用</a:t>
                      </a:r>
                      <a:r>
                        <a:rPr lang="en-US" altLang="zh-CN" sz="1600" b="0" strike="noStrike" spc="-1" dirty="0">
                          <a:solidFill>
                            <a:srgbClr val="000000"/>
                          </a:solidFill>
                          <a:latin typeface="Trebuchet MS"/>
                        </a:rPr>
                        <a:t> OpenCL)</a:t>
                      </a:r>
                      <a:endParaRPr lang="en-US" altLang="zh-CN" sz="1600" b="0" strike="noStrike" spc="-1" dirty="0">
                        <a:latin typeface="+mn-lt"/>
                      </a:endParaRPr>
                    </a:p>
                  </a:txBody>
                  <a:tcPr>
                    <a:lnT w="12240">
                      <a:solidFill>
                        <a:srgbClr val="000000"/>
                      </a:solidFill>
                    </a:lnT>
                    <a:lnB w="12240">
                      <a:solidFill>
                        <a:srgbClr val="000000"/>
                      </a:solidFill>
                    </a:lnB>
                    <a:solidFill>
                      <a:srgbClr val="000000">
                        <a:alpha val="20000"/>
                      </a:srgbClr>
                    </a:solidFill>
                  </a:tcPr>
                </a:tc>
                <a:tc>
                  <a:txBody>
                    <a:bodyPr/>
                    <a:lstStyle/>
                    <a:p>
                      <a:pPr algn="ctr">
                        <a:lnSpc>
                          <a:spcPct val="100000"/>
                        </a:lnSpc>
                      </a:pPr>
                      <a:r>
                        <a:rPr lang="en-US" sz="1600" b="0" strike="noStrike" spc="-1">
                          <a:solidFill>
                            <a:srgbClr val="000000"/>
                          </a:solidFill>
                          <a:latin typeface="Trebuchet MS"/>
                        </a:rPr>
                        <a:t>887.2</a:t>
                      </a:r>
                      <a:endParaRPr lang="en-US" sz="16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gn="ctr">
                        <a:lnSpc>
                          <a:spcPct val="100000"/>
                        </a:lnSpc>
                      </a:pPr>
                      <a:r>
                        <a:rPr lang="en-US" sz="1600" b="0" strike="noStrike" spc="-1">
                          <a:solidFill>
                            <a:srgbClr val="000000"/>
                          </a:solidFill>
                          <a:latin typeface="Trebuchet MS"/>
                        </a:rPr>
                        <a:t>N/A</a:t>
                      </a:r>
                      <a:endParaRPr lang="en-US" sz="1600" b="0" strike="noStrike" spc="-1">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02"/>
                  </a:ext>
                </a:extLst>
              </a:tr>
              <a:tr h="357120">
                <a:tc>
                  <a:txBody>
                    <a:bodyPr/>
                    <a:lstStyle/>
                    <a:p>
                      <a:pPr>
                        <a:lnSpc>
                          <a:spcPct val="100000"/>
                        </a:lnSpc>
                      </a:pPr>
                      <a:r>
                        <a:rPr lang="en-US" sz="1600" b="0" strike="noStrike" spc="-1" dirty="0">
                          <a:solidFill>
                            <a:srgbClr val="000000"/>
                          </a:solidFill>
                          <a:latin typeface="Trebuchet MS"/>
                        </a:rPr>
                        <a:t>C(</a:t>
                      </a:r>
                      <a:r>
                        <a:rPr lang="en-US" sz="1600" b="0" strike="noStrike" spc="-1" dirty="0" err="1">
                          <a:solidFill>
                            <a:srgbClr val="000000"/>
                          </a:solidFill>
                          <a:latin typeface="Trebuchet MS"/>
                        </a:rPr>
                        <a:t>i,j</a:t>
                      </a:r>
                      <a:r>
                        <a:rPr lang="en-US" sz="1600" b="0" strike="noStrike" spc="-1" dirty="0">
                          <a:solidFill>
                            <a:srgbClr val="000000"/>
                          </a:solidFill>
                          <a:latin typeface="Trebuchet MS"/>
                        </a:rPr>
                        <a:t>) </a:t>
                      </a:r>
                      <a:r>
                        <a:rPr lang="zh-CN" altLang="en-US" sz="1600" b="0" strike="noStrike" spc="-1" dirty="0">
                          <a:solidFill>
                            <a:srgbClr val="000000"/>
                          </a:solidFill>
                          <a:latin typeface="Trebuchet MS"/>
                        </a:rPr>
                        <a:t>每个工作项（</a:t>
                      </a:r>
                      <a:r>
                        <a:rPr lang="en-US" altLang="zh-CN" sz="1600" b="0" strike="noStrike" spc="-1" dirty="0">
                          <a:solidFill>
                            <a:srgbClr val="000000"/>
                          </a:solidFill>
                          <a:latin typeface="Trebuchet MS"/>
                        </a:rPr>
                        <a:t>work-item</a:t>
                      </a:r>
                      <a:r>
                        <a:rPr lang="zh-CN" altLang="en-US" sz="1600" b="0" strike="noStrike" spc="-1" dirty="0">
                          <a:solidFill>
                            <a:srgbClr val="000000"/>
                          </a:solidFill>
                          <a:latin typeface="Trebuchet MS"/>
                        </a:rPr>
                        <a:t>）</a:t>
                      </a:r>
                      <a:r>
                        <a:rPr lang="en-US" sz="1600" b="0" strike="noStrike" spc="-1" dirty="0">
                          <a:solidFill>
                            <a:srgbClr val="000000"/>
                          </a:solidFill>
                          <a:latin typeface="Trebuchet MS"/>
                        </a:rPr>
                        <a:t> </a:t>
                      </a:r>
                      <a:r>
                        <a:rPr lang="zh-CN" altLang="en-US" sz="1600" b="0" strike="noStrike" spc="-1" dirty="0">
                          <a:solidFill>
                            <a:srgbClr val="000000"/>
                          </a:solidFill>
                          <a:latin typeface="Trebuchet MS"/>
                        </a:rPr>
                        <a:t>全存放在全局内存</a:t>
                      </a:r>
                      <a:endParaRPr lang="en-US" sz="1600" b="0" strike="noStrike" spc="-1" dirty="0">
                        <a:latin typeface="Arial"/>
                      </a:endParaRPr>
                    </a:p>
                  </a:txBody>
                  <a:tcPr>
                    <a:lnT w="12240">
                      <a:solidFill>
                        <a:srgbClr val="000000"/>
                      </a:solidFill>
                    </a:lnT>
                    <a:lnB w="12240">
                      <a:solidFill>
                        <a:srgbClr val="000000"/>
                      </a:solidFill>
                    </a:lnB>
                    <a:noFill/>
                  </a:tcPr>
                </a:tc>
                <a:tc>
                  <a:txBody>
                    <a:bodyPr/>
                    <a:lstStyle/>
                    <a:p>
                      <a:pPr algn="ctr">
                        <a:lnSpc>
                          <a:spcPct val="100000"/>
                        </a:lnSpc>
                      </a:pPr>
                      <a:r>
                        <a:rPr lang="en-US" sz="1600" b="0" strike="noStrike" spc="-1" dirty="0">
                          <a:solidFill>
                            <a:srgbClr val="000000"/>
                          </a:solidFill>
                          <a:latin typeface="Trebuchet MS"/>
                        </a:rPr>
                        <a:t>3,926.1</a:t>
                      </a:r>
                      <a:endParaRPr lang="en-US" sz="1600" b="0" strike="noStrike" spc="-1" dirty="0">
                        <a:latin typeface="Arial"/>
                      </a:endParaRPr>
                    </a:p>
                  </a:txBody>
                  <a:tcPr>
                    <a:lnT w="12240">
                      <a:solidFill>
                        <a:srgbClr val="000000"/>
                      </a:solidFill>
                    </a:lnT>
                    <a:lnB w="12240">
                      <a:solidFill>
                        <a:srgbClr val="000000"/>
                      </a:solidFill>
                    </a:lnB>
                    <a:noFill/>
                  </a:tcPr>
                </a:tc>
                <a:tc>
                  <a:txBody>
                    <a:bodyPr/>
                    <a:lstStyle/>
                    <a:p>
                      <a:pPr algn="ctr">
                        <a:lnSpc>
                          <a:spcPct val="100000"/>
                        </a:lnSpc>
                      </a:pPr>
                      <a:r>
                        <a:rPr lang="en-US" sz="1600" b="0" strike="noStrike" spc="-1" dirty="0">
                          <a:solidFill>
                            <a:srgbClr val="000000"/>
                          </a:solidFill>
                          <a:latin typeface="Trebuchet MS"/>
                        </a:rPr>
                        <a:t>3,720.9</a:t>
                      </a:r>
                      <a:endParaRPr lang="en-US" sz="1600" b="0" strike="noStrike" spc="-1" dirty="0">
                        <a:latin typeface="Arial"/>
                      </a:endParaRPr>
                    </a:p>
                  </a:txBody>
                  <a:tcPr>
                    <a:lnT w="12240">
                      <a:solidFill>
                        <a:srgbClr val="000000"/>
                      </a:solidFill>
                    </a:lnT>
                    <a:lnB w="12240">
                      <a:solidFill>
                        <a:srgbClr val="000000"/>
                      </a:solidFill>
                    </a:lnB>
                    <a:noFill/>
                  </a:tcPr>
                </a:tc>
                <a:extLst>
                  <a:ext uri="{0D108BD9-81ED-4DB2-BD59-A6C34878D82A}">
                    <a16:rowId xmlns:a16="http://schemas.microsoft.com/office/drawing/2014/main" val="10003"/>
                  </a:ext>
                </a:extLst>
              </a:tr>
              <a:tr h="357120">
                <a:tc>
                  <a:txBody>
                    <a:bodyPr/>
                    <a:lstStyle/>
                    <a:p>
                      <a:pPr>
                        <a:lnSpc>
                          <a:spcPct val="100000"/>
                        </a:lnSpc>
                      </a:pPr>
                      <a:r>
                        <a:rPr lang="en-US" sz="1600" b="0" strike="noStrike" spc="-1" dirty="0">
                          <a:solidFill>
                            <a:srgbClr val="000000"/>
                          </a:solidFill>
                          <a:latin typeface="Trebuchet MS"/>
                        </a:rPr>
                        <a:t>C </a:t>
                      </a:r>
                      <a:r>
                        <a:rPr lang="zh-CN" altLang="en-US" sz="1600" b="0" strike="noStrike" spc="-1" dirty="0">
                          <a:solidFill>
                            <a:srgbClr val="000000"/>
                          </a:solidFill>
                          <a:latin typeface="Trebuchet MS"/>
                        </a:rPr>
                        <a:t>每个工作项（</a:t>
                      </a:r>
                      <a:r>
                        <a:rPr lang="en-US" altLang="zh-CN" sz="1600" b="0" strike="noStrike" spc="-1" dirty="0">
                          <a:solidFill>
                            <a:srgbClr val="000000"/>
                          </a:solidFill>
                          <a:latin typeface="Trebuchet MS"/>
                        </a:rPr>
                        <a:t>work-item</a:t>
                      </a:r>
                      <a:r>
                        <a:rPr lang="zh-CN" altLang="en-US" sz="1600" b="0" strike="noStrike" spc="-1" dirty="0">
                          <a:solidFill>
                            <a:srgbClr val="000000"/>
                          </a:solidFill>
                          <a:latin typeface="Trebuchet MS"/>
                        </a:rPr>
                        <a:t>）一行（</a:t>
                      </a:r>
                      <a:r>
                        <a:rPr lang="en-US" altLang="zh-CN" sz="1600" b="0" strike="noStrike" spc="-1" dirty="0">
                          <a:solidFill>
                            <a:srgbClr val="000000"/>
                          </a:solidFill>
                          <a:latin typeface="Trebuchet MS"/>
                        </a:rPr>
                        <a:t>row</a:t>
                      </a:r>
                      <a:r>
                        <a:rPr lang="zh-CN" altLang="en-US" sz="1600" b="0" strike="noStrike" spc="-1" dirty="0">
                          <a:solidFill>
                            <a:srgbClr val="000000"/>
                          </a:solidFill>
                          <a:latin typeface="Trebuchet MS"/>
                        </a:rPr>
                        <a:t>），全存放在全局内存</a:t>
                      </a:r>
                      <a:endParaRPr lang="en-US" sz="1600" b="0" strike="noStrike" spc="-1" dirty="0">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gn="ctr">
                        <a:lnSpc>
                          <a:spcPct val="100000"/>
                        </a:lnSpc>
                      </a:pPr>
                      <a:r>
                        <a:rPr lang="en-US" sz="1600" b="0" strike="noStrike" spc="-1" dirty="0">
                          <a:solidFill>
                            <a:srgbClr val="000000"/>
                          </a:solidFill>
                          <a:latin typeface="Trebuchet MS"/>
                        </a:rPr>
                        <a:t>3,379.5</a:t>
                      </a:r>
                      <a:endParaRPr lang="en-US" sz="1600" b="0" strike="noStrike" spc="-1" dirty="0">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gn="ctr">
                        <a:lnSpc>
                          <a:spcPct val="100000"/>
                        </a:lnSpc>
                      </a:pPr>
                      <a:r>
                        <a:rPr lang="en-US" sz="1600" b="0" strike="noStrike" spc="-1" dirty="0">
                          <a:solidFill>
                            <a:srgbClr val="000000"/>
                          </a:solidFill>
                          <a:latin typeface="Trebuchet MS"/>
                        </a:rPr>
                        <a:t>4,195.8</a:t>
                      </a:r>
                      <a:endParaRPr lang="en-US" sz="1600" b="0" strike="noStrike" spc="-1" dirty="0">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04"/>
                  </a:ext>
                </a:extLst>
              </a:tr>
              <a:tr h="357120">
                <a:tc>
                  <a:txBody>
                    <a:bodyPr/>
                    <a:lstStyle/>
                    <a:p>
                      <a:pPr>
                        <a:lnSpc>
                          <a:spcPct val="100000"/>
                        </a:lnSpc>
                      </a:pPr>
                      <a:r>
                        <a:rPr lang="en-US" altLang="zh-CN" sz="1600" b="0" strike="noStrike" spc="-1" dirty="0">
                          <a:solidFill>
                            <a:srgbClr val="000000"/>
                          </a:solidFill>
                          <a:latin typeface="Trebuchet MS"/>
                        </a:rPr>
                        <a:t>C </a:t>
                      </a:r>
                      <a:r>
                        <a:rPr lang="zh-CN" altLang="en-US" sz="1600" b="0" strike="noStrike" spc="-1" dirty="0">
                          <a:solidFill>
                            <a:srgbClr val="000000"/>
                          </a:solidFill>
                          <a:latin typeface="Trebuchet MS"/>
                        </a:rPr>
                        <a:t>每个工作项（</a:t>
                      </a:r>
                      <a:r>
                        <a:rPr lang="en-US" altLang="zh-CN" sz="1600" b="0" strike="noStrike" spc="-1" dirty="0">
                          <a:solidFill>
                            <a:srgbClr val="000000"/>
                          </a:solidFill>
                          <a:latin typeface="Trebuchet MS"/>
                        </a:rPr>
                        <a:t>work-item</a:t>
                      </a:r>
                      <a:r>
                        <a:rPr lang="zh-CN" altLang="en-US" sz="1600" b="0" strike="noStrike" spc="-1" dirty="0">
                          <a:solidFill>
                            <a:srgbClr val="000000"/>
                          </a:solidFill>
                          <a:latin typeface="Trebuchet MS"/>
                        </a:rPr>
                        <a:t>）一行（</a:t>
                      </a:r>
                      <a:r>
                        <a:rPr lang="en-US" altLang="zh-CN" sz="1600" b="0" strike="noStrike" spc="-1" dirty="0">
                          <a:solidFill>
                            <a:srgbClr val="000000"/>
                          </a:solidFill>
                          <a:latin typeface="Trebuchet MS"/>
                        </a:rPr>
                        <a:t>row</a:t>
                      </a:r>
                      <a:r>
                        <a:rPr lang="zh-CN" altLang="en-US" sz="1600" b="0" strike="noStrike" spc="-1" dirty="0">
                          <a:solidFill>
                            <a:srgbClr val="000000"/>
                          </a:solidFill>
                          <a:latin typeface="Trebuchet MS"/>
                        </a:rPr>
                        <a:t>），</a:t>
                      </a:r>
                      <a:r>
                        <a:rPr lang="en-US" sz="1600" b="0" strike="noStrike" spc="-1" dirty="0">
                          <a:solidFill>
                            <a:srgbClr val="000000"/>
                          </a:solidFill>
                          <a:latin typeface="Trebuchet MS"/>
                        </a:rPr>
                        <a:t> A </a:t>
                      </a:r>
                      <a:r>
                        <a:rPr lang="zh-CN" altLang="en-US" sz="1600" b="0" strike="noStrike" spc="-1" dirty="0">
                          <a:solidFill>
                            <a:srgbClr val="000000"/>
                          </a:solidFill>
                          <a:latin typeface="Trebuchet MS"/>
                        </a:rPr>
                        <a:t>的行（</a:t>
                      </a:r>
                      <a:r>
                        <a:rPr lang="en-US" altLang="zh-CN" sz="1600" b="0" strike="noStrike" spc="-1" dirty="0">
                          <a:solidFill>
                            <a:srgbClr val="000000"/>
                          </a:solidFill>
                          <a:latin typeface="Trebuchet MS"/>
                        </a:rPr>
                        <a:t>row</a:t>
                      </a:r>
                      <a:r>
                        <a:rPr lang="zh-CN" altLang="en-US" sz="1600" b="0" strike="noStrike" spc="-1" dirty="0">
                          <a:solidFill>
                            <a:srgbClr val="000000"/>
                          </a:solidFill>
                          <a:latin typeface="Trebuchet MS"/>
                        </a:rPr>
                        <a:t>）存放在私有内存中</a:t>
                      </a:r>
                      <a:endParaRPr lang="en-US" sz="1600" b="0" strike="noStrike" spc="-1" dirty="0">
                        <a:latin typeface="Arial"/>
                      </a:endParaRPr>
                    </a:p>
                  </a:txBody>
                  <a:tcPr>
                    <a:lnT w="12240">
                      <a:solidFill>
                        <a:srgbClr val="000000"/>
                      </a:solidFill>
                    </a:lnT>
                    <a:lnB w="12240">
                      <a:solidFill>
                        <a:srgbClr val="000000"/>
                      </a:solidFill>
                    </a:lnB>
                    <a:noFill/>
                  </a:tcPr>
                </a:tc>
                <a:tc>
                  <a:txBody>
                    <a:bodyPr/>
                    <a:lstStyle/>
                    <a:p>
                      <a:pPr algn="ctr">
                        <a:lnSpc>
                          <a:spcPct val="100000"/>
                        </a:lnSpc>
                      </a:pPr>
                      <a:r>
                        <a:rPr lang="en-US" sz="1600" b="0" strike="noStrike" spc="-1" dirty="0">
                          <a:solidFill>
                            <a:srgbClr val="000000"/>
                          </a:solidFill>
                          <a:latin typeface="Trebuchet MS"/>
                        </a:rPr>
                        <a:t>3,385.8</a:t>
                      </a:r>
                      <a:endParaRPr lang="en-US" sz="1600" b="0" strike="noStrike" spc="-1" dirty="0">
                        <a:latin typeface="Arial"/>
                      </a:endParaRPr>
                    </a:p>
                  </a:txBody>
                  <a:tcPr>
                    <a:lnT w="12240">
                      <a:solidFill>
                        <a:srgbClr val="000000"/>
                      </a:solidFill>
                    </a:lnT>
                    <a:lnB w="12240">
                      <a:solidFill>
                        <a:srgbClr val="000000"/>
                      </a:solidFill>
                    </a:lnB>
                    <a:noFill/>
                  </a:tcPr>
                </a:tc>
                <a:tc>
                  <a:txBody>
                    <a:bodyPr/>
                    <a:lstStyle/>
                    <a:p>
                      <a:pPr algn="ctr">
                        <a:lnSpc>
                          <a:spcPct val="100000"/>
                        </a:lnSpc>
                      </a:pPr>
                      <a:r>
                        <a:rPr lang="en-US" sz="1600" b="0" strike="noStrike" spc="-1" dirty="0">
                          <a:solidFill>
                            <a:srgbClr val="000000"/>
                          </a:solidFill>
                          <a:latin typeface="Trebuchet MS"/>
                        </a:rPr>
                        <a:t>8,584.3</a:t>
                      </a:r>
                      <a:endParaRPr lang="en-US" sz="1600" b="0" strike="noStrike" spc="-1" dirty="0">
                        <a:latin typeface="Arial"/>
                      </a:endParaRPr>
                    </a:p>
                  </a:txBody>
                  <a:tcPr>
                    <a:lnT w="12240">
                      <a:solidFill>
                        <a:srgbClr val="000000"/>
                      </a:solidFill>
                    </a:lnT>
                    <a:lnB w="12240">
                      <a:solidFill>
                        <a:srgbClr val="000000"/>
                      </a:solidFill>
                    </a:lnB>
                    <a:noFill/>
                  </a:tcPr>
                </a:tc>
                <a:extLst>
                  <a:ext uri="{0D108BD9-81ED-4DB2-BD59-A6C34878D82A}">
                    <a16:rowId xmlns:a16="http://schemas.microsoft.com/office/drawing/2014/main" val="10005"/>
                  </a:ext>
                </a:extLst>
              </a:tr>
              <a:tr h="622440">
                <a:tc>
                  <a:txBody>
                    <a:bodyPr/>
                    <a:lstStyle/>
                    <a:p>
                      <a:pPr>
                        <a:lnSpc>
                          <a:spcPct val="100000"/>
                        </a:lnSpc>
                      </a:pPr>
                      <a:r>
                        <a:rPr lang="en-US" sz="1600" b="0" strike="noStrike" spc="-1" dirty="0">
                          <a:solidFill>
                            <a:srgbClr val="000000"/>
                          </a:solidFill>
                          <a:latin typeface="Trebuchet MS"/>
                        </a:rPr>
                        <a:t>C</a:t>
                      </a:r>
                      <a:r>
                        <a:rPr lang="zh-CN" altLang="en-US" sz="1600" b="0" strike="noStrike" spc="-1" dirty="0">
                          <a:solidFill>
                            <a:srgbClr val="000000"/>
                          </a:solidFill>
                          <a:latin typeface="Trebuchet MS"/>
                        </a:rPr>
                        <a:t>每个工作项（</a:t>
                      </a:r>
                      <a:r>
                        <a:rPr lang="en-US" altLang="zh-CN" sz="1600" b="0" strike="noStrike" spc="-1" dirty="0">
                          <a:solidFill>
                            <a:srgbClr val="000000"/>
                          </a:solidFill>
                          <a:latin typeface="Trebuchet MS"/>
                        </a:rPr>
                        <a:t>work-item</a:t>
                      </a:r>
                      <a:r>
                        <a:rPr lang="zh-CN" altLang="en-US" sz="1600" b="0" strike="noStrike" spc="-1" dirty="0">
                          <a:solidFill>
                            <a:srgbClr val="000000"/>
                          </a:solidFill>
                          <a:latin typeface="Trebuchet MS"/>
                        </a:rPr>
                        <a:t>）一行（</a:t>
                      </a:r>
                      <a:r>
                        <a:rPr lang="en-US" altLang="zh-CN" sz="1600" b="0" strike="noStrike" spc="-1" dirty="0">
                          <a:solidFill>
                            <a:srgbClr val="000000"/>
                          </a:solidFill>
                          <a:latin typeface="Trebuchet MS"/>
                        </a:rPr>
                        <a:t>row</a:t>
                      </a:r>
                      <a:r>
                        <a:rPr lang="zh-CN" altLang="en-US" sz="1600" b="0" strike="noStrike" spc="-1" dirty="0">
                          <a:solidFill>
                            <a:srgbClr val="000000"/>
                          </a:solidFill>
                          <a:latin typeface="Trebuchet MS"/>
                        </a:rPr>
                        <a:t>），</a:t>
                      </a:r>
                      <a:r>
                        <a:rPr lang="en-US" altLang="zh-CN" sz="1600" b="0" strike="noStrike" spc="-1" dirty="0">
                          <a:solidFill>
                            <a:srgbClr val="000000"/>
                          </a:solidFill>
                          <a:latin typeface="Trebuchet MS"/>
                        </a:rPr>
                        <a:t> </a:t>
                      </a:r>
                      <a:r>
                        <a:rPr lang="en-US" sz="1600" b="0" strike="noStrike" spc="-1" dirty="0">
                          <a:solidFill>
                            <a:srgbClr val="000000"/>
                          </a:solidFill>
                          <a:latin typeface="Trebuchet MS"/>
                        </a:rPr>
                        <a:t> A </a:t>
                      </a:r>
                      <a:r>
                        <a:rPr lang="zh-CN" altLang="en-US" sz="1600" b="0" strike="noStrike" spc="-1" dirty="0">
                          <a:solidFill>
                            <a:srgbClr val="000000"/>
                          </a:solidFill>
                          <a:latin typeface="Trebuchet MS"/>
                        </a:rPr>
                        <a:t>的行（</a:t>
                      </a:r>
                      <a:r>
                        <a:rPr lang="en-US" altLang="zh-CN" sz="1600" b="0" strike="noStrike" spc="-1" dirty="0">
                          <a:solidFill>
                            <a:srgbClr val="000000"/>
                          </a:solidFill>
                          <a:latin typeface="Trebuchet MS"/>
                        </a:rPr>
                        <a:t>row</a:t>
                      </a:r>
                      <a:r>
                        <a:rPr lang="zh-CN" altLang="en-US" sz="1600" b="0" strike="noStrike" spc="-1" dirty="0">
                          <a:solidFill>
                            <a:srgbClr val="000000"/>
                          </a:solidFill>
                          <a:latin typeface="Trebuchet MS"/>
                        </a:rPr>
                        <a:t>）存放在私有内存中</a:t>
                      </a:r>
                      <a:r>
                        <a:rPr lang="en-US" sz="1600" b="0" strike="noStrike" spc="-1" dirty="0">
                          <a:solidFill>
                            <a:srgbClr val="000000"/>
                          </a:solidFill>
                          <a:latin typeface="Trebuchet MS"/>
                        </a:rPr>
                        <a:t>, B </a:t>
                      </a:r>
                      <a:r>
                        <a:rPr lang="zh-CN" altLang="en-US" sz="1600" b="0" strike="noStrike" spc="-1" dirty="0">
                          <a:solidFill>
                            <a:srgbClr val="000000"/>
                          </a:solidFill>
                          <a:latin typeface="Trebuchet MS"/>
                        </a:rPr>
                        <a:t>的列（</a:t>
                      </a:r>
                      <a:r>
                        <a:rPr lang="en-US" altLang="zh-CN" sz="1600" b="0" strike="noStrike" spc="-1" dirty="0">
                          <a:solidFill>
                            <a:srgbClr val="000000"/>
                          </a:solidFill>
                          <a:latin typeface="Trebuchet MS"/>
                        </a:rPr>
                        <a:t>row</a:t>
                      </a:r>
                      <a:r>
                        <a:rPr lang="zh-CN" altLang="en-US" sz="1600" b="0" strike="noStrike" spc="-1" dirty="0">
                          <a:solidFill>
                            <a:srgbClr val="000000"/>
                          </a:solidFill>
                          <a:latin typeface="Trebuchet MS"/>
                        </a:rPr>
                        <a:t>）存放在局部内存中</a:t>
                      </a:r>
                      <a:endParaRPr lang="en-US" sz="1600" b="0" strike="noStrike" spc="-1" dirty="0">
                        <a:latin typeface="Arial"/>
                      </a:endParaRPr>
                    </a:p>
                  </a:txBody>
                  <a:tcPr>
                    <a:lnT w="12240" cap="flat" cmpd="sng" algn="ctr">
                      <a:solidFill>
                        <a:srgbClr val="000000"/>
                      </a:solidFill>
                      <a:prstDash val="solid"/>
                      <a:round/>
                      <a:headEnd type="none" w="med" len="med"/>
                      <a:tailEnd type="none" w="med" len="med"/>
                    </a:lnT>
                    <a:lnB w="12240">
                      <a:solidFill>
                        <a:srgbClr val="000000"/>
                      </a:solidFill>
                    </a:lnB>
                    <a:solidFill>
                      <a:srgbClr val="000000">
                        <a:alpha val="20000"/>
                      </a:srgbClr>
                    </a:solidFill>
                  </a:tcPr>
                </a:tc>
                <a:tc>
                  <a:txBody>
                    <a:bodyPr/>
                    <a:lstStyle/>
                    <a:p>
                      <a:pPr algn="ctr">
                        <a:lnSpc>
                          <a:spcPct val="100000"/>
                        </a:lnSpc>
                      </a:pPr>
                      <a:r>
                        <a:rPr lang="en-US" sz="1600" b="0" strike="noStrike" spc="-1">
                          <a:solidFill>
                            <a:srgbClr val="000000"/>
                          </a:solidFill>
                          <a:latin typeface="Trebuchet MS"/>
                        </a:rPr>
                        <a:t>10,047.5</a:t>
                      </a:r>
                      <a:endParaRPr lang="en-US" sz="1600" b="0" strike="noStrike" spc="-1">
                        <a:latin typeface="Arial"/>
                      </a:endParaRPr>
                    </a:p>
                  </a:txBody>
                  <a:tcPr>
                    <a:lnT w="12240" cap="flat" cmpd="sng" algn="ctr">
                      <a:solidFill>
                        <a:srgbClr val="000000"/>
                      </a:solidFill>
                      <a:prstDash val="solid"/>
                      <a:round/>
                      <a:headEnd type="none" w="med" len="med"/>
                      <a:tailEnd type="none" w="med" len="med"/>
                    </a:lnT>
                    <a:lnB w="12240">
                      <a:solidFill>
                        <a:srgbClr val="000000"/>
                      </a:solidFill>
                    </a:lnB>
                    <a:solidFill>
                      <a:srgbClr val="000000">
                        <a:alpha val="20000"/>
                      </a:srgbClr>
                    </a:solidFill>
                  </a:tcPr>
                </a:tc>
                <a:tc>
                  <a:txBody>
                    <a:bodyPr/>
                    <a:lstStyle/>
                    <a:p>
                      <a:pPr algn="ctr">
                        <a:lnSpc>
                          <a:spcPct val="100000"/>
                        </a:lnSpc>
                      </a:pPr>
                      <a:r>
                        <a:rPr lang="en-US" sz="1600" b="0" strike="noStrike" spc="-1" dirty="0">
                          <a:solidFill>
                            <a:srgbClr val="000000"/>
                          </a:solidFill>
                          <a:latin typeface="Trebuchet MS"/>
                        </a:rPr>
                        <a:t>8,181.9</a:t>
                      </a:r>
                      <a:endParaRPr lang="en-US" sz="1600" b="0" strike="noStrike" spc="-1" dirty="0">
                        <a:latin typeface="Arial"/>
                      </a:endParaRPr>
                    </a:p>
                  </a:txBody>
                  <a:tcPr>
                    <a:lnT w="12240" cap="flat" cmpd="sng" algn="ctr">
                      <a:solidFill>
                        <a:srgbClr val="000000"/>
                      </a:solidFill>
                      <a:prstDash val="solid"/>
                      <a:round/>
                      <a:headEnd type="none" w="med" len="med"/>
                      <a:tailEnd type="none" w="med" len="med"/>
                    </a:lnT>
                    <a:lnB w="12240">
                      <a:solidFill>
                        <a:srgbClr val="000000"/>
                      </a:solidFill>
                    </a:lnB>
                    <a:solidFill>
                      <a:srgbClr val="000000">
                        <a:alpha val="20000"/>
                      </a:srgbClr>
                    </a:solidFill>
                  </a:tcPr>
                </a:tc>
                <a:extLst>
                  <a:ext uri="{0D108BD9-81ED-4DB2-BD59-A6C34878D82A}">
                    <a16:rowId xmlns:a16="http://schemas.microsoft.com/office/drawing/2014/main" val="10006"/>
                  </a:ext>
                </a:extLst>
              </a:tr>
            </a:tbl>
          </a:graphicData>
        </a:graphic>
      </p:graphicFrame>
      <p:sp>
        <p:nvSpPr>
          <p:cNvPr id="1689" name="CustomShape 4"/>
          <p:cNvSpPr/>
          <p:nvPr/>
        </p:nvSpPr>
        <p:spPr>
          <a:xfrm>
            <a:off x="107640" y="5273040"/>
            <a:ext cx="7149037" cy="912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z="1400" spc="-1" dirty="0">
                <a:solidFill>
                  <a:srgbClr val="000000"/>
                </a:solidFill>
                <a:latin typeface="Trebuchet MS"/>
              </a:rPr>
              <a:t>此处用的 </a:t>
            </a:r>
            <a:r>
              <a:rPr lang="en-US" altLang="zh-CN" sz="1400" spc="-1" dirty="0">
                <a:solidFill>
                  <a:srgbClr val="000000"/>
                </a:solidFill>
                <a:latin typeface="Trebuchet MS"/>
              </a:rPr>
              <a:t>GPU </a:t>
            </a:r>
            <a:r>
              <a:rPr lang="zh-CN" altLang="en-US" sz="1400" spc="-1" dirty="0">
                <a:solidFill>
                  <a:srgbClr val="000000"/>
                </a:solidFill>
                <a:latin typeface="Trebuchet MS"/>
              </a:rPr>
              <a:t>设备是 </a:t>
            </a:r>
            <a:r>
              <a:rPr lang="en-US" altLang="zh-CN" sz="1400" spc="-1" dirty="0">
                <a:solidFill>
                  <a:srgbClr val="000000"/>
                </a:solidFill>
                <a:latin typeface="Trebuchet MS"/>
              </a:rPr>
              <a:t>Tesla® M2090 GPU </a:t>
            </a:r>
            <a:r>
              <a:rPr lang="zh-CN" altLang="en-US" sz="1400" spc="-1" dirty="0">
                <a:solidFill>
                  <a:srgbClr val="000000"/>
                </a:solidFill>
                <a:latin typeface="Trebuchet MS"/>
              </a:rPr>
              <a:t>，来自</a:t>
            </a:r>
            <a:r>
              <a:rPr lang="en-US" altLang="zh-CN" sz="1400" spc="-1" dirty="0">
                <a:solidFill>
                  <a:srgbClr val="000000"/>
                </a:solidFill>
                <a:latin typeface="Trebuchet MS"/>
              </a:rPr>
              <a:t>NVIDIA® </a:t>
            </a:r>
            <a:r>
              <a:rPr lang="zh-CN" altLang="en-US" sz="1400" spc="-1" dirty="0">
                <a:solidFill>
                  <a:srgbClr val="000000"/>
                </a:solidFill>
                <a:latin typeface="Trebuchet MS"/>
              </a:rPr>
              <a:t>，有 </a:t>
            </a:r>
            <a:r>
              <a:rPr lang="en-US" altLang="zh-CN" sz="1400" spc="-1" dirty="0">
                <a:solidFill>
                  <a:srgbClr val="000000"/>
                </a:solidFill>
                <a:latin typeface="Trebuchet MS"/>
              </a:rPr>
              <a:t>16</a:t>
            </a:r>
            <a:r>
              <a:rPr lang="zh-CN" altLang="en-US" sz="1400" spc="-1" dirty="0">
                <a:solidFill>
                  <a:srgbClr val="000000"/>
                </a:solidFill>
                <a:latin typeface="Trebuchet MS"/>
              </a:rPr>
              <a:t> 个计算单元（</a:t>
            </a:r>
            <a:r>
              <a:rPr lang="en-US" altLang="zh-CN" sz="1400" spc="-1" dirty="0">
                <a:solidFill>
                  <a:srgbClr val="000000"/>
                </a:solidFill>
                <a:latin typeface="Trebuchet MS"/>
              </a:rPr>
              <a:t>CU</a:t>
            </a:r>
            <a:r>
              <a:rPr lang="zh-CN" altLang="en-US" sz="1400" spc="-1" dirty="0">
                <a:solidFill>
                  <a:srgbClr val="000000"/>
                </a:solidFill>
                <a:latin typeface="Trebuchet MS"/>
              </a:rPr>
              <a:t>），</a:t>
            </a:r>
            <a:r>
              <a:rPr lang="en-US" altLang="zh-CN" sz="1400" spc="-1" dirty="0">
                <a:solidFill>
                  <a:srgbClr val="000000"/>
                </a:solidFill>
                <a:latin typeface="Trebuchet MS"/>
              </a:rPr>
              <a:t>512 </a:t>
            </a:r>
            <a:r>
              <a:rPr lang="zh-CN" altLang="en-US" sz="1400" spc="-1" dirty="0">
                <a:solidFill>
                  <a:srgbClr val="000000"/>
                </a:solidFill>
                <a:latin typeface="Trebuchet MS"/>
              </a:rPr>
              <a:t>个处理元素（</a:t>
            </a:r>
            <a:r>
              <a:rPr lang="en-US" altLang="zh-CN" sz="1400" spc="-1" dirty="0">
                <a:solidFill>
                  <a:srgbClr val="000000"/>
                </a:solidFill>
                <a:latin typeface="Trebuchet MS"/>
              </a:rPr>
              <a:t>PE</a:t>
            </a:r>
            <a:r>
              <a:rPr lang="zh-CN" altLang="en-US" sz="1400" spc="-1" dirty="0">
                <a:solidFill>
                  <a:srgbClr val="000000"/>
                </a:solidFill>
                <a:latin typeface="Trebuchet MS"/>
              </a:rPr>
              <a:t>）</a:t>
            </a:r>
            <a:endParaRPr lang="en-US" altLang="zh-CN" sz="1400" spc="-1" dirty="0"/>
          </a:p>
          <a:p>
            <a:pPr>
              <a:lnSpc>
                <a:spcPct val="100000"/>
              </a:lnSpc>
            </a:pPr>
            <a:r>
              <a:rPr lang="zh-CN" altLang="en-US" sz="1400" spc="-1" dirty="0">
                <a:solidFill>
                  <a:srgbClr val="000000"/>
                </a:solidFill>
                <a:latin typeface="Trebuchet MS"/>
              </a:rPr>
              <a:t>所用的 </a:t>
            </a:r>
            <a:r>
              <a:rPr lang="en-US" altLang="zh-CN" sz="1400" spc="-1" dirty="0">
                <a:solidFill>
                  <a:srgbClr val="000000"/>
                </a:solidFill>
                <a:latin typeface="Trebuchet MS"/>
              </a:rPr>
              <a:t>CPU </a:t>
            </a:r>
            <a:r>
              <a:rPr lang="zh-CN" altLang="en-US" sz="1400" spc="-1" dirty="0">
                <a:solidFill>
                  <a:srgbClr val="000000"/>
                </a:solidFill>
                <a:latin typeface="Trebuchet MS"/>
              </a:rPr>
              <a:t>设备是</a:t>
            </a:r>
            <a:r>
              <a:rPr lang="en-US" altLang="zh-CN" sz="1400" spc="-1" dirty="0">
                <a:solidFill>
                  <a:srgbClr val="000000"/>
                </a:solidFill>
                <a:latin typeface="Trebuchet MS"/>
              </a:rPr>
              <a:t> Intel® Xeon® CPU, E5649 @ 2.53GHz</a:t>
            </a:r>
            <a:endParaRPr lang="en-US" altLang="zh-CN" sz="1400" spc="-1" dirty="0"/>
          </a:p>
        </p:txBody>
      </p:sp>
      <p:sp>
        <p:nvSpPr>
          <p:cNvPr id="1690" name="CustomShape 5"/>
          <p:cNvSpPr/>
          <p:nvPr/>
        </p:nvSpPr>
        <p:spPr>
          <a:xfrm>
            <a:off x="107640" y="6453360"/>
            <a:ext cx="4860720" cy="517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241"/>
              </a:spcBef>
            </a:pPr>
            <a:r>
              <a:rPr lang="zh-CN" altLang="en-US" sz="1200" b="0" strike="noStrike" spc="-1" dirty="0">
                <a:solidFill>
                  <a:srgbClr val="000000"/>
                </a:solidFill>
                <a:latin typeface="Trebuchet MS"/>
                <a:ea typeface="DejaVu Sans"/>
              </a:rPr>
              <a:t>第三方名称是其公司所有财产</a:t>
            </a:r>
            <a:endParaRPr lang="en-US" sz="1200" b="0" strike="noStrike" spc="-1" dirty="0">
              <a:latin typeface="Arial"/>
            </a:endParaRPr>
          </a:p>
        </p:txBody>
      </p:sp>
      <p:sp>
        <p:nvSpPr>
          <p:cNvPr id="1691" name="CustomShape 6"/>
          <p:cNvSpPr/>
          <p:nvPr/>
        </p:nvSpPr>
        <p:spPr>
          <a:xfrm>
            <a:off x="4136723" y="6127560"/>
            <a:ext cx="5218920" cy="1460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pc="-1" dirty="0">
                <a:solidFill>
                  <a:srgbClr val="4F81BD"/>
                </a:solidFill>
                <a:latin typeface="Trebuchet MS"/>
              </a:rPr>
              <a:t>这些并不是专业的跑分测试结果。如果你在自己机器上运行这些测试可能得到完全不同的结果。</a:t>
            </a:r>
            <a:endParaRPr lang="en-US" altLang="zh-CN" spc="-1" dirty="0"/>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2" name="CustomShape 1"/>
          <p:cNvSpPr/>
          <p:nvPr/>
        </p:nvSpPr>
        <p:spPr>
          <a:xfrm>
            <a:off x="-108360" y="-27360"/>
            <a:ext cx="939564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4400" b="0" strike="noStrike" spc="-1" dirty="0">
                <a:solidFill>
                  <a:srgbClr val="000000"/>
                </a:solidFill>
                <a:latin typeface="Trebuchet MS"/>
              </a:rPr>
              <a:t>让矩阵乘法</a:t>
            </a:r>
            <a:r>
              <a:rPr lang="zh-CN" altLang="en-US" sz="4400" b="0" strike="noStrike" spc="-1" dirty="0">
                <a:solidFill>
                  <a:srgbClr val="C0504D"/>
                </a:solidFill>
                <a:latin typeface="Trebuchet MS"/>
              </a:rPr>
              <a:t>真正</a:t>
            </a:r>
            <a:r>
              <a:rPr lang="zh-CN" altLang="en-US" sz="4400" b="0" strike="noStrike" spc="-1" dirty="0">
                <a:solidFill>
                  <a:srgbClr val="000000"/>
                </a:solidFill>
                <a:latin typeface="Trebuchet MS"/>
              </a:rPr>
              <a:t>加快</a:t>
            </a:r>
            <a:endParaRPr lang="en-US" sz="4400" b="0" strike="noStrike" spc="-1" dirty="0">
              <a:latin typeface="Arial"/>
            </a:endParaRPr>
          </a:p>
        </p:txBody>
      </p:sp>
      <p:sp>
        <p:nvSpPr>
          <p:cNvPr id="1693" name="CustomShape 2"/>
          <p:cNvSpPr/>
          <p:nvPr/>
        </p:nvSpPr>
        <p:spPr>
          <a:xfrm>
            <a:off x="107640" y="1340640"/>
            <a:ext cx="8928360" cy="5328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10000"/>
              </a:lnSpc>
              <a:spcBef>
                <a:spcPts val="641"/>
              </a:spcBef>
              <a:buClr>
                <a:srgbClr val="000000"/>
              </a:buClr>
              <a:buFont typeface="Arial"/>
              <a:buChar char="•"/>
            </a:pPr>
            <a:r>
              <a:rPr lang="zh-CN" altLang="en-US" sz="3200" spc="-1" dirty="0">
                <a:solidFill>
                  <a:srgbClr val="000000"/>
                </a:solidFill>
                <a:latin typeface="Trebuchet MS"/>
              </a:rPr>
              <a:t>上面的内容中，我们的目标是讲解示范</a:t>
            </a:r>
            <a:r>
              <a:rPr lang="zh-CN" altLang="en-US" sz="3200" b="0" strike="noStrike" spc="-1" dirty="0">
                <a:solidFill>
                  <a:srgbClr val="000000"/>
                </a:solidFill>
                <a:latin typeface="Trebuchet MS"/>
              </a:rPr>
              <a:t>如何去使用私有内存、局部内存、全局内存。其实这个过程中我们忽略了很多已知的能够让矩阵乘法运行很快速的已有方法：</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工作项的数目必须是基本机器（</a:t>
            </a:r>
            <a:r>
              <a:rPr lang="en-US" altLang="zh-CN" sz="2800" b="0" strike="noStrike" spc="-1" dirty="0">
                <a:solidFill>
                  <a:srgbClr val="000000"/>
                </a:solidFill>
                <a:latin typeface="Trebuchet MS"/>
              </a:rPr>
              <a:t>fundamental machine</a:t>
            </a:r>
            <a:r>
              <a:rPr lang="zh-CN" altLang="en-US" sz="2800" b="0" strike="noStrike" spc="-1" dirty="0">
                <a:solidFill>
                  <a:srgbClr val="000000"/>
                </a:solidFill>
                <a:latin typeface="Trebuchet MS"/>
              </a:rPr>
              <a:t>）的“向量带宽（</a:t>
            </a:r>
            <a:r>
              <a:rPr lang="en-US" altLang="zh-CN" sz="2800" b="0" strike="noStrike" spc="-1" dirty="0">
                <a:solidFill>
                  <a:srgbClr val="000000"/>
                </a:solidFill>
                <a:latin typeface="Trebuchet MS"/>
              </a:rPr>
              <a:t>vector width</a:t>
            </a:r>
            <a:r>
              <a:rPr lang="zh-CN" altLang="en-US" sz="2800" b="0" strike="noStrike" spc="-1" dirty="0">
                <a:solidFill>
                  <a:srgbClr val="000000"/>
                </a:solidFill>
                <a:latin typeface="Trebuchet MS"/>
              </a:rPr>
              <a:t>）”的倍数（</a:t>
            </a:r>
            <a:r>
              <a:rPr lang="en-US" altLang="zh-CN" sz="2800" b="0" strike="noStrike" spc="-1" dirty="0">
                <a:solidFill>
                  <a:srgbClr val="000000"/>
                </a:solidFill>
                <a:latin typeface="Trebuchet MS"/>
              </a:rPr>
              <a:t>multiple</a:t>
            </a:r>
            <a:r>
              <a:rPr lang="zh-CN" altLang="en-US" sz="2800" b="0" strike="noStrike" spc="-1" dirty="0">
                <a:solidFill>
                  <a:srgbClr val="000000"/>
                </a:solidFill>
                <a:latin typeface="Trebuchet MS"/>
              </a:rPr>
              <a:t>）。</a:t>
            </a:r>
            <a:r>
              <a:rPr lang="en-US" sz="2800" b="0" strike="noStrike" spc="-1" dirty="0">
                <a:solidFill>
                  <a:srgbClr val="000000"/>
                </a:solidFill>
                <a:latin typeface="Trebuchet MS"/>
              </a:rPr>
              <a:t> </a:t>
            </a:r>
            <a:r>
              <a:rPr lang="zh-CN" altLang="en-US" sz="2800" b="0" strike="noStrike" spc="-1" dirty="0">
                <a:solidFill>
                  <a:srgbClr val="000000"/>
                </a:solidFill>
                <a:latin typeface="Trebuchet MS"/>
              </a:rPr>
              <a:t>对应的是 </a:t>
            </a:r>
            <a:r>
              <a:rPr lang="en-US" altLang="zh-CN" sz="2800" b="0" strike="noStrike" spc="-1" dirty="0">
                <a:solidFill>
                  <a:srgbClr val="000000"/>
                </a:solidFill>
                <a:latin typeface="Trebuchet MS"/>
              </a:rPr>
              <a:t>AMD </a:t>
            </a:r>
            <a:r>
              <a:rPr lang="zh-CN" altLang="en-US" sz="2800" b="0" strike="noStrike" spc="-1" dirty="0">
                <a:solidFill>
                  <a:srgbClr val="000000"/>
                </a:solidFill>
                <a:latin typeface="Trebuchet MS"/>
              </a:rPr>
              <a:t>的</a:t>
            </a:r>
            <a:r>
              <a:rPr lang="en-US" sz="2800" b="0" strike="noStrike" spc="-1" dirty="0" err="1">
                <a:solidFill>
                  <a:srgbClr val="000000"/>
                </a:solidFill>
                <a:latin typeface="Trebuchet MS"/>
              </a:rPr>
              <a:t>wavefront</a:t>
            </a:r>
            <a:r>
              <a:rPr lang="zh-CN" altLang="en-US" sz="2800" spc="-1" dirty="0">
                <a:solidFill>
                  <a:srgbClr val="000000"/>
                </a:solidFill>
                <a:latin typeface="Trebuchet MS"/>
              </a:rPr>
              <a:t>， </a:t>
            </a:r>
            <a:r>
              <a:rPr lang="en-US" altLang="zh-CN" sz="2800" spc="-1" dirty="0">
                <a:solidFill>
                  <a:srgbClr val="000000"/>
                </a:solidFill>
                <a:latin typeface="Trebuchet MS"/>
              </a:rPr>
              <a:t>NVIDIA </a:t>
            </a:r>
            <a:r>
              <a:rPr lang="zh-CN" altLang="en-US" sz="2800" spc="-1" dirty="0">
                <a:solidFill>
                  <a:srgbClr val="000000"/>
                </a:solidFill>
                <a:latin typeface="Trebuchet MS"/>
              </a:rPr>
              <a:t>的 </a:t>
            </a:r>
            <a:r>
              <a:rPr lang="en-US" sz="2800" b="0" strike="noStrike" spc="-1" dirty="0">
                <a:solidFill>
                  <a:srgbClr val="000000"/>
                </a:solidFill>
                <a:latin typeface="Trebuchet MS"/>
              </a:rPr>
              <a:t>warp </a:t>
            </a:r>
            <a:r>
              <a:rPr lang="zh-CN" altLang="en-US" sz="2800" b="0" strike="noStrike" spc="-1" dirty="0">
                <a:solidFill>
                  <a:srgbClr val="000000"/>
                </a:solidFill>
                <a:latin typeface="Trebuchet MS"/>
              </a:rPr>
              <a:t>， 以及 </a:t>
            </a:r>
            <a:r>
              <a:rPr lang="en-US" altLang="zh-CN" sz="2800" b="0" strike="noStrike" spc="-1" dirty="0">
                <a:solidFill>
                  <a:srgbClr val="000000"/>
                </a:solidFill>
                <a:latin typeface="Trebuchet MS"/>
              </a:rPr>
              <a:t>CPU</a:t>
            </a:r>
            <a:r>
              <a:rPr lang="zh-CN" altLang="en-US" sz="2800" spc="-1" dirty="0">
                <a:solidFill>
                  <a:srgbClr val="000000"/>
                </a:solidFill>
                <a:latin typeface="Trebuchet MS"/>
              </a:rPr>
              <a:t> 上面的矢量单元所暴露的 </a:t>
            </a:r>
            <a:r>
              <a:rPr lang="en-US" altLang="zh-CN" sz="2800" spc="-1" dirty="0">
                <a:solidFill>
                  <a:srgbClr val="000000"/>
                </a:solidFill>
                <a:latin typeface="Trebuchet MS"/>
              </a:rPr>
              <a:t>SIMD </a:t>
            </a:r>
            <a:r>
              <a:rPr lang="zh-CN" altLang="en-US" sz="2800" spc="-1" dirty="0">
                <a:solidFill>
                  <a:srgbClr val="000000"/>
                </a:solidFill>
                <a:latin typeface="Trebuchet MS"/>
              </a:rPr>
              <a:t>通道数。</a:t>
            </a:r>
            <a:endParaRPr lang="en-US" sz="28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要优化数据复用，你需要使用分块技术（</a:t>
            </a:r>
            <a:r>
              <a:rPr lang="en-US" altLang="zh-CN" sz="2800" b="0" strike="noStrike" spc="-1" dirty="0">
                <a:solidFill>
                  <a:srgbClr val="000000"/>
                </a:solidFill>
                <a:latin typeface="Trebuchet MS"/>
              </a:rPr>
              <a:t>blocking techniques</a:t>
            </a:r>
            <a:r>
              <a:rPr lang="zh-CN" altLang="en-US" sz="2800" b="0" strike="noStrike" spc="-1" dirty="0">
                <a:solidFill>
                  <a:srgbClr val="000000"/>
                </a:solidFill>
                <a:latin typeface="Trebuchet MS"/>
              </a:rPr>
              <a:t>）</a:t>
            </a:r>
            <a:endParaRPr lang="en-US" sz="2800" b="0" strike="noStrike" spc="-1" dirty="0">
              <a:latin typeface="Arial"/>
            </a:endParaRPr>
          </a:p>
          <a:p>
            <a:pPr marL="1143000" lvl="2" indent="-227880">
              <a:lnSpc>
                <a:spcPct val="110000"/>
              </a:lnSpc>
              <a:spcBef>
                <a:spcPts val="479"/>
              </a:spcBef>
              <a:buClr>
                <a:srgbClr val="000000"/>
              </a:buClr>
              <a:buFont typeface="Arial"/>
              <a:buChar char="•"/>
            </a:pPr>
            <a:r>
              <a:rPr lang="zh-CN" altLang="en-US" sz="2400" spc="-1" dirty="0">
                <a:solidFill>
                  <a:srgbClr val="000000"/>
                </a:solidFill>
                <a:latin typeface="Trebuchet MS"/>
              </a:rPr>
              <a:t>将矩阵分解成小块，三个小块正好适合最快的内存（私有内存）</a:t>
            </a:r>
            <a:endParaRPr lang="en-US" sz="2400" b="0" strike="noStrike" spc="-1" dirty="0">
              <a:latin typeface="Arial"/>
            </a:endParaRPr>
          </a:p>
          <a:p>
            <a:pPr marL="1143000" lvl="2" indent="-227880">
              <a:lnSpc>
                <a:spcPct val="110000"/>
              </a:lnSpc>
              <a:spcBef>
                <a:spcPts val="479"/>
              </a:spcBef>
              <a:buClr>
                <a:srgbClr val="000000"/>
              </a:buClr>
              <a:buFont typeface="Arial"/>
              <a:buChar char="•"/>
            </a:pPr>
            <a:r>
              <a:rPr lang="zh-CN" altLang="en-US" sz="2400" b="0" strike="noStrike" spc="-1" dirty="0">
                <a:solidFill>
                  <a:srgbClr val="000000"/>
                </a:solidFill>
                <a:latin typeface="Trebuchet MS"/>
              </a:rPr>
              <a:t>将小块复制进局部内存</a:t>
            </a:r>
            <a:endParaRPr lang="en-US" sz="2400" b="0" strike="noStrike" spc="-1" dirty="0">
              <a:latin typeface="Arial"/>
            </a:endParaRPr>
          </a:p>
          <a:p>
            <a:pPr marL="1143000" lvl="2" indent="-227880">
              <a:lnSpc>
                <a:spcPct val="110000"/>
              </a:lnSpc>
              <a:spcBef>
                <a:spcPts val="479"/>
              </a:spcBef>
              <a:buClr>
                <a:srgbClr val="000000"/>
              </a:buClr>
              <a:buFont typeface="Arial"/>
              <a:buChar char="•"/>
            </a:pPr>
            <a:r>
              <a:rPr lang="zh-CN" altLang="en-US" sz="2400" b="0" strike="noStrike" spc="-1" dirty="0">
                <a:solidFill>
                  <a:srgbClr val="000000"/>
                </a:solidFill>
                <a:latin typeface="Trebuchet MS"/>
              </a:rPr>
              <a:t>在拆解出来的小块上运行乘法</a:t>
            </a:r>
            <a:endParaRPr lang="en-US" sz="24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接下来的讲义中我们将 </a:t>
            </a:r>
            <a:r>
              <a:rPr lang="en-US" altLang="zh-CN" sz="2800" b="0" strike="noStrike" spc="-1" dirty="0">
                <a:solidFill>
                  <a:srgbClr val="000000"/>
                </a:solidFill>
                <a:latin typeface="Trebuchet MS"/>
              </a:rPr>
              <a:t>NVIDIA OpenCL SDK </a:t>
            </a:r>
            <a:r>
              <a:rPr lang="zh-CN" altLang="en-US" sz="2800" b="0" strike="noStrike" spc="-1" dirty="0">
                <a:solidFill>
                  <a:srgbClr val="000000"/>
                </a:solidFill>
                <a:latin typeface="Trebuchet MS"/>
              </a:rPr>
              <a:t>中的矩阵乘法程序进行了修改，使其能用我们的测试套件实现分块结果（</a:t>
            </a:r>
            <a:r>
              <a:rPr lang="en-US" altLang="zh-CN" sz="2800" b="0" strike="noStrike" spc="-1" dirty="0">
                <a:solidFill>
                  <a:srgbClr val="000000"/>
                </a:solidFill>
                <a:latin typeface="Trebuchet MS"/>
              </a:rPr>
              <a:t>blocked results</a:t>
            </a:r>
            <a:r>
              <a:rPr lang="zh-CN" altLang="en-US" sz="2800" b="0" strike="noStrike" spc="-1" dirty="0">
                <a:solidFill>
                  <a:srgbClr val="000000"/>
                </a:solidFill>
                <a:latin typeface="Trebuchet MS"/>
              </a:rPr>
              <a:t>）。其中使用了寄存器分块（</a:t>
            </a:r>
            <a:r>
              <a:rPr lang="en-US" altLang="zh-CN" sz="2800" b="0" strike="noStrike" spc="-1" dirty="0">
                <a:solidFill>
                  <a:srgbClr val="000000"/>
                </a:solidFill>
                <a:latin typeface="Trebuchet MS"/>
              </a:rPr>
              <a:t>register blocking</a:t>
            </a:r>
            <a:r>
              <a:rPr lang="zh-CN" altLang="en-US" sz="2800" b="0" strike="noStrike" spc="-1" dirty="0">
                <a:solidFill>
                  <a:srgbClr val="000000"/>
                </a:solidFill>
                <a:latin typeface="Trebuchet MS"/>
              </a:rPr>
              <a:t>），分块大小映射到 </a:t>
            </a:r>
            <a:r>
              <a:rPr lang="en-US" altLang="zh-CN" sz="2800" b="0" strike="noStrike" spc="-1" dirty="0">
                <a:solidFill>
                  <a:srgbClr val="000000"/>
                </a:solidFill>
                <a:latin typeface="Trebuchet MS"/>
              </a:rPr>
              <a:t>GPU </a:t>
            </a:r>
            <a:r>
              <a:rPr lang="zh-CN" altLang="en-US" sz="2800" b="0" strike="noStrike" spc="-1" dirty="0">
                <a:solidFill>
                  <a:srgbClr val="000000"/>
                </a:solidFill>
                <a:latin typeface="Trebuchet MS"/>
              </a:rPr>
              <a:t>的 </a:t>
            </a:r>
            <a:r>
              <a:rPr lang="en-US" altLang="zh-CN" sz="2800" b="0" strike="noStrike" spc="-1" dirty="0">
                <a:solidFill>
                  <a:srgbClr val="000000"/>
                </a:solidFill>
                <a:latin typeface="Trebuchet MS"/>
              </a:rPr>
              <a:t>warp </a:t>
            </a:r>
            <a:r>
              <a:rPr lang="zh-CN" altLang="en-US" sz="2800" b="0" strike="noStrike" spc="-1" dirty="0">
                <a:solidFill>
                  <a:srgbClr val="000000"/>
                </a:solidFill>
                <a:latin typeface="Trebuchet MS"/>
              </a:rPr>
              <a:t>规模上。</a:t>
            </a:r>
            <a:endParaRPr lang="en-US" sz="2800" b="0" strike="noStrike" spc="-1" dirty="0">
              <a:latin typeface="Arial"/>
            </a:endParaRP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6" name="CustomShape 1"/>
          <p:cNvSpPr/>
          <p:nvPr/>
        </p:nvSpPr>
        <p:spPr>
          <a:xfrm>
            <a:off x="457200" y="-27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4400" spc="-1" dirty="0">
                <a:solidFill>
                  <a:srgbClr val="000000"/>
                </a:solidFill>
                <a:latin typeface="Trebuchet MS"/>
              </a:rPr>
              <a:t>矩阵乘法性能</a:t>
            </a:r>
            <a:endParaRPr lang="en-US" altLang="zh-CN" sz="4400" spc="-1" dirty="0"/>
          </a:p>
        </p:txBody>
      </p:sp>
      <p:sp>
        <p:nvSpPr>
          <p:cNvPr id="1687" name="CustomShape 2"/>
          <p:cNvSpPr/>
          <p:nvPr/>
        </p:nvSpPr>
        <p:spPr>
          <a:xfrm>
            <a:off x="179460" y="1213920"/>
            <a:ext cx="8784360" cy="820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zh-CN" altLang="en-US" sz="3200" spc="-1" dirty="0">
                <a:solidFill>
                  <a:srgbClr val="000000"/>
                </a:solidFill>
                <a:latin typeface="Trebuchet MS"/>
              </a:rPr>
              <a:t>矩阵存储在全局内存中</a:t>
            </a:r>
            <a:endParaRPr lang="en-US" altLang="zh-CN" sz="3200" spc="-1" dirty="0"/>
          </a:p>
        </p:txBody>
      </p:sp>
      <p:graphicFrame>
        <p:nvGraphicFramePr>
          <p:cNvPr id="1688" name="Table 3"/>
          <p:cNvGraphicFramePr/>
          <p:nvPr/>
        </p:nvGraphicFramePr>
        <p:xfrm>
          <a:off x="545935" y="1866960"/>
          <a:ext cx="7920360" cy="3209160"/>
        </p:xfrm>
        <a:graphic>
          <a:graphicData uri="http://schemas.openxmlformats.org/drawingml/2006/table">
            <a:tbl>
              <a:tblPr/>
              <a:tblGrid>
                <a:gridCol w="5252566">
                  <a:extLst>
                    <a:ext uri="{9D8B030D-6E8A-4147-A177-3AD203B41FA5}">
                      <a16:colId xmlns:a16="http://schemas.microsoft.com/office/drawing/2014/main" val="20000"/>
                    </a:ext>
                  </a:extLst>
                </a:gridCol>
                <a:gridCol w="1314107">
                  <a:extLst>
                    <a:ext uri="{9D8B030D-6E8A-4147-A177-3AD203B41FA5}">
                      <a16:colId xmlns:a16="http://schemas.microsoft.com/office/drawing/2014/main" val="20001"/>
                    </a:ext>
                  </a:extLst>
                </a:gridCol>
                <a:gridCol w="1353687">
                  <a:extLst>
                    <a:ext uri="{9D8B030D-6E8A-4147-A177-3AD203B41FA5}">
                      <a16:colId xmlns:a16="http://schemas.microsoft.com/office/drawing/2014/main" val="20002"/>
                    </a:ext>
                  </a:extLst>
                </a:gridCol>
              </a:tblGrid>
              <a:tr h="357120">
                <a:tc rowSpan="2">
                  <a:txBody>
                    <a:bodyPr/>
                    <a:lstStyle/>
                    <a:p>
                      <a:pPr>
                        <a:lnSpc>
                          <a:spcPct val="100000"/>
                        </a:lnSpc>
                      </a:pPr>
                      <a:r>
                        <a:rPr lang="zh-CN" altLang="en-US" sz="1600" b="1" strike="noStrike" spc="-1" dirty="0">
                          <a:solidFill>
                            <a:srgbClr val="000000"/>
                          </a:solidFill>
                          <a:latin typeface="Trebuchet MS"/>
                        </a:rPr>
                        <a:t>情景</a:t>
                      </a:r>
                      <a:endParaRPr lang="en-US" sz="1600" b="0" strike="noStrike" spc="-1" dirty="0">
                        <a:latin typeface="Arial"/>
                      </a:endParaRPr>
                    </a:p>
                  </a:txBody>
                  <a:tcPr>
                    <a:lnT w="12240">
                      <a:solidFill>
                        <a:srgbClr val="000000"/>
                      </a:solidFill>
                    </a:lnT>
                    <a:lnB w="12240">
                      <a:solidFill>
                        <a:srgbClr val="000000"/>
                      </a:solidFill>
                    </a:lnB>
                    <a:noFill/>
                  </a:tcPr>
                </a:tc>
                <a:tc gridSpan="2">
                  <a:txBody>
                    <a:bodyPr/>
                    <a:lstStyle/>
                    <a:p>
                      <a:pPr algn="ctr">
                        <a:lnSpc>
                          <a:spcPct val="100000"/>
                        </a:lnSpc>
                      </a:pPr>
                      <a:r>
                        <a:rPr lang="zh-CN" altLang="en-US" sz="1600" b="1" strike="noStrike" spc="-1" dirty="0">
                          <a:solidFill>
                            <a:srgbClr val="000000"/>
                          </a:solidFill>
                          <a:latin typeface="Trebuchet MS"/>
                        </a:rPr>
                        <a:t>算力：</a:t>
                      </a:r>
                      <a:r>
                        <a:rPr lang="en-US" sz="1600" b="1" strike="noStrike" spc="-1" dirty="0">
                          <a:solidFill>
                            <a:srgbClr val="000000"/>
                          </a:solidFill>
                          <a:latin typeface="Trebuchet MS"/>
                        </a:rPr>
                        <a:t>MFLOPS</a:t>
                      </a:r>
                      <a:endParaRPr lang="en-US" sz="1600" b="0" strike="noStrike" spc="-1" dirty="0">
                        <a:latin typeface="Arial"/>
                      </a:endParaRPr>
                    </a:p>
                  </a:txBody>
                  <a:tcPr>
                    <a:lnT w="12240">
                      <a:solidFill>
                        <a:srgbClr val="000000"/>
                      </a:solidFill>
                    </a:lnT>
                    <a:lnB w="12240">
                      <a:noFill/>
                    </a:lnB>
                    <a:noFill/>
                  </a:tcPr>
                </a:tc>
                <a:tc hMerge="1">
                  <a:txBody>
                    <a:bodyPr/>
                    <a:lstStyle/>
                    <a:p>
                      <a:endParaRPr lang="zh-CN"/>
                    </a:p>
                  </a:txBody>
                  <a:tcPr>
                    <a:solidFill>
                      <a:srgbClr val="729FCF"/>
                    </a:solidFill>
                  </a:tcPr>
                </a:tc>
                <a:extLst>
                  <a:ext uri="{0D108BD9-81ED-4DB2-BD59-A6C34878D82A}">
                    <a16:rowId xmlns:a16="http://schemas.microsoft.com/office/drawing/2014/main" val="10000"/>
                  </a:ext>
                </a:extLst>
              </a:tr>
              <a:tr h="357120">
                <a:tc vMerge="1">
                  <a:txBody>
                    <a:bodyPr/>
                    <a:lstStyle/>
                    <a:p>
                      <a:endParaRPr lang="zh-CN"/>
                    </a:p>
                  </a:txBody>
                  <a:tcPr>
                    <a:solidFill>
                      <a:srgbClr val="729FCF"/>
                    </a:solidFill>
                  </a:tcPr>
                </a:tc>
                <a:tc>
                  <a:txBody>
                    <a:bodyPr/>
                    <a:lstStyle/>
                    <a:p>
                      <a:pPr algn="ctr">
                        <a:lnSpc>
                          <a:spcPct val="100000"/>
                        </a:lnSpc>
                      </a:pPr>
                      <a:r>
                        <a:rPr lang="en-US" sz="1600" b="0" strike="noStrike" spc="-1">
                          <a:solidFill>
                            <a:srgbClr val="000000"/>
                          </a:solidFill>
                          <a:latin typeface="Trebuchet MS"/>
                        </a:rPr>
                        <a:t>CPU</a:t>
                      </a:r>
                      <a:endParaRPr lang="en-US" sz="1600" b="0" strike="noStrike" spc="-1">
                        <a:latin typeface="Arial"/>
                      </a:endParaRPr>
                    </a:p>
                  </a:txBody>
                  <a:tcPr>
                    <a:lnL w="12240">
                      <a:noFill/>
                    </a:lnL>
                    <a:lnT w="12240">
                      <a:noFill/>
                    </a:lnT>
                    <a:lnB w="12240">
                      <a:solidFill>
                        <a:srgbClr val="000000"/>
                      </a:solidFill>
                    </a:lnB>
                    <a:noFill/>
                  </a:tcPr>
                </a:tc>
                <a:tc>
                  <a:txBody>
                    <a:bodyPr/>
                    <a:lstStyle/>
                    <a:p>
                      <a:pPr algn="ctr">
                        <a:lnSpc>
                          <a:spcPct val="100000"/>
                        </a:lnSpc>
                      </a:pPr>
                      <a:r>
                        <a:rPr lang="en-US" sz="1600" b="0" strike="noStrike" spc="-1" dirty="0">
                          <a:solidFill>
                            <a:srgbClr val="000000"/>
                          </a:solidFill>
                          <a:latin typeface="Trebuchet MS"/>
                        </a:rPr>
                        <a:t>GPU</a:t>
                      </a:r>
                      <a:endParaRPr lang="en-US" sz="1600" b="0" strike="noStrike" spc="-1" dirty="0">
                        <a:latin typeface="Arial"/>
                      </a:endParaRPr>
                    </a:p>
                  </a:txBody>
                  <a:tcPr>
                    <a:lnT w="12240">
                      <a:noFill/>
                    </a:lnT>
                    <a:lnB w="12240">
                      <a:solidFill>
                        <a:srgbClr val="000000"/>
                      </a:solidFill>
                    </a:lnB>
                    <a:noFill/>
                  </a:tcPr>
                </a:tc>
                <a:extLst>
                  <a:ext uri="{0D108BD9-81ED-4DB2-BD59-A6C34878D82A}">
                    <a16:rowId xmlns:a16="http://schemas.microsoft.com/office/drawing/2014/main" val="10001"/>
                  </a:ext>
                </a:extLst>
              </a:tr>
              <a:tr h="357120">
                <a:tc>
                  <a:txBody>
                    <a:bodyPr/>
                    <a:lstStyle/>
                    <a:p>
                      <a:pPr>
                        <a:lnSpc>
                          <a:spcPct val="100000"/>
                        </a:lnSpc>
                      </a:pPr>
                      <a:r>
                        <a:rPr lang="zh-CN" altLang="en-US" sz="1600" b="0" strike="noStrike" spc="-1" dirty="0">
                          <a:solidFill>
                            <a:srgbClr val="000000"/>
                          </a:solidFill>
                          <a:latin typeface="Trebuchet MS"/>
                        </a:rPr>
                        <a:t>顺序（</a:t>
                      </a:r>
                      <a:r>
                        <a:rPr lang="en-US" altLang="zh-CN" sz="1600" b="0" strike="noStrike" spc="-1" dirty="0">
                          <a:solidFill>
                            <a:srgbClr val="000000"/>
                          </a:solidFill>
                          <a:latin typeface="Trebuchet MS"/>
                        </a:rPr>
                        <a:t>Sequential</a:t>
                      </a:r>
                      <a:r>
                        <a:rPr lang="zh-CN" altLang="en-US" sz="1600" b="0" strike="noStrike" spc="-1" dirty="0">
                          <a:solidFill>
                            <a:srgbClr val="000000"/>
                          </a:solidFill>
                          <a:latin typeface="Trebuchet MS"/>
                        </a:rPr>
                        <a:t>）</a:t>
                      </a:r>
                      <a:r>
                        <a:rPr lang="en-US" altLang="zh-CN" sz="1600" b="0" strike="noStrike" spc="-1" dirty="0">
                          <a:solidFill>
                            <a:srgbClr val="000000"/>
                          </a:solidFill>
                          <a:latin typeface="Trebuchet MS"/>
                        </a:rPr>
                        <a:t>C (</a:t>
                      </a:r>
                      <a:r>
                        <a:rPr lang="zh-CN" altLang="en-US" sz="1600" b="0" strike="noStrike" spc="-1" dirty="0">
                          <a:solidFill>
                            <a:srgbClr val="000000"/>
                          </a:solidFill>
                          <a:latin typeface="Trebuchet MS"/>
                        </a:rPr>
                        <a:t>不使用</a:t>
                      </a:r>
                      <a:r>
                        <a:rPr lang="en-US" altLang="zh-CN" sz="1600" b="0" strike="noStrike" spc="-1" dirty="0">
                          <a:solidFill>
                            <a:srgbClr val="000000"/>
                          </a:solidFill>
                          <a:latin typeface="Trebuchet MS"/>
                        </a:rPr>
                        <a:t> OpenCL)</a:t>
                      </a:r>
                      <a:endParaRPr lang="en-US" altLang="zh-CN" sz="1600" b="0" strike="noStrike" spc="-1" dirty="0">
                        <a:latin typeface="+mn-lt"/>
                      </a:endParaRPr>
                    </a:p>
                  </a:txBody>
                  <a:tcPr>
                    <a:lnT w="12240">
                      <a:solidFill>
                        <a:srgbClr val="000000"/>
                      </a:solidFill>
                    </a:lnT>
                    <a:lnB w="12240">
                      <a:solidFill>
                        <a:srgbClr val="000000"/>
                      </a:solidFill>
                    </a:lnB>
                    <a:solidFill>
                      <a:srgbClr val="000000">
                        <a:alpha val="20000"/>
                      </a:srgbClr>
                    </a:solidFill>
                  </a:tcPr>
                </a:tc>
                <a:tc>
                  <a:txBody>
                    <a:bodyPr/>
                    <a:lstStyle/>
                    <a:p>
                      <a:pPr algn="ctr">
                        <a:lnSpc>
                          <a:spcPct val="100000"/>
                        </a:lnSpc>
                      </a:pPr>
                      <a:r>
                        <a:rPr lang="en-US" sz="1600" b="0" strike="noStrike" spc="-1">
                          <a:solidFill>
                            <a:srgbClr val="000000"/>
                          </a:solidFill>
                          <a:latin typeface="Trebuchet MS"/>
                        </a:rPr>
                        <a:t>887.2</a:t>
                      </a:r>
                      <a:endParaRPr lang="en-US" sz="16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gn="ctr">
                        <a:lnSpc>
                          <a:spcPct val="100000"/>
                        </a:lnSpc>
                      </a:pPr>
                      <a:r>
                        <a:rPr lang="en-US" sz="1600" b="0" strike="noStrike" spc="-1">
                          <a:solidFill>
                            <a:srgbClr val="000000"/>
                          </a:solidFill>
                          <a:latin typeface="Trebuchet MS"/>
                        </a:rPr>
                        <a:t>N/A</a:t>
                      </a:r>
                      <a:endParaRPr lang="en-US" sz="1600" b="0" strike="noStrike" spc="-1">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02"/>
                  </a:ext>
                </a:extLst>
              </a:tr>
              <a:tr h="357120">
                <a:tc>
                  <a:txBody>
                    <a:bodyPr/>
                    <a:lstStyle/>
                    <a:p>
                      <a:pPr>
                        <a:lnSpc>
                          <a:spcPct val="100000"/>
                        </a:lnSpc>
                      </a:pPr>
                      <a:r>
                        <a:rPr lang="en-US" sz="1600" b="0" strike="noStrike" spc="-1" dirty="0">
                          <a:solidFill>
                            <a:srgbClr val="000000"/>
                          </a:solidFill>
                          <a:latin typeface="Trebuchet MS"/>
                        </a:rPr>
                        <a:t>C(</a:t>
                      </a:r>
                      <a:r>
                        <a:rPr lang="en-US" sz="1600" b="0" strike="noStrike" spc="-1" dirty="0" err="1">
                          <a:solidFill>
                            <a:srgbClr val="000000"/>
                          </a:solidFill>
                          <a:latin typeface="Trebuchet MS"/>
                        </a:rPr>
                        <a:t>i,j</a:t>
                      </a:r>
                      <a:r>
                        <a:rPr lang="en-US" sz="1600" b="0" strike="noStrike" spc="-1" dirty="0">
                          <a:solidFill>
                            <a:srgbClr val="000000"/>
                          </a:solidFill>
                          <a:latin typeface="Trebuchet MS"/>
                        </a:rPr>
                        <a:t>) </a:t>
                      </a:r>
                      <a:r>
                        <a:rPr lang="zh-CN" altLang="en-US" sz="1600" b="0" strike="noStrike" spc="-1" dirty="0">
                          <a:solidFill>
                            <a:srgbClr val="000000"/>
                          </a:solidFill>
                          <a:latin typeface="Trebuchet MS"/>
                        </a:rPr>
                        <a:t>每个工作项（</a:t>
                      </a:r>
                      <a:r>
                        <a:rPr lang="en-US" altLang="zh-CN" sz="1600" b="0" strike="noStrike" spc="-1" dirty="0">
                          <a:solidFill>
                            <a:srgbClr val="000000"/>
                          </a:solidFill>
                          <a:latin typeface="Trebuchet MS"/>
                        </a:rPr>
                        <a:t>work-item</a:t>
                      </a:r>
                      <a:r>
                        <a:rPr lang="zh-CN" altLang="en-US" sz="1600" b="0" strike="noStrike" spc="-1" dirty="0">
                          <a:solidFill>
                            <a:srgbClr val="000000"/>
                          </a:solidFill>
                          <a:latin typeface="Trebuchet MS"/>
                        </a:rPr>
                        <a:t>）</a:t>
                      </a:r>
                      <a:r>
                        <a:rPr lang="en-US" sz="1600" b="0" strike="noStrike" spc="-1" dirty="0">
                          <a:solidFill>
                            <a:srgbClr val="000000"/>
                          </a:solidFill>
                          <a:latin typeface="Trebuchet MS"/>
                        </a:rPr>
                        <a:t> </a:t>
                      </a:r>
                      <a:r>
                        <a:rPr lang="zh-CN" altLang="en-US" sz="1600" b="0" strike="noStrike" spc="-1" dirty="0">
                          <a:solidFill>
                            <a:srgbClr val="000000"/>
                          </a:solidFill>
                          <a:latin typeface="Trebuchet MS"/>
                        </a:rPr>
                        <a:t>全存放在全局内存</a:t>
                      </a:r>
                      <a:endParaRPr lang="en-US" sz="1600" b="0" strike="noStrike" spc="-1" dirty="0">
                        <a:latin typeface="Arial"/>
                      </a:endParaRPr>
                    </a:p>
                  </a:txBody>
                  <a:tcPr>
                    <a:lnT w="12240">
                      <a:solidFill>
                        <a:srgbClr val="000000"/>
                      </a:solidFill>
                    </a:lnT>
                    <a:lnB w="12240">
                      <a:solidFill>
                        <a:srgbClr val="000000"/>
                      </a:solidFill>
                    </a:lnB>
                    <a:noFill/>
                  </a:tcPr>
                </a:tc>
                <a:tc>
                  <a:txBody>
                    <a:bodyPr/>
                    <a:lstStyle/>
                    <a:p>
                      <a:pPr algn="ctr">
                        <a:lnSpc>
                          <a:spcPct val="100000"/>
                        </a:lnSpc>
                      </a:pPr>
                      <a:r>
                        <a:rPr lang="en-US" sz="1600" b="0" strike="noStrike" spc="-1" dirty="0">
                          <a:solidFill>
                            <a:srgbClr val="000000"/>
                          </a:solidFill>
                          <a:latin typeface="Trebuchet MS"/>
                        </a:rPr>
                        <a:t>3,926.1</a:t>
                      </a:r>
                      <a:endParaRPr lang="en-US" sz="1600" b="0" strike="noStrike" spc="-1" dirty="0">
                        <a:latin typeface="Arial"/>
                      </a:endParaRPr>
                    </a:p>
                  </a:txBody>
                  <a:tcPr>
                    <a:lnT w="12240">
                      <a:solidFill>
                        <a:srgbClr val="000000"/>
                      </a:solidFill>
                    </a:lnT>
                    <a:lnB w="12240">
                      <a:solidFill>
                        <a:srgbClr val="000000"/>
                      </a:solidFill>
                    </a:lnB>
                    <a:noFill/>
                  </a:tcPr>
                </a:tc>
                <a:tc>
                  <a:txBody>
                    <a:bodyPr/>
                    <a:lstStyle/>
                    <a:p>
                      <a:pPr algn="ctr">
                        <a:lnSpc>
                          <a:spcPct val="100000"/>
                        </a:lnSpc>
                      </a:pPr>
                      <a:r>
                        <a:rPr lang="en-US" sz="1600" b="0" strike="noStrike" spc="-1" dirty="0">
                          <a:solidFill>
                            <a:srgbClr val="000000"/>
                          </a:solidFill>
                          <a:latin typeface="Trebuchet MS"/>
                        </a:rPr>
                        <a:t>3,720.9</a:t>
                      </a:r>
                      <a:endParaRPr lang="en-US" sz="1600" b="0" strike="noStrike" spc="-1" dirty="0">
                        <a:latin typeface="Arial"/>
                      </a:endParaRPr>
                    </a:p>
                  </a:txBody>
                  <a:tcPr>
                    <a:lnT w="12240">
                      <a:solidFill>
                        <a:srgbClr val="000000"/>
                      </a:solidFill>
                    </a:lnT>
                    <a:lnB w="12240">
                      <a:solidFill>
                        <a:srgbClr val="000000"/>
                      </a:solidFill>
                    </a:lnB>
                    <a:noFill/>
                  </a:tcPr>
                </a:tc>
                <a:extLst>
                  <a:ext uri="{0D108BD9-81ED-4DB2-BD59-A6C34878D82A}">
                    <a16:rowId xmlns:a16="http://schemas.microsoft.com/office/drawing/2014/main" val="10003"/>
                  </a:ext>
                </a:extLst>
              </a:tr>
              <a:tr h="357120">
                <a:tc>
                  <a:txBody>
                    <a:bodyPr/>
                    <a:lstStyle/>
                    <a:p>
                      <a:pPr>
                        <a:lnSpc>
                          <a:spcPct val="100000"/>
                        </a:lnSpc>
                      </a:pPr>
                      <a:r>
                        <a:rPr lang="en-US" sz="1600" b="0" strike="noStrike" spc="-1" dirty="0">
                          <a:solidFill>
                            <a:srgbClr val="000000"/>
                          </a:solidFill>
                          <a:latin typeface="Trebuchet MS"/>
                        </a:rPr>
                        <a:t>C </a:t>
                      </a:r>
                      <a:r>
                        <a:rPr lang="zh-CN" altLang="en-US" sz="1600" b="0" strike="noStrike" spc="-1" dirty="0">
                          <a:solidFill>
                            <a:srgbClr val="000000"/>
                          </a:solidFill>
                          <a:latin typeface="Trebuchet MS"/>
                        </a:rPr>
                        <a:t>每个工作项（</a:t>
                      </a:r>
                      <a:r>
                        <a:rPr lang="en-US" altLang="zh-CN" sz="1600" b="0" strike="noStrike" spc="-1" dirty="0">
                          <a:solidFill>
                            <a:srgbClr val="000000"/>
                          </a:solidFill>
                          <a:latin typeface="Trebuchet MS"/>
                        </a:rPr>
                        <a:t>work-item</a:t>
                      </a:r>
                      <a:r>
                        <a:rPr lang="zh-CN" altLang="en-US" sz="1600" b="0" strike="noStrike" spc="-1" dirty="0">
                          <a:solidFill>
                            <a:srgbClr val="000000"/>
                          </a:solidFill>
                          <a:latin typeface="Trebuchet MS"/>
                        </a:rPr>
                        <a:t>）一行（</a:t>
                      </a:r>
                      <a:r>
                        <a:rPr lang="en-US" altLang="zh-CN" sz="1600" b="0" strike="noStrike" spc="-1" dirty="0">
                          <a:solidFill>
                            <a:srgbClr val="000000"/>
                          </a:solidFill>
                          <a:latin typeface="Trebuchet MS"/>
                        </a:rPr>
                        <a:t>row</a:t>
                      </a:r>
                      <a:r>
                        <a:rPr lang="zh-CN" altLang="en-US" sz="1600" b="0" strike="noStrike" spc="-1" dirty="0">
                          <a:solidFill>
                            <a:srgbClr val="000000"/>
                          </a:solidFill>
                          <a:latin typeface="Trebuchet MS"/>
                        </a:rPr>
                        <a:t>），全存放在全局内存</a:t>
                      </a:r>
                      <a:endParaRPr lang="en-US" sz="1600" b="0" strike="noStrike" spc="-1" dirty="0">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gn="ctr">
                        <a:lnSpc>
                          <a:spcPct val="100000"/>
                        </a:lnSpc>
                      </a:pPr>
                      <a:r>
                        <a:rPr lang="en-US" sz="1600" b="0" strike="noStrike" spc="-1" dirty="0">
                          <a:solidFill>
                            <a:srgbClr val="000000"/>
                          </a:solidFill>
                          <a:latin typeface="Trebuchet MS"/>
                        </a:rPr>
                        <a:t>3,379.5</a:t>
                      </a:r>
                      <a:endParaRPr lang="en-US" sz="1600" b="0" strike="noStrike" spc="-1" dirty="0">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gn="ctr">
                        <a:lnSpc>
                          <a:spcPct val="100000"/>
                        </a:lnSpc>
                      </a:pPr>
                      <a:r>
                        <a:rPr lang="en-US" sz="1600" b="0" strike="noStrike" spc="-1" dirty="0">
                          <a:solidFill>
                            <a:srgbClr val="000000"/>
                          </a:solidFill>
                          <a:latin typeface="Trebuchet MS"/>
                        </a:rPr>
                        <a:t>4,195.8</a:t>
                      </a:r>
                      <a:endParaRPr lang="en-US" sz="1600" b="0" strike="noStrike" spc="-1" dirty="0">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04"/>
                  </a:ext>
                </a:extLst>
              </a:tr>
              <a:tr h="357120">
                <a:tc>
                  <a:txBody>
                    <a:bodyPr/>
                    <a:lstStyle/>
                    <a:p>
                      <a:pPr>
                        <a:lnSpc>
                          <a:spcPct val="100000"/>
                        </a:lnSpc>
                      </a:pPr>
                      <a:r>
                        <a:rPr lang="en-US" altLang="zh-CN" sz="1600" b="0" strike="noStrike" spc="-1" dirty="0">
                          <a:solidFill>
                            <a:srgbClr val="000000"/>
                          </a:solidFill>
                          <a:latin typeface="Trebuchet MS"/>
                        </a:rPr>
                        <a:t>C </a:t>
                      </a:r>
                      <a:r>
                        <a:rPr lang="zh-CN" altLang="en-US" sz="1600" b="0" strike="noStrike" spc="-1" dirty="0">
                          <a:solidFill>
                            <a:srgbClr val="000000"/>
                          </a:solidFill>
                          <a:latin typeface="Trebuchet MS"/>
                        </a:rPr>
                        <a:t>每个工作项（</a:t>
                      </a:r>
                      <a:r>
                        <a:rPr lang="en-US" altLang="zh-CN" sz="1600" b="0" strike="noStrike" spc="-1" dirty="0">
                          <a:solidFill>
                            <a:srgbClr val="000000"/>
                          </a:solidFill>
                          <a:latin typeface="Trebuchet MS"/>
                        </a:rPr>
                        <a:t>work-item</a:t>
                      </a:r>
                      <a:r>
                        <a:rPr lang="zh-CN" altLang="en-US" sz="1600" b="0" strike="noStrike" spc="-1" dirty="0">
                          <a:solidFill>
                            <a:srgbClr val="000000"/>
                          </a:solidFill>
                          <a:latin typeface="Trebuchet MS"/>
                        </a:rPr>
                        <a:t>）一行（</a:t>
                      </a:r>
                      <a:r>
                        <a:rPr lang="en-US" altLang="zh-CN" sz="1600" b="0" strike="noStrike" spc="-1" dirty="0">
                          <a:solidFill>
                            <a:srgbClr val="000000"/>
                          </a:solidFill>
                          <a:latin typeface="Trebuchet MS"/>
                        </a:rPr>
                        <a:t>row</a:t>
                      </a:r>
                      <a:r>
                        <a:rPr lang="zh-CN" altLang="en-US" sz="1600" b="0" strike="noStrike" spc="-1" dirty="0">
                          <a:solidFill>
                            <a:srgbClr val="000000"/>
                          </a:solidFill>
                          <a:latin typeface="Trebuchet MS"/>
                        </a:rPr>
                        <a:t>），</a:t>
                      </a:r>
                      <a:r>
                        <a:rPr lang="en-US" sz="1600" b="0" strike="noStrike" spc="-1" dirty="0">
                          <a:solidFill>
                            <a:srgbClr val="000000"/>
                          </a:solidFill>
                          <a:latin typeface="Trebuchet MS"/>
                        </a:rPr>
                        <a:t> A </a:t>
                      </a:r>
                      <a:r>
                        <a:rPr lang="zh-CN" altLang="en-US" sz="1600" b="0" strike="noStrike" spc="-1" dirty="0">
                          <a:solidFill>
                            <a:srgbClr val="000000"/>
                          </a:solidFill>
                          <a:latin typeface="Trebuchet MS"/>
                        </a:rPr>
                        <a:t>的行（</a:t>
                      </a:r>
                      <a:r>
                        <a:rPr lang="en-US" altLang="zh-CN" sz="1600" b="0" strike="noStrike" spc="-1" dirty="0">
                          <a:solidFill>
                            <a:srgbClr val="000000"/>
                          </a:solidFill>
                          <a:latin typeface="Trebuchet MS"/>
                        </a:rPr>
                        <a:t>row</a:t>
                      </a:r>
                      <a:r>
                        <a:rPr lang="zh-CN" altLang="en-US" sz="1600" b="0" strike="noStrike" spc="-1" dirty="0">
                          <a:solidFill>
                            <a:srgbClr val="000000"/>
                          </a:solidFill>
                          <a:latin typeface="Trebuchet MS"/>
                        </a:rPr>
                        <a:t>）存放在私有内存中</a:t>
                      </a:r>
                      <a:endParaRPr lang="en-US" sz="1600" b="0" strike="noStrike" spc="-1" dirty="0">
                        <a:latin typeface="Arial"/>
                      </a:endParaRPr>
                    </a:p>
                  </a:txBody>
                  <a:tcPr>
                    <a:lnT w="12240">
                      <a:solidFill>
                        <a:srgbClr val="000000"/>
                      </a:solidFill>
                    </a:lnT>
                    <a:lnB w="12240">
                      <a:solidFill>
                        <a:srgbClr val="000000"/>
                      </a:solidFill>
                    </a:lnB>
                    <a:noFill/>
                  </a:tcPr>
                </a:tc>
                <a:tc>
                  <a:txBody>
                    <a:bodyPr/>
                    <a:lstStyle/>
                    <a:p>
                      <a:pPr algn="ctr">
                        <a:lnSpc>
                          <a:spcPct val="100000"/>
                        </a:lnSpc>
                      </a:pPr>
                      <a:r>
                        <a:rPr lang="en-US" sz="1600" b="0" strike="noStrike" spc="-1" dirty="0">
                          <a:solidFill>
                            <a:srgbClr val="000000"/>
                          </a:solidFill>
                          <a:latin typeface="Trebuchet MS"/>
                        </a:rPr>
                        <a:t>3,385.8</a:t>
                      </a:r>
                      <a:endParaRPr lang="en-US" sz="1600" b="0" strike="noStrike" spc="-1" dirty="0">
                        <a:latin typeface="Arial"/>
                      </a:endParaRPr>
                    </a:p>
                  </a:txBody>
                  <a:tcPr>
                    <a:lnT w="12240">
                      <a:solidFill>
                        <a:srgbClr val="000000"/>
                      </a:solidFill>
                    </a:lnT>
                    <a:lnB w="12240">
                      <a:solidFill>
                        <a:srgbClr val="000000"/>
                      </a:solidFill>
                    </a:lnB>
                    <a:noFill/>
                  </a:tcPr>
                </a:tc>
                <a:tc>
                  <a:txBody>
                    <a:bodyPr/>
                    <a:lstStyle/>
                    <a:p>
                      <a:pPr algn="ctr">
                        <a:lnSpc>
                          <a:spcPct val="100000"/>
                        </a:lnSpc>
                      </a:pPr>
                      <a:r>
                        <a:rPr lang="en-US" sz="1600" b="0" strike="noStrike" spc="-1" dirty="0">
                          <a:solidFill>
                            <a:srgbClr val="000000"/>
                          </a:solidFill>
                          <a:latin typeface="Trebuchet MS"/>
                        </a:rPr>
                        <a:t>8,584.3</a:t>
                      </a:r>
                      <a:endParaRPr lang="en-US" sz="1600" b="0" strike="noStrike" spc="-1" dirty="0">
                        <a:latin typeface="Arial"/>
                      </a:endParaRPr>
                    </a:p>
                  </a:txBody>
                  <a:tcPr>
                    <a:lnT w="12240">
                      <a:solidFill>
                        <a:srgbClr val="000000"/>
                      </a:solidFill>
                    </a:lnT>
                    <a:lnB w="12240">
                      <a:solidFill>
                        <a:srgbClr val="000000"/>
                      </a:solidFill>
                    </a:lnB>
                    <a:noFill/>
                  </a:tcPr>
                </a:tc>
                <a:extLst>
                  <a:ext uri="{0D108BD9-81ED-4DB2-BD59-A6C34878D82A}">
                    <a16:rowId xmlns:a16="http://schemas.microsoft.com/office/drawing/2014/main" val="10005"/>
                  </a:ext>
                </a:extLst>
              </a:tr>
              <a:tr h="622440">
                <a:tc>
                  <a:txBody>
                    <a:bodyPr/>
                    <a:lstStyle/>
                    <a:p>
                      <a:pPr>
                        <a:lnSpc>
                          <a:spcPct val="100000"/>
                        </a:lnSpc>
                      </a:pPr>
                      <a:r>
                        <a:rPr lang="en-US" sz="1600" b="0" strike="noStrike" spc="-1" dirty="0">
                          <a:solidFill>
                            <a:srgbClr val="000000"/>
                          </a:solidFill>
                          <a:latin typeface="Trebuchet MS"/>
                        </a:rPr>
                        <a:t>C</a:t>
                      </a:r>
                      <a:r>
                        <a:rPr lang="zh-CN" altLang="en-US" sz="1600" b="0" strike="noStrike" spc="-1" dirty="0">
                          <a:solidFill>
                            <a:srgbClr val="000000"/>
                          </a:solidFill>
                          <a:latin typeface="Trebuchet MS"/>
                        </a:rPr>
                        <a:t>每个工作项（</a:t>
                      </a:r>
                      <a:r>
                        <a:rPr lang="en-US" altLang="zh-CN" sz="1600" b="0" strike="noStrike" spc="-1" dirty="0">
                          <a:solidFill>
                            <a:srgbClr val="000000"/>
                          </a:solidFill>
                          <a:latin typeface="Trebuchet MS"/>
                        </a:rPr>
                        <a:t>work-item</a:t>
                      </a:r>
                      <a:r>
                        <a:rPr lang="zh-CN" altLang="en-US" sz="1600" b="0" strike="noStrike" spc="-1" dirty="0">
                          <a:solidFill>
                            <a:srgbClr val="000000"/>
                          </a:solidFill>
                          <a:latin typeface="Trebuchet MS"/>
                        </a:rPr>
                        <a:t>）一行（</a:t>
                      </a:r>
                      <a:r>
                        <a:rPr lang="en-US" altLang="zh-CN" sz="1600" b="0" strike="noStrike" spc="-1" dirty="0">
                          <a:solidFill>
                            <a:srgbClr val="000000"/>
                          </a:solidFill>
                          <a:latin typeface="Trebuchet MS"/>
                        </a:rPr>
                        <a:t>row</a:t>
                      </a:r>
                      <a:r>
                        <a:rPr lang="zh-CN" altLang="en-US" sz="1600" b="0" strike="noStrike" spc="-1" dirty="0">
                          <a:solidFill>
                            <a:srgbClr val="000000"/>
                          </a:solidFill>
                          <a:latin typeface="Trebuchet MS"/>
                        </a:rPr>
                        <a:t>），</a:t>
                      </a:r>
                      <a:r>
                        <a:rPr lang="en-US" altLang="zh-CN" sz="1600" b="0" strike="noStrike" spc="-1" dirty="0">
                          <a:solidFill>
                            <a:srgbClr val="000000"/>
                          </a:solidFill>
                          <a:latin typeface="Trebuchet MS"/>
                        </a:rPr>
                        <a:t> </a:t>
                      </a:r>
                      <a:r>
                        <a:rPr lang="en-US" sz="1600" b="0" strike="noStrike" spc="-1" dirty="0">
                          <a:solidFill>
                            <a:srgbClr val="000000"/>
                          </a:solidFill>
                          <a:latin typeface="Trebuchet MS"/>
                        </a:rPr>
                        <a:t> A </a:t>
                      </a:r>
                      <a:r>
                        <a:rPr lang="zh-CN" altLang="en-US" sz="1600" b="0" strike="noStrike" spc="-1" dirty="0">
                          <a:solidFill>
                            <a:srgbClr val="000000"/>
                          </a:solidFill>
                          <a:latin typeface="Trebuchet MS"/>
                        </a:rPr>
                        <a:t>的行（</a:t>
                      </a:r>
                      <a:r>
                        <a:rPr lang="en-US" altLang="zh-CN" sz="1600" b="0" strike="noStrike" spc="-1" dirty="0">
                          <a:solidFill>
                            <a:srgbClr val="000000"/>
                          </a:solidFill>
                          <a:latin typeface="Trebuchet MS"/>
                        </a:rPr>
                        <a:t>row</a:t>
                      </a:r>
                      <a:r>
                        <a:rPr lang="zh-CN" altLang="en-US" sz="1600" b="0" strike="noStrike" spc="-1" dirty="0">
                          <a:solidFill>
                            <a:srgbClr val="000000"/>
                          </a:solidFill>
                          <a:latin typeface="Trebuchet MS"/>
                        </a:rPr>
                        <a:t>）存放在私有内存中</a:t>
                      </a:r>
                      <a:r>
                        <a:rPr lang="en-US" sz="1600" b="0" strike="noStrike" spc="-1" dirty="0">
                          <a:solidFill>
                            <a:srgbClr val="000000"/>
                          </a:solidFill>
                          <a:latin typeface="Trebuchet MS"/>
                        </a:rPr>
                        <a:t>, B </a:t>
                      </a:r>
                      <a:r>
                        <a:rPr lang="zh-CN" altLang="en-US" sz="1600" b="0" strike="noStrike" spc="-1" dirty="0">
                          <a:solidFill>
                            <a:srgbClr val="000000"/>
                          </a:solidFill>
                          <a:latin typeface="Trebuchet MS"/>
                        </a:rPr>
                        <a:t>的列（</a:t>
                      </a:r>
                      <a:r>
                        <a:rPr lang="en-US" altLang="zh-CN" sz="1600" b="0" strike="noStrike" spc="-1" dirty="0">
                          <a:solidFill>
                            <a:srgbClr val="000000"/>
                          </a:solidFill>
                          <a:latin typeface="Trebuchet MS"/>
                        </a:rPr>
                        <a:t>row</a:t>
                      </a:r>
                      <a:r>
                        <a:rPr lang="zh-CN" altLang="en-US" sz="1600" b="0" strike="noStrike" spc="-1" dirty="0">
                          <a:solidFill>
                            <a:srgbClr val="000000"/>
                          </a:solidFill>
                          <a:latin typeface="Trebuchet MS"/>
                        </a:rPr>
                        <a:t>）存放在局部内存中</a:t>
                      </a:r>
                      <a:endParaRPr lang="en-US" sz="1600" b="0" strike="noStrike" spc="-1" dirty="0">
                        <a:latin typeface="Arial"/>
                      </a:endParaRPr>
                    </a:p>
                  </a:txBody>
                  <a:tcPr>
                    <a:lnT w="12240" cap="flat" cmpd="sng" algn="ctr">
                      <a:solidFill>
                        <a:srgbClr val="000000"/>
                      </a:solidFill>
                      <a:prstDash val="solid"/>
                      <a:round/>
                      <a:headEnd type="none" w="med" len="med"/>
                      <a:tailEnd type="none" w="med" len="med"/>
                    </a:lnT>
                    <a:lnB w="12240">
                      <a:solidFill>
                        <a:srgbClr val="000000"/>
                      </a:solidFill>
                    </a:lnB>
                    <a:solidFill>
                      <a:srgbClr val="000000">
                        <a:alpha val="20000"/>
                      </a:srgbClr>
                    </a:solidFill>
                  </a:tcPr>
                </a:tc>
                <a:tc>
                  <a:txBody>
                    <a:bodyPr/>
                    <a:lstStyle/>
                    <a:p>
                      <a:pPr algn="ctr">
                        <a:lnSpc>
                          <a:spcPct val="100000"/>
                        </a:lnSpc>
                      </a:pPr>
                      <a:r>
                        <a:rPr lang="en-US" sz="1600" b="0" strike="noStrike" spc="-1">
                          <a:solidFill>
                            <a:srgbClr val="000000"/>
                          </a:solidFill>
                          <a:latin typeface="Trebuchet MS"/>
                        </a:rPr>
                        <a:t>10,047.5</a:t>
                      </a:r>
                      <a:endParaRPr lang="en-US" sz="1600" b="0" strike="noStrike" spc="-1">
                        <a:latin typeface="Arial"/>
                      </a:endParaRPr>
                    </a:p>
                  </a:txBody>
                  <a:tcPr>
                    <a:lnT w="12240" cap="flat" cmpd="sng" algn="ctr">
                      <a:solidFill>
                        <a:srgbClr val="000000"/>
                      </a:solidFill>
                      <a:prstDash val="solid"/>
                      <a:round/>
                      <a:headEnd type="none" w="med" len="med"/>
                      <a:tailEnd type="none" w="med" len="med"/>
                    </a:lnT>
                    <a:lnB w="12240">
                      <a:solidFill>
                        <a:srgbClr val="000000"/>
                      </a:solidFill>
                    </a:lnB>
                    <a:solidFill>
                      <a:srgbClr val="000000">
                        <a:alpha val="20000"/>
                      </a:srgbClr>
                    </a:solidFill>
                  </a:tcPr>
                </a:tc>
                <a:tc>
                  <a:txBody>
                    <a:bodyPr/>
                    <a:lstStyle/>
                    <a:p>
                      <a:pPr algn="ctr">
                        <a:lnSpc>
                          <a:spcPct val="100000"/>
                        </a:lnSpc>
                      </a:pPr>
                      <a:r>
                        <a:rPr lang="en-US" sz="1600" b="0" strike="noStrike" spc="-1" dirty="0">
                          <a:solidFill>
                            <a:srgbClr val="000000"/>
                          </a:solidFill>
                          <a:latin typeface="Trebuchet MS"/>
                        </a:rPr>
                        <a:t>8,181.9</a:t>
                      </a:r>
                      <a:endParaRPr lang="en-US" sz="1600" b="0" strike="noStrike" spc="-1" dirty="0">
                        <a:latin typeface="Arial"/>
                      </a:endParaRPr>
                    </a:p>
                  </a:txBody>
                  <a:tcPr>
                    <a:lnT w="12240" cap="flat" cmpd="sng" algn="ctr">
                      <a:solidFill>
                        <a:srgbClr val="000000"/>
                      </a:solidFill>
                      <a:prstDash val="solid"/>
                      <a:round/>
                      <a:headEnd type="none" w="med" len="med"/>
                      <a:tailEnd type="none" w="med" len="med"/>
                    </a:lnT>
                    <a:lnB w="12240">
                      <a:solidFill>
                        <a:srgbClr val="000000"/>
                      </a:solidFill>
                    </a:lnB>
                    <a:solidFill>
                      <a:srgbClr val="000000">
                        <a:alpha val="20000"/>
                      </a:srgbClr>
                    </a:solidFill>
                  </a:tcPr>
                </a:tc>
                <a:extLst>
                  <a:ext uri="{0D108BD9-81ED-4DB2-BD59-A6C34878D82A}">
                    <a16:rowId xmlns:a16="http://schemas.microsoft.com/office/drawing/2014/main" val="10006"/>
                  </a:ext>
                </a:extLst>
              </a:tr>
            </a:tbl>
          </a:graphicData>
        </a:graphic>
      </p:graphicFrame>
      <p:sp>
        <p:nvSpPr>
          <p:cNvPr id="1689" name="CustomShape 4"/>
          <p:cNvSpPr/>
          <p:nvPr/>
        </p:nvSpPr>
        <p:spPr>
          <a:xfrm>
            <a:off x="107640" y="5273040"/>
            <a:ext cx="7149037" cy="912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z="1400" spc="-1" dirty="0">
                <a:solidFill>
                  <a:srgbClr val="000000"/>
                </a:solidFill>
                <a:latin typeface="Trebuchet MS"/>
              </a:rPr>
              <a:t>此处用的 </a:t>
            </a:r>
            <a:r>
              <a:rPr lang="en-US" altLang="zh-CN" sz="1400" spc="-1" dirty="0">
                <a:solidFill>
                  <a:srgbClr val="000000"/>
                </a:solidFill>
                <a:latin typeface="Trebuchet MS"/>
              </a:rPr>
              <a:t>GPU </a:t>
            </a:r>
            <a:r>
              <a:rPr lang="zh-CN" altLang="en-US" sz="1400" spc="-1" dirty="0">
                <a:solidFill>
                  <a:srgbClr val="000000"/>
                </a:solidFill>
                <a:latin typeface="Trebuchet MS"/>
              </a:rPr>
              <a:t>设备是 </a:t>
            </a:r>
            <a:r>
              <a:rPr lang="en-US" altLang="zh-CN" sz="1400" spc="-1" dirty="0">
                <a:solidFill>
                  <a:srgbClr val="000000"/>
                </a:solidFill>
                <a:latin typeface="Trebuchet MS"/>
              </a:rPr>
              <a:t>Tesla® M2090 GPU </a:t>
            </a:r>
            <a:r>
              <a:rPr lang="zh-CN" altLang="en-US" sz="1400" spc="-1" dirty="0">
                <a:solidFill>
                  <a:srgbClr val="000000"/>
                </a:solidFill>
                <a:latin typeface="Trebuchet MS"/>
              </a:rPr>
              <a:t>，来自</a:t>
            </a:r>
            <a:r>
              <a:rPr lang="en-US" altLang="zh-CN" sz="1400" spc="-1" dirty="0">
                <a:solidFill>
                  <a:srgbClr val="000000"/>
                </a:solidFill>
                <a:latin typeface="Trebuchet MS"/>
              </a:rPr>
              <a:t>NVIDIA® </a:t>
            </a:r>
            <a:r>
              <a:rPr lang="zh-CN" altLang="en-US" sz="1400" spc="-1" dirty="0">
                <a:solidFill>
                  <a:srgbClr val="000000"/>
                </a:solidFill>
                <a:latin typeface="Trebuchet MS"/>
              </a:rPr>
              <a:t>，有 </a:t>
            </a:r>
            <a:r>
              <a:rPr lang="en-US" altLang="zh-CN" sz="1400" spc="-1" dirty="0">
                <a:solidFill>
                  <a:srgbClr val="000000"/>
                </a:solidFill>
                <a:latin typeface="Trebuchet MS"/>
              </a:rPr>
              <a:t>16</a:t>
            </a:r>
            <a:r>
              <a:rPr lang="zh-CN" altLang="en-US" sz="1400" spc="-1" dirty="0">
                <a:solidFill>
                  <a:srgbClr val="000000"/>
                </a:solidFill>
                <a:latin typeface="Trebuchet MS"/>
              </a:rPr>
              <a:t> 个计算单元（</a:t>
            </a:r>
            <a:r>
              <a:rPr lang="en-US" altLang="zh-CN" sz="1400" spc="-1" dirty="0">
                <a:solidFill>
                  <a:srgbClr val="000000"/>
                </a:solidFill>
                <a:latin typeface="Trebuchet MS"/>
              </a:rPr>
              <a:t>CU</a:t>
            </a:r>
            <a:r>
              <a:rPr lang="zh-CN" altLang="en-US" sz="1400" spc="-1" dirty="0">
                <a:solidFill>
                  <a:srgbClr val="000000"/>
                </a:solidFill>
                <a:latin typeface="Trebuchet MS"/>
              </a:rPr>
              <a:t>），</a:t>
            </a:r>
            <a:r>
              <a:rPr lang="en-US" altLang="zh-CN" sz="1400" spc="-1" dirty="0">
                <a:solidFill>
                  <a:srgbClr val="000000"/>
                </a:solidFill>
                <a:latin typeface="Trebuchet MS"/>
              </a:rPr>
              <a:t>512 </a:t>
            </a:r>
            <a:r>
              <a:rPr lang="zh-CN" altLang="en-US" sz="1400" spc="-1" dirty="0">
                <a:solidFill>
                  <a:srgbClr val="000000"/>
                </a:solidFill>
                <a:latin typeface="Trebuchet MS"/>
              </a:rPr>
              <a:t>个处理元素（</a:t>
            </a:r>
            <a:r>
              <a:rPr lang="en-US" altLang="zh-CN" sz="1400" spc="-1" dirty="0">
                <a:solidFill>
                  <a:srgbClr val="000000"/>
                </a:solidFill>
                <a:latin typeface="Trebuchet MS"/>
              </a:rPr>
              <a:t>PE</a:t>
            </a:r>
            <a:r>
              <a:rPr lang="zh-CN" altLang="en-US" sz="1400" spc="-1" dirty="0">
                <a:solidFill>
                  <a:srgbClr val="000000"/>
                </a:solidFill>
                <a:latin typeface="Trebuchet MS"/>
              </a:rPr>
              <a:t>）</a:t>
            </a:r>
            <a:endParaRPr lang="en-US" altLang="zh-CN" sz="1400" spc="-1" dirty="0"/>
          </a:p>
          <a:p>
            <a:pPr>
              <a:lnSpc>
                <a:spcPct val="100000"/>
              </a:lnSpc>
            </a:pPr>
            <a:r>
              <a:rPr lang="zh-CN" altLang="en-US" sz="1400" spc="-1" dirty="0">
                <a:solidFill>
                  <a:srgbClr val="000000"/>
                </a:solidFill>
                <a:latin typeface="Trebuchet MS"/>
              </a:rPr>
              <a:t>所用的 </a:t>
            </a:r>
            <a:r>
              <a:rPr lang="en-US" altLang="zh-CN" sz="1400" spc="-1" dirty="0">
                <a:solidFill>
                  <a:srgbClr val="000000"/>
                </a:solidFill>
                <a:latin typeface="Trebuchet MS"/>
              </a:rPr>
              <a:t>CPU </a:t>
            </a:r>
            <a:r>
              <a:rPr lang="zh-CN" altLang="en-US" sz="1400" spc="-1" dirty="0">
                <a:solidFill>
                  <a:srgbClr val="000000"/>
                </a:solidFill>
                <a:latin typeface="Trebuchet MS"/>
              </a:rPr>
              <a:t>设备是</a:t>
            </a:r>
            <a:r>
              <a:rPr lang="en-US" altLang="zh-CN" sz="1400" spc="-1" dirty="0">
                <a:solidFill>
                  <a:srgbClr val="000000"/>
                </a:solidFill>
                <a:latin typeface="Trebuchet MS"/>
              </a:rPr>
              <a:t> Intel® Xeon® CPU, E5649 @ 2.53GHz</a:t>
            </a:r>
            <a:endParaRPr lang="en-US" altLang="zh-CN" sz="1400" spc="-1" dirty="0"/>
          </a:p>
        </p:txBody>
      </p:sp>
      <p:sp>
        <p:nvSpPr>
          <p:cNvPr id="1690" name="CustomShape 5"/>
          <p:cNvSpPr/>
          <p:nvPr/>
        </p:nvSpPr>
        <p:spPr>
          <a:xfrm>
            <a:off x="107640" y="6453360"/>
            <a:ext cx="4860720" cy="517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241"/>
              </a:spcBef>
            </a:pPr>
            <a:r>
              <a:rPr lang="zh-CN" altLang="en-US" sz="1200" b="0" strike="noStrike" spc="-1" dirty="0">
                <a:solidFill>
                  <a:srgbClr val="000000"/>
                </a:solidFill>
                <a:latin typeface="Trebuchet MS"/>
                <a:ea typeface="DejaVu Sans"/>
              </a:rPr>
              <a:t>第三方名称是其公司所有财产</a:t>
            </a:r>
            <a:endParaRPr lang="en-US" sz="1200" b="0" strike="noStrike" spc="-1" dirty="0">
              <a:latin typeface="Arial"/>
            </a:endParaRPr>
          </a:p>
        </p:txBody>
      </p:sp>
      <p:sp>
        <p:nvSpPr>
          <p:cNvPr id="1691" name="CustomShape 6"/>
          <p:cNvSpPr/>
          <p:nvPr/>
        </p:nvSpPr>
        <p:spPr>
          <a:xfrm>
            <a:off x="3467160" y="6133180"/>
            <a:ext cx="5218920" cy="1460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pc="-1" dirty="0">
                <a:solidFill>
                  <a:srgbClr val="4F81BD"/>
                </a:solidFill>
                <a:latin typeface="Trebuchet MS"/>
              </a:rPr>
              <a:t>这些并不是专业的跑分测试结果。如果你在自己机器上运行这些测试可能得到完全不同的结果。</a:t>
            </a:r>
            <a:endParaRPr lang="en-US" altLang="zh-CN" spc="-1" dirty="0"/>
          </a:p>
        </p:txBody>
      </p:sp>
      <p:sp>
        <p:nvSpPr>
          <p:cNvPr id="8" name="CustomShape 7">
            <a:extLst>
              <a:ext uri="{FF2B5EF4-FFF2-40B4-BE49-F238E27FC236}">
                <a16:creationId xmlns:a16="http://schemas.microsoft.com/office/drawing/2014/main" id="{AB9FE79E-DE4C-47E4-96ED-1AA1553059E2}"/>
              </a:ext>
            </a:extLst>
          </p:cNvPr>
          <p:cNvSpPr/>
          <p:nvPr/>
        </p:nvSpPr>
        <p:spPr>
          <a:xfrm>
            <a:off x="4968360" y="5596704"/>
            <a:ext cx="3553560" cy="4557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zh-CN" altLang="en-US" sz="2400" spc="-1" dirty="0">
                <a:solidFill>
                  <a:srgbClr val="C0504D"/>
                </a:solidFill>
                <a:latin typeface="Trebuchet MS"/>
              </a:rPr>
              <a:t>目前为止最显著的性能提升！</a:t>
            </a:r>
            <a:endParaRPr lang="en-US" sz="2400" b="0" strike="noStrike" spc="-1" dirty="0">
              <a:latin typeface="Arial"/>
            </a:endParaRPr>
          </a:p>
        </p:txBody>
      </p:sp>
      <p:sp>
        <p:nvSpPr>
          <p:cNvPr id="9" name="CustomShape 8">
            <a:extLst>
              <a:ext uri="{FF2B5EF4-FFF2-40B4-BE49-F238E27FC236}">
                <a16:creationId xmlns:a16="http://schemas.microsoft.com/office/drawing/2014/main" id="{5BC04A35-476F-4DD5-AF3A-F94AF2B87C7A}"/>
              </a:ext>
            </a:extLst>
          </p:cNvPr>
          <p:cNvSpPr/>
          <p:nvPr/>
        </p:nvSpPr>
        <p:spPr>
          <a:xfrm flipV="1">
            <a:off x="7513523" y="4958280"/>
            <a:ext cx="327600" cy="651240"/>
          </a:xfrm>
          <a:custGeom>
            <a:avLst/>
            <a:gdLst/>
            <a:ahLst/>
            <a:cxnLst/>
            <a:rect l="l" t="t" r="r" b="b"/>
            <a:pathLst>
              <a:path w="21600" h="21600">
                <a:moveTo>
                  <a:pt x="0" y="0"/>
                </a:moveTo>
                <a:lnTo>
                  <a:pt x="21600" y="21600"/>
                </a:lnTo>
              </a:path>
            </a:pathLst>
          </a:custGeom>
          <a:noFill/>
          <a:ln w="38160">
            <a:solidFill>
              <a:schemeClr val="accent2"/>
            </a:solidFill>
            <a:round/>
            <a:tailEnd type="triangle" w="med" len="med"/>
          </a:ln>
        </p:spPr>
        <p:style>
          <a:lnRef idx="1">
            <a:schemeClr val="accent1"/>
          </a:lnRef>
          <a:fillRef idx="0">
            <a:schemeClr val="accent1"/>
          </a:fillRef>
          <a:effectRef idx="0">
            <a:schemeClr val="accent1"/>
          </a:effectRef>
          <a:fontRef idx="minor"/>
        </p:style>
      </p:sp>
    </p:spTree>
    <p:extLst>
      <p:ext uri="{BB962C8B-B14F-4D97-AF65-F5344CB8AC3E}">
        <p14:creationId xmlns:p14="http://schemas.microsoft.com/office/powerpoint/2010/main" val="126442403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2" name="CustomShape 1"/>
          <p:cNvSpPr/>
          <p:nvPr/>
        </p:nvSpPr>
        <p:spPr>
          <a:xfrm>
            <a:off x="35640" y="0"/>
            <a:ext cx="910764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3600" b="0" strike="noStrike" spc="-1" dirty="0">
                <a:solidFill>
                  <a:srgbClr val="000000"/>
                </a:solidFill>
                <a:latin typeface="Trebuchet MS"/>
              </a:rPr>
              <a:t>练习</a:t>
            </a:r>
            <a:r>
              <a:rPr lang="en-US" sz="3600" b="0" strike="noStrike" spc="-1" dirty="0">
                <a:solidFill>
                  <a:srgbClr val="000000"/>
                </a:solidFill>
                <a:latin typeface="Trebuchet MS"/>
              </a:rPr>
              <a:t> 8: </a:t>
            </a:r>
            <a:r>
              <a:rPr lang="zh-CN" altLang="en-US" sz="3600" b="0" strike="noStrike" spc="-1" dirty="0">
                <a:solidFill>
                  <a:srgbClr val="000000"/>
                </a:solidFill>
                <a:latin typeface="Trebuchet MS"/>
              </a:rPr>
              <a:t>使用局部内存</a:t>
            </a:r>
            <a:endParaRPr lang="en-US" sz="3600" b="0" strike="noStrike" spc="-1" dirty="0">
              <a:latin typeface="Arial"/>
            </a:endParaRPr>
          </a:p>
        </p:txBody>
      </p:sp>
      <p:sp>
        <p:nvSpPr>
          <p:cNvPr id="1703" name="CustomShape 2"/>
          <p:cNvSpPr/>
          <p:nvPr/>
        </p:nvSpPr>
        <p:spPr>
          <a:xfrm>
            <a:off x="179640" y="1127520"/>
            <a:ext cx="8784360" cy="5541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20000"/>
          </a:bodyPr>
          <a:lstStyle/>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目标：</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使用局部内存来最小化内存移动带来的性能开销，从而进一步优化你的矩阵乘法程序</a:t>
            </a:r>
            <a:endParaRPr lang="en-US" sz="2800" b="0" strike="noStrike" spc="-1" dirty="0">
              <a:latin typeface="Arial"/>
            </a:endParaRPr>
          </a:p>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流程：</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从已经使用了私有内存的练习</a:t>
            </a:r>
            <a:r>
              <a:rPr lang="en-US" sz="2800" b="0" strike="noStrike" spc="-1" dirty="0">
                <a:solidFill>
                  <a:srgbClr val="000000"/>
                </a:solidFill>
                <a:latin typeface="Trebuchet MS"/>
              </a:rPr>
              <a:t> 7</a:t>
            </a:r>
            <a:r>
              <a:rPr lang="zh-CN" altLang="en-US" sz="2800" spc="-1" dirty="0">
                <a:solidFill>
                  <a:srgbClr val="000000"/>
                </a:solidFill>
                <a:latin typeface="Trebuchet MS"/>
              </a:rPr>
              <a:t> 的代码开始</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修改核函数，使之每个工作组都将所用到的</a:t>
            </a:r>
            <a:r>
              <a:rPr lang="en-US" altLang="zh-CN" sz="2800" b="0" strike="noStrike" spc="-1" dirty="0">
                <a:solidFill>
                  <a:srgbClr val="000000"/>
                </a:solidFill>
                <a:latin typeface="Trebuchet MS"/>
              </a:rPr>
              <a:t>B</a:t>
            </a:r>
            <a:r>
              <a:rPr lang="zh-CN" altLang="en-US" sz="2800" b="0" strike="noStrike" spc="-1" dirty="0">
                <a:solidFill>
                  <a:srgbClr val="000000"/>
                </a:solidFill>
                <a:latin typeface="Trebuchet MS"/>
              </a:rPr>
              <a:t>中的列复制到局部内存</a:t>
            </a:r>
            <a:endParaRPr lang="en-US" altLang="zh-CN" sz="2800" b="0" strike="noStrike" spc="-1" dirty="0">
              <a:solidFill>
                <a:srgbClr val="000000"/>
              </a:solidFill>
              <a:latin typeface="Trebuchet MS"/>
            </a:endParaRPr>
          </a:p>
          <a:p>
            <a:pPr marL="743040" lvl="1" indent="-285120">
              <a:spcBef>
                <a:spcPts val="561"/>
              </a:spcBef>
              <a:buClr>
                <a:srgbClr val="000000"/>
              </a:buClr>
              <a:buFont typeface="Arial"/>
              <a:buChar char="–"/>
            </a:pPr>
            <a:r>
              <a:rPr lang="zh-CN" altLang="en-US" sz="2800" spc="-1" dirty="0">
                <a:solidFill>
                  <a:srgbClr val="000000"/>
                </a:solidFill>
                <a:latin typeface="Trebuchet MS"/>
              </a:rPr>
              <a:t>一步一步优化，将中间版本的程序都保存下来，追踪纪录好性能提升的过程</a:t>
            </a:r>
            <a:endParaRPr lang="en-US" sz="2800" b="0" strike="noStrike" spc="-1" dirty="0">
              <a:latin typeface="Arial"/>
            </a:endParaRPr>
          </a:p>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预期输出</a:t>
            </a:r>
            <a:r>
              <a:rPr lang="en-US" sz="3200" b="0" strike="noStrike" spc="-1" dirty="0">
                <a:solidFill>
                  <a:srgbClr val="C0504D"/>
                </a:solidFill>
                <a:latin typeface="Trebuchet MS"/>
              </a:rPr>
              <a:t>:</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zh-CN" altLang="en-US" sz="2800" spc="-1" dirty="0">
                <a:solidFill>
                  <a:srgbClr val="000000"/>
                </a:solidFill>
                <a:latin typeface="Trebuchet MS"/>
              </a:rPr>
              <a:t>标准输出信息，证明矩阵乘法计算结果正确</a:t>
            </a:r>
            <a:endParaRPr lang="en-US" altLang="zh-CN" sz="2800" spc="-1" dirty="0"/>
          </a:p>
          <a:p>
            <a:pPr marL="743040" lvl="1" indent="-285120">
              <a:lnSpc>
                <a:spcPct val="110000"/>
              </a:lnSpc>
              <a:spcBef>
                <a:spcPts val="561"/>
              </a:spcBef>
              <a:buClr>
                <a:srgbClr val="000000"/>
              </a:buClr>
              <a:buFont typeface="Arial"/>
              <a:buChar char="–"/>
            </a:pPr>
            <a:r>
              <a:rPr lang="zh-CN" altLang="en-US" sz="2800" spc="-1" dirty="0">
                <a:solidFill>
                  <a:srgbClr val="000000"/>
                </a:solidFill>
                <a:latin typeface="Trebuchet MS"/>
              </a:rPr>
              <a:t>报告运行的实践以及算力性能表现</a:t>
            </a:r>
            <a:r>
              <a:rPr lang="en-US" altLang="zh-CN" sz="2800" spc="-1" dirty="0">
                <a:solidFill>
                  <a:srgbClr val="000000"/>
                </a:solidFill>
                <a:latin typeface="Trebuchet MS"/>
              </a:rPr>
              <a:t>  MFLOPS</a:t>
            </a:r>
            <a:endParaRPr lang="en-US" altLang="zh-CN" sz="2800" spc="-1" dirty="0"/>
          </a:p>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附加内容</a:t>
            </a:r>
            <a:r>
              <a:rPr lang="en-US" sz="3200" b="0" strike="noStrike" spc="-1" dirty="0">
                <a:solidFill>
                  <a:srgbClr val="C0504D"/>
                </a:solidFill>
                <a:latin typeface="Trebuchet MS"/>
              </a:rPr>
              <a:t>:</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从 </a:t>
            </a:r>
            <a:r>
              <a:rPr lang="en-US" altLang="zh-CN" sz="2800" b="0" strike="noStrike" spc="-1" dirty="0">
                <a:solidFill>
                  <a:srgbClr val="000000"/>
                </a:solidFill>
                <a:latin typeface="Trebuchet MS"/>
              </a:rPr>
              <a:t>NVIDIA OpenCL SDK </a:t>
            </a:r>
            <a:r>
              <a:rPr lang="zh-CN" altLang="en-US" sz="2800" b="0" strike="noStrike" spc="-1" dirty="0">
                <a:solidFill>
                  <a:srgbClr val="000000"/>
                </a:solidFill>
                <a:latin typeface="Trebuchet MS"/>
              </a:rPr>
              <a:t>样例中寻找最快速的分块方案来实现的矩阵乘法，运行一下，和你自己写的相对</a:t>
            </a:r>
            <a:r>
              <a:rPr lang="zh-CN" altLang="en-US" sz="2800" b="0" strike="noStrike" spc="-1">
                <a:solidFill>
                  <a:srgbClr val="000000"/>
                </a:solidFill>
                <a:latin typeface="Trebuchet MS"/>
              </a:rPr>
              <a:t>比。</a:t>
            </a:r>
            <a:endParaRPr lang="en-US" sz="2800" b="0" strike="noStrike" spc="-1" dirty="0">
              <a:latin typeface="Arial"/>
            </a:endParaRP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4" name="CustomShape 1"/>
          <p:cNvSpPr/>
          <p:nvPr/>
        </p:nvSpPr>
        <p:spPr>
          <a:xfrm>
            <a:off x="722160" y="4406760"/>
            <a:ext cx="7771680" cy="1361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4000" b="1" cap="all" spc="-1" dirty="0">
                <a:solidFill>
                  <a:srgbClr val="000000"/>
                </a:solidFill>
                <a:latin typeface="Trebuchet MS"/>
              </a:rPr>
              <a:t>OpenCL </a:t>
            </a:r>
            <a:r>
              <a:rPr lang="zh-CN" altLang="en-US" sz="4000" b="1" cap="all" spc="-1" dirty="0">
                <a:solidFill>
                  <a:srgbClr val="000000"/>
                </a:solidFill>
                <a:latin typeface="Trebuchet MS"/>
              </a:rPr>
              <a:t>中的同步（</a:t>
            </a:r>
            <a:r>
              <a:rPr lang="en-US" sz="4000" b="1" cap="all" spc="-1" dirty="0">
                <a:solidFill>
                  <a:srgbClr val="000000"/>
                </a:solidFill>
                <a:latin typeface="Trebuchet MS"/>
              </a:rPr>
              <a:t>Synchronization</a:t>
            </a:r>
            <a:r>
              <a:rPr lang="zh-CN" altLang="en-US" sz="4000" b="1" cap="all" spc="-1" dirty="0">
                <a:solidFill>
                  <a:srgbClr val="000000"/>
                </a:solidFill>
                <a:latin typeface="Trebuchet MS"/>
              </a:rPr>
              <a:t>）</a:t>
            </a:r>
            <a:endParaRPr lang="en-US" sz="4000" b="0" strike="noStrike" spc="-1" dirty="0">
              <a:latin typeface="Arial"/>
            </a:endParaRPr>
          </a:p>
        </p:txBody>
      </p:sp>
      <p:sp>
        <p:nvSpPr>
          <p:cNvPr id="1705" name="CustomShape 2"/>
          <p:cNvSpPr/>
          <p:nvPr/>
        </p:nvSpPr>
        <p:spPr>
          <a:xfrm>
            <a:off x="722160" y="2906640"/>
            <a:ext cx="7771680" cy="1499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100000"/>
              </a:lnSpc>
              <a:spcBef>
                <a:spcPts val="400"/>
              </a:spcBef>
            </a:pPr>
            <a:r>
              <a:rPr lang="en-US" sz="2000" b="0" strike="noStrike" spc="-1">
                <a:solidFill>
                  <a:srgbClr val="000000"/>
                </a:solidFill>
                <a:latin typeface="Trebuchet MS"/>
              </a:rPr>
              <a:t>章节 7</a:t>
            </a:r>
            <a:endParaRPr lang="en-US" sz="2000" b="0" strike="noStrike" spc="-1">
              <a:latin typeface="Arial"/>
            </a:endParaRP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8" name="CustomShape 3"/>
          <p:cNvSpPr/>
          <p:nvPr/>
        </p:nvSpPr>
        <p:spPr>
          <a:xfrm>
            <a:off x="107640" y="5589360"/>
            <a:ext cx="8856360" cy="1079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62500" lnSpcReduction="20000"/>
          </a:bodyPr>
          <a:lstStyle/>
          <a:p>
            <a:pPr>
              <a:lnSpc>
                <a:spcPct val="100000"/>
              </a:lnSpc>
              <a:spcBef>
                <a:spcPts val="641"/>
              </a:spcBef>
            </a:pPr>
            <a:r>
              <a:rPr lang="zh-CN" altLang="en-US" sz="3200" spc="-1" dirty="0">
                <a:solidFill>
                  <a:srgbClr val="C0504D"/>
                </a:solidFill>
                <a:latin typeface="Trebuchet MS"/>
                <a:ea typeface="DejaVu Sans"/>
              </a:rPr>
              <a:t>同步 </a:t>
            </a:r>
            <a:r>
              <a:rPr lang="en-US" altLang="zh-CN" sz="3200" spc="-1" dirty="0">
                <a:solidFill>
                  <a:srgbClr val="C0504D"/>
                </a:solidFill>
                <a:latin typeface="Trebuchet MS"/>
                <a:ea typeface="DejaVu Sans"/>
              </a:rPr>
              <a:t>s</a:t>
            </a:r>
            <a:r>
              <a:rPr lang="en-US" sz="3200" b="0" strike="noStrike" spc="-1" dirty="0">
                <a:solidFill>
                  <a:srgbClr val="C0504D"/>
                </a:solidFill>
                <a:latin typeface="Trebuchet MS"/>
                <a:ea typeface="DejaVu Sans"/>
              </a:rPr>
              <a:t>ynchronization: </a:t>
            </a:r>
            <a:r>
              <a:rPr lang="zh-CN" altLang="en-US" sz="3200" b="0" strike="noStrike" spc="-1" dirty="0">
                <a:solidFill>
                  <a:srgbClr val="000000"/>
                </a:solidFill>
                <a:latin typeface="Trebuchet MS"/>
                <a:ea typeface="DejaVu Sans"/>
              </a:rPr>
              <a:t>档多个单元执行</a:t>
            </a:r>
            <a:r>
              <a:rPr lang="zh-CN" altLang="en-US" sz="3200" spc="-1" dirty="0">
                <a:solidFill>
                  <a:srgbClr val="000000"/>
                </a:solidFill>
                <a:latin typeface="Trebuchet MS"/>
              </a:rPr>
              <a:t>的时候（如多个工作项）</a:t>
            </a:r>
            <a:r>
              <a:rPr lang="zh-CN" altLang="en-US" sz="3200" b="0" strike="noStrike" spc="-1" dirty="0">
                <a:solidFill>
                  <a:srgbClr val="000000"/>
                </a:solidFill>
                <a:latin typeface="Trebuchet MS"/>
                <a:ea typeface="DejaVu Sans"/>
              </a:rPr>
              <a:t>会在执行的过程中共同达到一个已知点（</a:t>
            </a:r>
            <a:r>
              <a:rPr lang="en-US" altLang="zh-CN" sz="3200" b="0" strike="noStrike" spc="-1" dirty="0">
                <a:solidFill>
                  <a:srgbClr val="000000"/>
                </a:solidFill>
                <a:latin typeface="Trebuchet MS"/>
                <a:ea typeface="DejaVu Sans"/>
              </a:rPr>
              <a:t>known point</a:t>
            </a:r>
            <a:r>
              <a:rPr lang="zh-CN" altLang="en-US" sz="3200" b="0" strike="noStrike" spc="-1" dirty="0">
                <a:solidFill>
                  <a:srgbClr val="000000"/>
                </a:solidFill>
                <a:latin typeface="Trebuchet MS"/>
                <a:ea typeface="DejaVu Sans"/>
              </a:rPr>
              <a:t>）。最常见的例子就是屏障（</a:t>
            </a:r>
            <a:r>
              <a:rPr lang="en-US" altLang="zh-CN" sz="3200" b="0" strike="noStrike" spc="-1" dirty="0">
                <a:solidFill>
                  <a:srgbClr val="000000"/>
                </a:solidFill>
                <a:latin typeface="Trebuchet MS"/>
                <a:ea typeface="DejaVu Sans"/>
              </a:rPr>
              <a:t>barrier</a:t>
            </a:r>
            <a:r>
              <a:rPr lang="zh-CN" altLang="en-US" sz="3200" b="0" strike="noStrike" spc="-1" dirty="0">
                <a:solidFill>
                  <a:srgbClr val="000000"/>
                </a:solidFill>
                <a:latin typeface="Trebuchet MS"/>
                <a:ea typeface="DejaVu Sans"/>
              </a:rPr>
              <a:t>），</a:t>
            </a:r>
            <a:r>
              <a:rPr lang="zh-CN" altLang="en-US" sz="3200" spc="-1" dirty="0">
                <a:solidFill>
                  <a:srgbClr val="000000"/>
                </a:solidFill>
                <a:latin typeface="Trebuchet MS"/>
                <a:ea typeface="DejaVu Sans"/>
              </a:rPr>
              <a:t>就是说所有“范围内（</a:t>
            </a:r>
            <a:r>
              <a:rPr lang="en-US" altLang="zh-CN" sz="3200" spc="-1" dirty="0">
                <a:solidFill>
                  <a:srgbClr val="000000"/>
                </a:solidFill>
                <a:latin typeface="Trebuchet MS"/>
                <a:ea typeface="DejaVu Sans"/>
              </a:rPr>
              <a:t>in scope</a:t>
            </a:r>
            <a:r>
              <a:rPr lang="zh-CN" altLang="en-US" sz="3200" spc="-1" dirty="0">
                <a:solidFill>
                  <a:srgbClr val="000000"/>
                </a:solidFill>
                <a:latin typeface="Trebuchet MS"/>
                <a:ea typeface="DejaVu Sans"/>
              </a:rPr>
              <a:t>）”的执行单元都要达到</a:t>
            </a:r>
            <a:r>
              <a:rPr lang="zh-CN" altLang="en-US" sz="3200" spc="-1" dirty="0">
                <a:solidFill>
                  <a:srgbClr val="E46C0A"/>
                </a:solidFill>
                <a:latin typeface="Trebuchet MS"/>
              </a:rPr>
              <a:t>屏障（</a:t>
            </a:r>
            <a:r>
              <a:rPr lang="en-US" altLang="zh-CN" sz="3200" spc="-1" dirty="0">
                <a:solidFill>
                  <a:srgbClr val="E46C0A"/>
                </a:solidFill>
                <a:latin typeface="Trebuchet MS"/>
              </a:rPr>
              <a:t>barrier</a:t>
            </a:r>
            <a:r>
              <a:rPr lang="zh-CN" altLang="en-US" sz="3200" spc="-1" dirty="0">
                <a:solidFill>
                  <a:srgbClr val="E46C0A"/>
                </a:solidFill>
                <a:latin typeface="Trebuchet MS"/>
              </a:rPr>
              <a:t>）</a:t>
            </a:r>
            <a:r>
              <a:rPr lang="zh-CN" altLang="en-US" sz="3200" spc="-1" dirty="0">
                <a:solidFill>
                  <a:srgbClr val="000000"/>
                </a:solidFill>
                <a:latin typeface="Trebuchet MS"/>
                <a:ea typeface="DejaVu Sans"/>
              </a:rPr>
              <a:t>然后才能继续执行</a:t>
            </a:r>
            <a:endParaRPr lang="en-US" sz="3200" b="0" strike="noStrike" spc="-1" dirty="0">
              <a:latin typeface="Arial"/>
            </a:endParaRPr>
          </a:p>
        </p:txBody>
      </p:sp>
      <p:sp>
        <p:nvSpPr>
          <p:cNvPr id="107" name="CustomShape 1">
            <a:extLst>
              <a:ext uri="{FF2B5EF4-FFF2-40B4-BE49-F238E27FC236}">
                <a16:creationId xmlns:a16="http://schemas.microsoft.com/office/drawing/2014/main" id="{B7F33374-89B7-4D4A-9D83-5830E2E495AD}"/>
              </a:ext>
            </a:extLst>
          </p:cNvPr>
          <p:cNvSpPr/>
          <p:nvPr/>
        </p:nvSpPr>
        <p:spPr>
          <a:xfrm>
            <a:off x="-90000" y="12600"/>
            <a:ext cx="9323640" cy="965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lnSpcReduction="20000"/>
          </a:bodyPr>
          <a:lstStyle/>
          <a:p>
            <a:pPr algn="ctr">
              <a:lnSpc>
                <a:spcPct val="100000"/>
              </a:lnSpc>
            </a:pPr>
            <a:r>
              <a:rPr lang="zh-CN" altLang="en-US" sz="3600" b="0" strike="noStrike" spc="-1" dirty="0">
                <a:solidFill>
                  <a:srgbClr val="000000"/>
                </a:solidFill>
                <a:latin typeface="Trebuchet MS"/>
              </a:rPr>
              <a:t>工作项（</a:t>
            </a:r>
            <a:r>
              <a:rPr lang="en-US" altLang="zh-CN" sz="3600" spc="-1" dirty="0">
                <a:solidFill>
                  <a:srgbClr val="000000"/>
                </a:solidFill>
                <a:latin typeface="Trebuchet MS"/>
              </a:rPr>
              <a:t> work-items </a:t>
            </a:r>
            <a:r>
              <a:rPr lang="zh-CN" altLang="en-US" sz="3600" b="0" strike="noStrike" spc="-1" dirty="0">
                <a:solidFill>
                  <a:srgbClr val="000000"/>
                </a:solidFill>
                <a:latin typeface="Trebuchet MS"/>
              </a:rPr>
              <a:t>）的</a:t>
            </a:r>
            <a:r>
              <a:rPr lang="en-US" altLang="zh-CN" sz="3600" b="0" strike="noStrike" spc="-1" dirty="0">
                <a:solidFill>
                  <a:srgbClr val="000000"/>
                </a:solidFill>
                <a:latin typeface="Trebuchet MS"/>
              </a:rPr>
              <a:t>N</a:t>
            </a:r>
            <a:r>
              <a:rPr lang="zh-CN" altLang="en-US" sz="3600" b="0" strike="noStrike" spc="-1" dirty="0">
                <a:solidFill>
                  <a:srgbClr val="000000"/>
                </a:solidFill>
                <a:latin typeface="Trebuchet MS"/>
              </a:rPr>
              <a:t>维域</a:t>
            </a:r>
            <a:r>
              <a:rPr lang="zh-CN" altLang="en-US" sz="3600" spc="-1" dirty="0">
                <a:solidFill>
                  <a:srgbClr val="000000"/>
                </a:solidFill>
                <a:latin typeface="Trebuchet MS"/>
              </a:rPr>
              <a:t>（</a:t>
            </a:r>
            <a:r>
              <a:rPr lang="en-US" altLang="zh-CN" sz="3600" spc="-1" dirty="0">
                <a:solidFill>
                  <a:srgbClr val="000000"/>
                </a:solidFill>
                <a:latin typeface="Trebuchet MS"/>
              </a:rPr>
              <a:t> N-dimensional domain </a:t>
            </a:r>
            <a:r>
              <a:rPr lang="zh-CN" altLang="en-US" sz="3600" spc="-1" dirty="0">
                <a:solidFill>
                  <a:srgbClr val="000000"/>
                </a:solidFill>
                <a:latin typeface="Trebuchet MS"/>
              </a:rPr>
              <a:t>）</a:t>
            </a:r>
            <a:endParaRPr lang="en-US" sz="3600" b="0" strike="noStrike" spc="-1" dirty="0">
              <a:latin typeface="Arial"/>
            </a:endParaRPr>
          </a:p>
        </p:txBody>
      </p:sp>
      <p:sp>
        <p:nvSpPr>
          <p:cNvPr id="108" name="CustomShape 2">
            <a:extLst>
              <a:ext uri="{FF2B5EF4-FFF2-40B4-BE49-F238E27FC236}">
                <a16:creationId xmlns:a16="http://schemas.microsoft.com/office/drawing/2014/main" id="{3FA20BC5-A201-484F-8E19-C2CA0B048321}"/>
              </a:ext>
            </a:extLst>
          </p:cNvPr>
          <p:cNvSpPr/>
          <p:nvPr/>
        </p:nvSpPr>
        <p:spPr>
          <a:xfrm>
            <a:off x="107640" y="908640"/>
            <a:ext cx="8856360" cy="1583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20000"/>
          </a:bodyPr>
          <a:lstStyle/>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全局</a:t>
            </a:r>
            <a:r>
              <a:rPr lang="zh-CN" altLang="en-US" sz="3200" spc="-1" dirty="0">
                <a:solidFill>
                  <a:srgbClr val="000000"/>
                </a:solidFill>
                <a:latin typeface="Trebuchet MS"/>
              </a:rPr>
              <a:t>维度（</a:t>
            </a:r>
            <a:r>
              <a:rPr lang="en-US" altLang="zh-CN" sz="3200" spc="-1" dirty="0">
                <a:solidFill>
                  <a:srgbClr val="C0504D"/>
                </a:solidFill>
                <a:latin typeface="Trebuchet MS"/>
              </a:rPr>
              <a:t> Global </a:t>
            </a:r>
            <a:r>
              <a:rPr lang="en-US" altLang="zh-CN" sz="3200" spc="-1" dirty="0">
                <a:solidFill>
                  <a:srgbClr val="000000"/>
                </a:solidFill>
                <a:latin typeface="Trebuchet MS"/>
              </a:rPr>
              <a:t>Dimensions </a:t>
            </a:r>
            <a:r>
              <a:rPr lang="zh-CN" altLang="en-US" sz="3200" spc="-1" dirty="0">
                <a:solidFill>
                  <a:srgbClr val="000000"/>
                </a:solidFill>
                <a:latin typeface="Trebuchet MS"/>
              </a:rPr>
              <a:t>）</a:t>
            </a:r>
            <a:r>
              <a:rPr lang="en-US" sz="3200" b="0" strike="noStrike" spc="-1" dirty="0">
                <a:solidFill>
                  <a:srgbClr val="000000"/>
                </a:solidFill>
                <a:latin typeface="Trebuchet MS"/>
              </a:rPr>
              <a:t>:</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1024x1024 (</a:t>
            </a:r>
            <a:r>
              <a:rPr lang="zh-CN" altLang="en-US" sz="2800" b="0" strike="noStrike" spc="-1" dirty="0">
                <a:solidFill>
                  <a:srgbClr val="000000"/>
                </a:solidFill>
                <a:latin typeface="Trebuchet MS"/>
              </a:rPr>
              <a:t>整个问题空间</a:t>
            </a:r>
            <a:r>
              <a:rPr lang="en-US" sz="2800" b="0" strike="noStrike" spc="-1" dirty="0">
                <a:solidFill>
                  <a:srgbClr val="000000"/>
                </a:solidFill>
                <a:latin typeface="Trebuchet MS"/>
              </a:rPr>
              <a:t> problem space)</a:t>
            </a:r>
            <a:endParaRPr lang="en-US" sz="2800" b="0" strike="noStrike" spc="-1" dirty="0">
              <a:latin typeface="Arial"/>
            </a:endParaRPr>
          </a:p>
          <a:p>
            <a:pPr marL="343080" indent="-342360">
              <a:lnSpc>
                <a:spcPct val="100000"/>
              </a:lnSpc>
              <a:spcBef>
                <a:spcPts val="641"/>
              </a:spcBef>
              <a:buClr>
                <a:srgbClr val="C0504D"/>
              </a:buClr>
              <a:buFont typeface="Arial"/>
              <a:buChar char="•"/>
            </a:pPr>
            <a:r>
              <a:rPr lang="zh-CN" altLang="en-US" sz="3200" spc="-1" dirty="0">
                <a:solidFill>
                  <a:srgbClr val="C0504D"/>
                </a:solidFill>
                <a:latin typeface="Trebuchet MS"/>
              </a:rPr>
              <a:t>局部</a:t>
            </a:r>
            <a:r>
              <a:rPr lang="zh-CN" altLang="en-US" sz="3200" b="0" strike="noStrike" spc="-1" dirty="0">
                <a:solidFill>
                  <a:srgbClr val="000000"/>
                </a:solidFill>
                <a:latin typeface="Trebuchet MS"/>
              </a:rPr>
              <a:t>维度（</a:t>
            </a:r>
            <a:r>
              <a:rPr lang="en-US" altLang="zh-CN" sz="3200" spc="-1" dirty="0">
                <a:solidFill>
                  <a:srgbClr val="C0504D"/>
                </a:solidFill>
                <a:latin typeface="Trebuchet MS"/>
              </a:rPr>
              <a:t> Local </a:t>
            </a:r>
            <a:r>
              <a:rPr lang="en-US" altLang="zh-CN" sz="3200" spc="-1" dirty="0">
                <a:solidFill>
                  <a:srgbClr val="000000"/>
                </a:solidFill>
                <a:latin typeface="Trebuchet MS"/>
              </a:rPr>
              <a:t>Dimensions </a:t>
            </a:r>
            <a:r>
              <a:rPr lang="zh-CN" altLang="en-US" sz="3200" b="0" strike="noStrike" spc="-1" dirty="0">
                <a:solidFill>
                  <a:srgbClr val="000000"/>
                </a:solidFill>
                <a:latin typeface="Trebuchet MS"/>
              </a:rPr>
              <a:t>）</a:t>
            </a:r>
            <a:r>
              <a:rPr lang="en-US" sz="3200" b="0" strike="noStrike" spc="-1" dirty="0">
                <a:solidFill>
                  <a:srgbClr val="000000"/>
                </a:solidFill>
                <a:latin typeface="Trebuchet MS"/>
              </a:rPr>
              <a:t>:</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64x64 (</a:t>
            </a:r>
            <a:r>
              <a:rPr lang="zh-CN" altLang="en-US" sz="2800" b="0" strike="noStrike" spc="-1" dirty="0">
                <a:solidFill>
                  <a:srgbClr val="000000"/>
                </a:solidFill>
                <a:latin typeface="Trebuchet MS"/>
              </a:rPr>
              <a:t>工作组</a:t>
            </a:r>
            <a:r>
              <a:rPr lang="en-US" sz="2800" b="1" strike="noStrike" spc="-1" dirty="0">
                <a:solidFill>
                  <a:srgbClr val="C0504D"/>
                </a:solidFill>
                <a:latin typeface="Trebuchet MS"/>
              </a:rPr>
              <a:t>work-group</a:t>
            </a:r>
            <a:r>
              <a:rPr lang="en-US" sz="2800" b="0" strike="noStrike" spc="-1" dirty="0">
                <a:solidFill>
                  <a:srgbClr val="000000"/>
                </a:solidFill>
                <a:latin typeface="Trebuchet MS"/>
              </a:rPr>
              <a:t>, </a:t>
            </a:r>
            <a:r>
              <a:rPr lang="zh-CN" altLang="en-US" sz="2800" b="0" strike="noStrike" spc="-1" dirty="0">
                <a:solidFill>
                  <a:srgbClr val="000000"/>
                </a:solidFill>
                <a:latin typeface="Trebuchet MS"/>
              </a:rPr>
              <a:t>一起执行</a:t>
            </a:r>
            <a:r>
              <a:rPr lang="en-US" sz="2800" b="0" strike="noStrike" spc="-1" dirty="0">
                <a:solidFill>
                  <a:srgbClr val="000000"/>
                </a:solidFill>
                <a:latin typeface="Trebuchet MS"/>
              </a:rPr>
              <a:t>)</a:t>
            </a:r>
            <a:endParaRPr lang="en-US" sz="2800" b="0" strike="noStrike" spc="-1" dirty="0">
              <a:latin typeface="Arial"/>
            </a:endParaRPr>
          </a:p>
        </p:txBody>
      </p:sp>
      <p:pic>
        <p:nvPicPr>
          <p:cNvPr id="109" name="Picture 1">
            <a:extLst>
              <a:ext uri="{FF2B5EF4-FFF2-40B4-BE49-F238E27FC236}">
                <a16:creationId xmlns:a16="http://schemas.microsoft.com/office/drawing/2014/main" id="{5DB73FCD-F87C-4A53-80BC-D1C5BA992247}"/>
              </a:ext>
            </a:extLst>
          </p:cNvPr>
          <p:cNvPicPr/>
          <p:nvPr/>
        </p:nvPicPr>
        <p:blipFill>
          <a:blip r:embed="rId2"/>
          <a:stretch/>
        </p:blipFill>
        <p:spPr>
          <a:xfrm>
            <a:off x="1630440" y="3045240"/>
            <a:ext cx="2045520" cy="2045520"/>
          </a:xfrm>
          <a:prstGeom prst="rect">
            <a:avLst/>
          </a:prstGeom>
          <a:ln w="25560">
            <a:noFill/>
          </a:ln>
        </p:spPr>
      </p:pic>
      <p:sp>
        <p:nvSpPr>
          <p:cNvPr id="110" name="CustomShape 4">
            <a:extLst>
              <a:ext uri="{FF2B5EF4-FFF2-40B4-BE49-F238E27FC236}">
                <a16:creationId xmlns:a16="http://schemas.microsoft.com/office/drawing/2014/main" id="{BB62C569-59C8-4005-9468-A8DD72EE9A2A}"/>
              </a:ext>
            </a:extLst>
          </p:cNvPr>
          <p:cNvSpPr/>
          <p:nvPr/>
        </p:nvSpPr>
        <p:spPr>
          <a:xfrm>
            <a:off x="1892160" y="3049920"/>
            <a:ext cx="25488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11" name="Line 5">
            <a:extLst>
              <a:ext uri="{FF2B5EF4-FFF2-40B4-BE49-F238E27FC236}">
                <a16:creationId xmlns:a16="http://schemas.microsoft.com/office/drawing/2014/main" id="{08F896E0-4FEF-42B3-B314-D971F7B70B7A}"/>
              </a:ext>
            </a:extLst>
          </p:cNvPr>
          <p:cNvSpPr/>
          <p:nvPr/>
        </p:nvSpPr>
        <p:spPr>
          <a:xfrm>
            <a:off x="1639800" y="2945160"/>
            <a:ext cx="2004840" cy="360"/>
          </a:xfrm>
          <a:prstGeom prst="line">
            <a:avLst/>
          </a:prstGeom>
          <a:ln w="63360">
            <a:solidFill>
              <a:schemeClr val="tx1"/>
            </a:solidFill>
            <a:miter/>
            <a:headEnd type="triangle" w="med" len="med"/>
            <a:tailEnd type="triangle" w="med" len="med"/>
          </a:ln>
        </p:spPr>
        <p:style>
          <a:lnRef idx="0">
            <a:scrgbClr r="0" g="0" b="0"/>
          </a:lnRef>
          <a:fillRef idx="0">
            <a:scrgbClr r="0" g="0" b="0"/>
          </a:fillRef>
          <a:effectRef idx="0">
            <a:scrgbClr r="0" g="0" b="0"/>
          </a:effectRef>
          <a:fontRef idx="minor"/>
        </p:style>
      </p:sp>
      <p:sp>
        <p:nvSpPr>
          <p:cNvPr id="112" name="CustomShape 6">
            <a:extLst>
              <a:ext uri="{FF2B5EF4-FFF2-40B4-BE49-F238E27FC236}">
                <a16:creationId xmlns:a16="http://schemas.microsoft.com/office/drawing/2014/main" id="{92E7904C-65B0-463D-8223-576F4301E0D9}"/>
              </a:ext>
            </a:extLst>
          </p:cNvPr>
          <p:cNvSpPr/>
          <p:nvPr/>
        </p:nvSpPr>
        <p:spPr>
          <a:xfrm>
            <a:off x="2330640" y="2565000"/>
            <a:ext cx="614880" cy="273600"/>
          </a:xfrm>
          <a:prstGeom prst="rect">
            <a:avLst/>
          </a:prstGeom>
          <a:noFill/>
          <a:ln w="12600">
            <a:noFill/>
          </a:ln>
        </p:spPr>
        <p:style>
          <a:lnRef idx="0">
            <a:scrgbClr r="0" g="0" b="0"/>
          </a:lnRef>
          <a:fillRef idx="0">
            <a:scrgbClr r="0" g="0" b="0"/>
          </a:fillRef>
          <a:effectRef idx="0">
            <a:scrgbClr r="0" g="0" b="0"/>
          </a:effectRef>
          <a:fontRef idx="minor"/>
        </p:style>
        <p:txBody>
          <a:bodyPr wrap="none" lIns="0" tIns="0" rIns="0" bIns="0"/>
          <a:lstStyle/>
          <a:p>
            <a:pPr marL="36360">
              <a:lnSpc>
                <a:spcPct val="100000"/>
              </a:lnSpc>
            </a:pPr>
            <a:r>
              <a:rPr lang="en-US" sz="1800" b="0" strike="noStrike" spc="-1">
                <a:solidFill>
                  <a:srgbClr val="000000"/>
                </a:solidFill>
                <a:latin typeface="Trebuchet MS"/>
                <a:ea typeface="DejaVu Sans"/>
              </a:rPr>
              <a:t>1024</a:t>
            </a:r>
            <a:endParaRPr lang="en-US" sz="1800" b="0" strike="noStrike" spc="-1">
              <a:latin typeface="Arial"/>
            </a:endParaRPr>
          </a:p>
        </p:txBody>
      </p:sp>
      <p:sp>
        <p:nvSpPr>
          <p:cNvPr id="113" name="Line 7">
            <a:extLst>
              <a:ext uri="{FF2B5EF4-FFF2-40B4-BE49-F238E27FC236}">
                <a16:creationId xmlns:a16="http://schemas.microsoft.com/office/drawing/2014/main" id="{4C51FC3C-006B-4E1E-B76D-AA46EC506A81}"/>
              </a:ext>
            </a:extLst>
          </p:cNvPr>
          <p:cNvSpPr/>
          <p:nvPr/>
        </p:nvSpPr>
        <p:spPr>
          <a:xfrm flipV="1">
            <a:off x="1498320" y="3043440"/>
            <a:ext cx="360" cy="2003400"/>
          </a:xfrm>
          <a:prstGeom prst="line">
            <a:avLst/>
          </a:prstGeom>
          <a:ln w="63360">
            <a:solidFill>
              <a:schemeClr val="tx1"/>
            </a:solidFill>
            <a:miter/>
            <a:headEnd type="triangle" w="med" len="med"/>
            <a:tailEnd type="triangle" w="med" len="med"/>
          </a:ln>
        </p:spPr>
        <p:style>
          <a:lnRef idx="0">
            <a:scrgbClr r="0" g="0" b="0"/>
          </a:lnRef>
          <a:fillRef idx="0">
            <a:scrgbClr r="0" g="0" b="0"/>
          </a:fillRef>
          <a:effectRef idx="0">
            <a:scrgbClr r="0" g="0" b="0"/>
          </a:effectRef>
          <a:fontRef idx="minor"/>
        </p:style>
      </p:sp>
      <p:sp>
        <p:nvSpPr>
          <p:cNvPr id="114" name="CustomShape 8">
            <a:extLst>
              <a:ext uri="{FF2B5EF4-FFF2-40B4-BE49-F238E27FC236}">
                <a16:creationId xmlns:a16="http://schemas.microsoft.com/office/drawing/2014/main" id="{98E0EE58-9F74-4EA9-99CC-B6009FE4FE81}"/>
              </a:ext>
            </a:extLst>
          </p:cNvPr>
          <p:cNvSpPr/>
          <p:nvPr/>
        </p:nvSpPr>
        <p:spPr>
          <a:xfrm rot="16200000">
            <a:off x="945000" y="3983040"/>
            <a:ext cx="615240" cy="273960"/>
          </a:xfrm>
          <a:prstGeom prst="rect">
            <a:avLst/>
          </a:prstGeom>
          <a:noFill/>
          <a:ln w="12600">
            <a:noFill/>
          </a:ln>
        </p:spPr>
        <p:style>
          <a:lnRef idx="0">
            <a:scrgbClr r="0" g="0" b="0"/>
          </a:lnRef>
          <a:fillRef idx="0">
            <a:scrgbClr r="0" g="0" b="0"/>
          </a:fillRef>
          <a:effectRef idx="0">
            <a:scrgbClr r="0" g="0" b="0"/>
          </a:effectRef>
          <a:fontRef idx="minor"/>
        </p:style>
        <p:txBody>
          <a:bodyPr wrap="none" lIns="0" tIns="0" rIns="0" bIns="0"/>
          <a:lstStyle/>
          <a:p>
            <a:pPr marL="36360">
              <a:lnSpc>
                <a:spcPct val="100000"/>
              </a:lnSpc>
            </a:pPr>
            <a:r>
              <a:rPr lang="en-US" sz="1800" b="0" strike="noStrike" spc="-1">
                <a:solidFill>
                  <a:srgbClr val="000000"/>
                </a:solidFill>
                <a:latin typeface="Trebuchet MS"/>
                <a:ea typeface="DejaVu Sans"/>
              </a:rPr>
              <a:t>1024</a:t>
            </a:r>
            <a:endParaRPr lang="en-US" sz="1800" b="0" strike="noStrike" spc="-1">
              <a:latin typeface="Arial"/>
            </a:endParaRPr>
          </a:p>
        </p:txBody>
      </p:sp>
      <p:sp>
        <p:nvSpPr>
          <p:cNvPr id="115" name="CustomShape 9">
            <a:extLst>
              <a:ext uri="{FF2B5EF4-FFF2-40B4-BE49-F238E27FC236}">
                <a16:creationId xmlns:a16="http://schemas.microsoft.com/office/drawing/2014/main" id="{AF356CB9-02E3-4216-8399-2B4F97F19172}"/>
              </a:ext>
            </a:extLst>
          </p:cNvPr>
          <p:cNvSpPr/>
          <p:nvPr/>
        </p:nvSpPr>
        <p:spPr>
          <a:xfrm>
            <a:off x="1635120" y="3049920"/>
            <a:ext cx="25632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116" name="Group 10">
            <a:extLst>
              <a:ext uri="{FF2B5EF4-FFF2-40B4-BE49-F238E27FC236}">
                <a16:creationId xmlns:a16="http://schemas.microsoft.com/office/drawing/2014/main" id="{0A00ADE9-75F1-4DED-8F0D-EFAB1BFEAC3D}"/>
              </a:ext>
            </a:extLst>
          </p:cNvPr>
          <p:cNvGrpSpPr/>
          <p:nvPr/>
        </p:nvGrpSpPr>
        <p:grpSpPr>
          <a:xfrm>
            <a:off x="2147760" y="3049920"/>
            <a:ext cx="1534680" cy="254880"/>
            <a:chOff x="2147760" y="3049920"/>
            <a:chExt cx="1534680" cy="254880"/>
          </a:xfrm>
        </p:grpSpPr>
        <p:sp>
          <p:nvSpPr>
            <p:cNvPr id="117" name="CustomShape 11">
              <a:extLst>
                <a:ext uri="{FF2B5EF4-FFF2-40B4-BE49-F238E27FC236}">
                  <a16:creationId xmlns:a16="http://schemas.microsoft.com/office/drawing/2014/main" id="{1946EA86-FFC9-4F4A-9805-F1751A8B64FE}"/>
                </a:ext>
              </a:extLst>
            </p:cNvPr>
            <p:cNvSpPr/>
            <p:nvPr/>
          </p:nvSpPr>
          <p:spPr>
            <a:xfrm>
              <a:off x="2147760" y="3049920"/>
              <a:ext cx="25524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18" name="CustomShape 12">
              <a:extLst>
                <a:ext uri="{FF2B5EF4-FFF2-40B4-BE49-F238E27FC236}">
                  <a16:creationId xmlns:a16="http://schemas.microsoft.com/office/drawing/2014/main" id="{04979E66-A248-44F3-9016-86016AECA8C4}"/>
                </a:ext>
              </a:extLst>
            </p:cNvPr>
            <p:cNvSpPr/>
            <p:nvPr/>
          </p:nvSpPr>
          <p:spPr>
            <a:xfrm>
              <a:off x="2403720" y="3049920"/>
              <a:ext cx="25524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19" name="CustomShape 13">
              <a:extLst>
                <a:ext uri="{FF2B5EF4-FFF2-40B4-BE49-F238E27FC236}">
                  <a16:creationId xmlns:a16="http://schemas.microsoft.com/office/drawing/2014/main" id="{3E53068B-0BD7-48D9-AF0D-5CF5E442C917}"/>
                </a:ext>
              </a:extLst>
            </p:cNvPr>
            <p:cNvSpPr/>
            <p:nvPr/>
          </p:nvSpPr>
          <p:spPr>
            <a:xfrm>
              <a:off x="2659680" y="3049920"/>
              <a:ext cx="25524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20" name="CustomShape 14">
              <a:extLst>
                <a:ext uri="{FF2B5EF4-FFF2-40B4-BE49-F238E27FC236}">
                  <a16:creationId xmlns:a16="http://schemas.microsoft.com/office/drawing/2014/main" id="{0B9287D5-B8E8-4AC0-8225-10C27392DD13}"/>
                </a:ext>
              </a:extLst>
            </p:cNvPr>
            <p:cNvSpPr/>
            <p:nvPr/>
          </p:nvSpPr>
          <p:spPr>
            <a:xfrm>
              <a:off x="2915280" y="3049920"/>
              <a:ext cx="25524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21" name="CustomShape 15">
              <a:extLst>
                <a:ext uri="{FF2B5EF4-FFF2-40B4-BE49-F238E27FC236}">
                  <a16:creationId xmlns:a16="http://schemas.microsoft.com/office/drawing/2014/main" id="{442C6AB9-BC03-40E6-B092-4C74C6FDBB6E}"/>
                </a:ext>
              </a:extLst>
            </p:cNvPr>
            <p:cNvSpPr/>
            <p:nvPr/>
          </p:nvSpPr>
          <p:spPr>
            <a:xfrm>
              <a:off x="3171240" y="3049920"/>
              <a:ext cx="25524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22" name="CustomShape 16">
              <a:extLst>
                <a:ext uri="{FF2B5EF4-FFF2-40B4-BE49-F238E27FC236}">
                  <a16:creationId xmlns:a16="http://schemas.microsoft.com/office/drawing/2014/main" id="{0A611A90-E2A4-41DA-986A-F027B0741636}"/>
                </a:ext>
              </a:extLst>
            </p:cNvPr>
            <p:cNvSpPr/>
            <p:nvPr/>
          </p:nvSpPr>
          <p:spPr>
            <a:xfrm>
              <a:off x="3427200" y="3049920"/>
              <a:ext cx="25524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nvGrpSpPr>
          <p:cNvPr id="123" name="Group 17">
            <a:extLst>
              <a:ext uri="{FF2B5EF4-FFF2-40B4-BE49-F238E27FC236}">
                <a16:creationId xmlns:a16="http://schemas.microsoft.com/office/drawing/2014/main" id="{25026D4D-4B7E-45DC-8540-4AABA35AE3AA}"/>
              </a:ext>
            </a:extLst>
          </p:cNvPr>
          <p:cNvGrpSpPr/>
          <p:nvPr/>
        </p:nvGrpSpPr>
        <p:grpSpPr>
          <a:xfrm>
            <a:off x="1635120" y="3305520"/>
            <a:ext cx="2047320" cy="1790280"/>
            <a:chOff x="1635120" y="3305520"/>
            <a:chExt cx="2047320" cy="1790280"/>
          </a:xfrm>
        </p:grpSpPr>
        <p:grpSp>
          <p:nvGrpSpPr>
            <p:cNvPr id="124" name="Group 18">
              <a:extLst>
                <a:ext uri="{FF2B5EF4-FFF2-40B4-BE49-F238E27FC236}">
                  <a16:creationId xmlns:a16="http://schemas.microsoft.com/office/drawing/2014/main" id="{7EA69C77-165A-4CC4-BCD5-96B11F8158C7}"/>
                </a:ext>
              </a:extLst>
            </p:cNvPr>
            <p:cNvGrpSpPr/>
            <p:nvPr/>
          </p:nvGrpSpPr>
          <p:grpSpPr>
            <a:xfrm>
              <a:off x="1635120" y="3305520"/>
              <a:ext cx="2047320" cy="1022760"/>
              <a:chOff x="1635120" y="3305520"/>
              <a:chExt cx="2047320" cy="1022760"/>
            </a:xfrm>
          </p:grpSpPr>
          <p:grpSp>
            <p:nvGrpSpPr>
              <p:cNvPr id="156" name="Group 19">
                <a:extLst>
                  <a:ext uri="{FF2B5EF4-FFF2-40B4-BE49-F238E27FC236}">
                    <a16:creationId xmlns:a16="http://schemas.microsoft.com/office/drawing/2014/main" id="{FB40357E-7381-4B5E-941B-52C1D8BE3775}"/>
                  </a:ext>
                </a:extLst>
              </p:cNvPr>
              <p:cNvGrpSpPr/>
              <p:nvPr/>
            </p:nvGrpSpPr>
            <p:grpSpPr>
              <a:xfrm>
                <a:off x="1635120" y="3305520"/>
                <a:ext cx="2047320" cy="511200"/>
                <a:chOff x="1635120" y="3305520"/>
                <a:chExt cx="2047320" cy="511200"/>
              </a:xfrm>
            </p:grpSpPr>
            <p:grpSp>
              <p:nvGrpSpPr>
                <p:cNvPr id="178" name="Group 20">
                  <a:extLst>
                    <a:ext uri="{FF2B5EF4-FFF2-40B4-BE49-F238E27FC236}">
                      <a16:creationId xmlns:a16="http://schemas.microsoft.com/office/drawing/2014/main" id="{F0171CA1-C955-4A6D-8F75-B5B809B885BD}"/>
                    </a:ext>
                  </a:extLst>
                </p:cNvPr>
                <p:cNvGrpSpPr/>
                <p:nvPr/>
              </p:nvGrpSpPr>
              <p:grpSpPr>
                <a:xfrm>
                  <a:off x="1635120" y="3305520"/>
                  <a:ext cx="2047320" cy="255240"/>
                  <a:chOff x="1635120" y="3305520"/>
                  <a:chExt cx="2047320" cy="255240"/>
                </a:xfrm>
              </p:grpSpPr>
              <p:sp>
                <p:nvSpPr>
                  <p:cNvPr id="189" name="CustomShape 21">
                    <a:extLst>
                      <a:ext uri="{FF2B5EF4-FFF2-40B4-BE49-F238E27FC236}">
                        <a16:creationId xmlns:a16="http://schemas.microsoft.com/office/drawing/2014/main" id="{9C19BB2D-C6F9-4ABA-A741-737BF4A1E45B}"/>
                      </a:ext>
                    </a:extLst>
                  </p:cNvPr>
                  <p:cNvSpPr/>
                  <p:nvPr/>
                </p:nvSpPr>
                <p:spPr>
                  <a:xfrm>
                    <a:off x="163512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90" name="CustomShape 22">
                    <a:extLst>
                      <a:ext uri="{FF2B5EF4-FFF2-40B4-BE49-F238E27FC236}">
                        <a16:creationId xmlns:a16="http://schemas.microsoft.com/office/drawing/2014/main" id="{5A294560-9FB4-437D-BCA7-BEFF2B41B696}"/>
                      </a:ext>
                    </a:extLst>
                  </p:cNvPr>
                  <p:cNvSpPr/>
                  <p:nvPr/>
                </p:nvSpPr>
                <p:spPr>
                  <a:xfrm>
                    <a:off x="189108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191" name="Group 23">
                    <a:extLst>
                      <a:ext uri="{FF2B5EF4-FFF2-40B4-BE49-F238E27FC236}">
                        <a16:creationId xmlns:a16="http://schemas.microsoft.com/office/drawing/2014/main" id="{B0E57018-312E-4420-9AC0-3F2F88B07E91}"/>
                      </a:ext>
                    </a:extLst>
                  </p:cNvPr>
                  <p:cNvGrpSpPr/>
                  <p:nvPr/>
                </p:nvGrpSpPr>
                <p:grpSpPr>
                  <a:xfrm>
                    <a:off x="2147040" y="3305520"/>
                    <a:ext cx="1535400" cy="255240"/>
                    <a:chOff x="2147040" y="3305520"/>
                    <a:chExt cx="1535400" cy="255240"/>
                  </a:xfrm>
                </p:grpSpPr>
                <p:sp>
                  <p:nvSpPr>
                    <p:cNvPr id="192" name="CustomShape 24">
                      <a:extLst>
                        <a:ext uri="{FF2B5EF4-FFF2-40B4-BE49-F238E27FC236}">
                          <a16:creationId xmlns:a16="http://schemas.microsoft.com/office/drawing/2014/main" id="{4B4BC23D-AAEA-4AFD-A5D2-D0406DBC9C3C}"/>
                        </a:ext>
                      </a:extLst>
                    </p:cNvPr>
                    <p:cNvSpPr/>
                    <p:nvPr/>
                  </p:nvSpPr>
                  <p:spPr>
                    <a:xfrm>
                      <a:off x="214704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93" name="CustomShape 25">
                      <a:extLst>
                        <a:ext uri="{FF2B5EF4-FFF2-40B4-BE49-F238E27FC236}">
                          <a16:creationId xmlns:a16="http://schemas.microsoft.com/office/drawing/2014/main" id="{FECAD6E2-7E92-4120-A84A-B86DE8D04A27}"/>
                        </a:ext>
                      </a:extLst>
                    </p:cNvPr>
                    <p:cNvSpPr/>
                    <p:nvPr/>
                  </p:nvSpPr>
                  <p:spPr>
                    <a:xfrm>
                      <a:off x="240300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94" name="CustomShape 26">
                      <a:extLst>
                        <a:ext uri="{FF2B5EF4-FFF2-40B4-BE49-F238E27FC236}">
                          <a16:creationId xmlns:a16="http://schemas.microsoft.com/office/drawing/2014/main" id="{9A928FC4-50D7-4898-AFC1-34F917734702}"/>
                        </a:ext>
                      </a:extLst>
                    </p:cNvPr>
                    <p:cNvSpPr/>
                    <p:nvPr/>
                  </p:nvSpPr>
                  <p:spPr>
                    <a:xfrm>
                      <a:off x="265896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95" name="CustomShape 27">
                      <a:extLst>
                        <a:ext uri="{FF2B5EF4-FFF2-40B4-BE49-F238E27FC236}">
                          <a16:creationId xmlns:a16="http://schemas.microsoft.com/office/drawing/2014/main" id="{9B35BFB6-93F8-4080-9152-57B7281492B9}"/>
                        </a:ext>
                      </a:extLst>
                    </p:cNvPr>
                    <p:cNvSpPr/>
                    <p:nvPr/>
                  </p:nvSpPr>
                  <p:spPr>
                    <a:xfrm>
                      <a:off x="291492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96" name="CustomShape 28">
                      <a:extLst>
                        <a:ext uri="{FF2B5EF4-FFF2-40B4-BE49-F238E27FC236}">
                          <a16:creationId xmlns:a16="http://schemas.microsoft.com/office/drawing/2014/main" id="{19C30357-0D8A-4B3C-BAAB-5CA043742C2B}"/>
                        </a:ext>
                      </a:extLst>
                    </p:cNvPr>
                    <p:cNvSpPr/>
                    <p:nvPr/>
                  </p:nvSpPr>
                  <p:spPr>
                    <a:xfrm>
                      <a:off x="317088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97" name="CustomShape 29">
                      <a:extLst>
                        <a:ext uri="{FF2B5EF4-FFF2-40B4-BE49-F238E27FC236}">
                          <a16:creationId xmlns:a16="http://schemas.microsoft.com/office/drawing/2014/main" id="{B65B0BC4-51AF-46AE-B34D-95925E42C7CE}"/>
                        </a:ext>
                      </a:extLst>
                    </p:cNvPr>
                    <p:cNvSpPr/>
                    <p:nvPr/>
                  </p:nvSpPr>
                  <p:spPr>
                    <a:xfrm>
                      <a:off x="342720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grpSp>
              <p:nvGrpSpPr>
                <p:cNvPr id="179" name="Group 30">
                  <a:extLst>
                    <a:ext uri="{FF2B5EF4-FFF2-40B4-BE49-F238E27FC236}">
                      <a16:creationId xmlns:a16="http://schemas.microsoft.com/office/drawing/2014/main" id="{030767A2-E814-46A7-9EDF-851C8CBFA772}"/>
                    </a:ext>
                  </a:extLst>
                </p:cNvPr>
                <p:cNvGrpSpPr/>
                <p:nvPr/>
              </p:nvGrpSpPr>
              <p:grpSpPr>
                <a:xfrm>
                  <a:off x="1635120" y="3561480"/>
                  <a:ext cx="2047320" cy="255240"/>
                  <a:chOff x="1635120" y="3561480"/>
                  <a:chExt cx="2047320" cy="255240"/>
                </a:xfrm>
              </p:grpSpPr>
              <p:sp>
                <p:nvSpPr>
                  <p:cNvPr id="180" name="CustomShape 31">
                    <a:extLst>
                      <a:ext uri="{FF2B5EF4-FFF2-40B4-BE49-F238E27FC236}">
                        <a16:creationId xmlns:a16="http://schemas.microsoft.com/office/drawing/2014/main" id="{20C3223F-7DFD-446F-8297-A60261FB96C8}"/>
                      </a:ext>
                    </a:extLst>
                  </p:cNvPr>
                  <p:cNvSpPr/>
                  <p:nvPr/>
                </p:nvSpPr>
                <p:spPr>
                  <a:xfrm>
                    <a:off x="163512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81" name="CustomShape 32">
                    <a:extLst>
                      <a:ext uri="{FF2B5EF4-FFF2-40B4-BE49-F238E27FC236}">
                        <a16:creationId xmlns:a16="http://schemas.microsoft.com/office/drawing/2014/main" id="{0B66CA31-CC0F-4BF8-9208-CE1CCC96CB1E}"/>
                      </a:ext>
                    </a:extLst>
                  </p:cNvPr>
                  <p:cNvSpPr/>
                  <p:nvPr/>
                </p:nvSpPr>
                <p:spPr>
                  <a:xfrm>
                    <a:off x="189108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182" name="Group 33">
                    <a:extLst>
                      <a:ext uri="{FF2B5EF4-FFF2-40B4-BE49-F238E27FC236}">
                        <a16:creationId xmlns:a16="http://schemas.microsoft.com/office/drawing/2014/main" id="{3D4F5FDD-FF2D-46E4-B0AB-0CF75192F010}"/>
                      </a:ext>
                    </a:extLst>
                  </p:cNvPr>
                  <p:cNvGrpSpPr/>
                  <p:nvPr/>
                </p:nvGrpSpPr>
                <p:grpSpPr>
                  <a:xfrm>
                    <a:off x="2147040" y="3561480"/>
                    <a:ext cx="1535400" cy="255240"/>
                    <a:chOff x="2147040" y="3561480"/>
                    <a:chExt cx="1535400" cy="255240"/>
                  </a:xfrm>
                </p:grpSpPr>
                <p:sp>
                  <p:nvSpPr>
                    <p:cNvPr id="183" name="CustomShape 34">
                      <a:extLst>
                        <a:ext uri="{FF2B5EF4-FFF2-40B4-BE49-F238E27FC236}">
                          <a16:creationId xmlns:a16="http://schemas.microsoft.com/office/drawing/2014/main" id="{EE699F30-C621-4570-A924-F1357E7BED8A}"/>
                        </a:ext>
                      </a:extLst>
                    </p:cNvPr>
                    <p:cNvSpPr/>
                    <p:nvPr/>
                  </p:nvSpPr>
                  <p:spPr>
                    <a:xfrm>
                      <a:off x="214704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84" name="CustomShape 35">
                      <a:extLst>
                        <a:ext uri="{FF2B5EF4-FFF2-40B4-BE49-F238E27FC236}">
                          <a16:creationId xmlns:a16="http://schemas.microsoft.com/office/drawing/2014/main" id="{8037D9C5-2429-401E-A76C-3E6E059E7B57}"/>
                        </a:ext>
                      </a:extLst>
                    </p:cNvPr>
                    <p:cNvSpPr/>
                    <p:nvPr/>
                  </p:nvSpPr>
                  <p:spPr>
                    <a:xfrm>
                      <a:off x="240300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85" name="CustomShape 36">
                      <a:extLst>
                        <a:ext uri="{FF2B5EF4-FFF2-40B4-BE49-F238E27FC236}">
                          <a16:creationId xmlns:a16="http://schemas.microsoft.com/office/drawing/2014/main" id="{1F070B32-1270-4E1B-8CA8-DA56D4B94BDE}"/>
                        </a:ext>
                      </a:extLst>
                    </p:cNvPr>
                    <p:cNvSpPr/>
                    <p:nvPr/>
                  </p:nvSpPr>
                  <p:spPr>
                    <a:xfrm>
                      <a:off x="265896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86" name="CustomShape 37">
                      <a:extLst>
                        <a:ext uri="{FF2B5EF4-FFF2-40B4-BE49-F238E27FC236}">
                          <a16:creationId xmlns:a16="http://schemas.microsoft.com/office/drawing/2014/main" id="{699B8BB0-B0EE-47F5-9B0D-7437E66E4E03}"/>
                        </a:ext>
                      </a:extLst>
                    </p:cNvPr>
                    <p:cNvSpPr/>
                    <p:nvPr/>
                  </p:nvSpPr>
                  <p:spPr>
                    <a:xfrm>
                      <a:off x="291492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87" name="CustomShape 38">
                      <a:extLst>
                        <a:ext uri="{FF2B5EF4-FFF2-40B4-BE49-F238E27FC236}">
                          <a16:creationId xmlns:a16="http://schemas.microsoft.com/office/drawing/2014/main" id="{73282513-8E5B-49D5-B153-EAD2CE2AA98A}"/>
                        </a:ext>
                      </a:extLst>
                    </p:cNvPr>
                    <p:cNvSpPr/>
                    <p:nvPr/>
                  </p:nvSpPr>
                  <p:spPr>
                    <a:xfrm>
                      <a:off x="317088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88" name="CustomShape 39">
                      <a:extLst>
                        <a:ext uri="{FF2B5EF4-FFF2-40B4-BE49-F238E27FC236}">
                          <a16:creationId xmlns:a16="http://schemas.microsoft.com/office/drawing/2014/main" id="{EBC02CC1-BEBE-4A8B-AAC4-C9FBB388A83E}"/>
                        </a:ext>
                      </a:extLst>
                    </p:cNvPr>
                    <p:cNvSpPr/>
                    <p:nvPr/>
                  </p:nvSpPr>
                  <p:spPr>
                    <a:xfrm>
                      <a:off x="342720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grpSp>
          <p:grpSp>
            <p:nvGrpSpPr>
              <p:cNvPr id="157" name="Group 40">
                <a:extLst>
                  <a:ext uri="{FF2B5EF4-FFF2-40B4-BE49-F238E27FC236}">
                    <a16:creationId xmlns:a16="http://schemas.microsoft.com/office/drawing/2014/main" id="{3DEC53C0-F37A-41E9-A754-A2105FC54C4A}"/>
                  </a:ext>
                </a:extLst>
              </p:cNvPr>
              <p:cNvGrpSpPr/>
              <p:nvPr/>
            </p:nvGrpSpPr>
            <p:grpSpPr>
              <a:xfrm>
                <a:off x="1635120" y="3817080"/>
                <a:ext cx="2047320" cy="511200"/>
                <a:chOff x="1635120" y="3817080"/>
                <a:chExt cx="2047320" cy="511200"/>
              </a:xfrm>
            </p:grpSpPr>
            <p:grpSp>
              <p:nvGrpSpPr>
                <p:cNvPr id="158" name="Group 41">
                  <a:extLst>
                    <a:ext uri="{FF2B5EF4-FFF2-40B4-BE49-F238E27FC236}">
                      <a16:creationId xmlns:a16="http://schemas.microsoft.com/office/drawing/2014/main" id="{B6361871-DF44-476E-B980-0B688312E885}"/>
                    </a:ext>
                  </a:extLst>
                </p:cNvPr>
                <p:cNvGrpSpPr/>
                <p:nvPr/>
              </p:nvGrpSpPr>
              <p:grpSpPr>
                <a:xfrm>
                  <a:off x="1635120" y="3817080"/>
                  <a:ext cx="2047320" cy="255240"/>
                  <a:chOff x="1635120" y="3817080"/>
                  <a:chExt cx="2047320" cy="255240"/>
                </a:xfrm>
              </p:grpSpPr>
              <p:sp>
                <p:nvSpPr>
                  <p:cNvPr id="169" name="CustomShape 42">
                    <a:extLst>
                      <a:ext uri="{FF2B5EF4-FFF2-40B4-BE49-F238E27FC236}">
                        <a16:creationId xmlns:a16="http://schemas.microsoft.com/office/drawing/2014/main" id="{BE2A42AF-4EA3-473B-A72E-DF9BBD5BB537}"/>
                      </a:ext>
                    </a:extLst>
                  </p:cNvPr>
                  <p:cNvSpPr/>
                  <p:nvPr/>
                </p:nvSpPr>
                <p:spPr>
                  <a:xfrm>
                    <a:off x="163512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0" name="CustomShape 43">
                    <a:extLst>
                      <a:ext uri="{FF2B5EF4-FFF2-40B4-BE49-F238E27FC236}">
                        <a16:creationId xmlns:a16="http://schemas.microsoft.com/office/drawing/2014/main" id="{041DEEA1-4629-4872-94AB-2EDDB93F4A63}"/>
                      </a:ext>
                    </a:extLst>
                  </p:cNvPr>
                  <p:cNvSpPr/>
                  <p:nvPr/>
                </p:nvSpPr>
                <p:spPr>
                  <a:xfrm>
                    <a:off x="189108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171" name="Group 44">
                    <a:extLst>
                      <a:ext uri="{FF2B5EF4-FFF2-40B4-BE49-F238E27FC236}">
                        <a16:creationId xmlns:a16="http://schemas.microsoft.com/office/drawing/2014/main" id="{9B4E86B8-4571-4FF1-8D14-26E7D8D1A520}"/>
                      </a:ext>
                    </a:extLst>
                  </p:cNvPr>
                  <p:cNvGrpSpPr/>
                  <p:nvPr/>
                </p:nvGrpSpPr>
                <p:grpSpPr>
                  <a:xfrm>
                    <a:off x="2147040" y="3817080"/>
                    <a:ext cx="1535400" cy="255240"/>
                    <a:chOff x="2147040" y="3817080"/>
                    <a:chExt cx="1535400" cy="255240"/>
                  </a:xfrm>
                </p:grpSpPr>
                <p:sp>
                  <p:nvSpPr>
                    <p:cNvPr id="172" name="CustomShape 45">
                      <a:extLst>
                        <a:ext uri="{FF2B5EF4-FFF2-40B4-BE49-F238E27FC236}">
                          <a16:creationId xmlns:a16="http://schemas.microsoft.com/office/drawing/2014/main" id="{4F625C42-52A2-498B-AA12-4BCAD420C0D1}"/>
                        </a:ext>
                      </a:extLst>
                    </p:cNvPr>
                    <p:cNvSpPr/>
                    <p:nvPr/>
                  </p:nvSpPr>
                  <p:spPr>
                    <a:xfrm>
                      <a:off x="214704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3" name="CustomShape 46">
                      <a:extLst>
                        <a:ext uri="{FF2B5EF4-FFF2-40B4-BE49-F238E27FC236}">
                          <a16:creationId xmlns:a16="http://schemas.microsoft.com/office/drawing/2014/main" id="{0364C005-415F-491F-8514-E41F28ED4B18}"/>
                        </a:ext>
                      </a:extLst>
                    </p:cNvPr>
                    <p:cNvSpPr/>
                    <p:nvPr/>
                  </p:nvSpPr>
                  <p:spPr>
                    <a:xfrm>
                      <a:off x="240300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4" name="CustomShape 47">
                      <a:extLst>
                        <a:ext uri="{FF2B5EF4-FFF2-40B4-BE49-F238E27FC236}">
                          <a16:creationId xmlns:a16="http://schemas.microsoft.com/office/drawing/2014/main" id="{4D9184BF-099A-47E4-B37C-EBDCFB0A2F37}"/>
                        </a:ext>
                      </a:extLst>
                    </p:cNvPr>
                    <p:cNvSpPr/>
                    <p:nvPr/>
                  </p:nvSpPr>
                  <p:spPr>
                    <a:xfrm>
                      <a:off x="265896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5" name="CustomShape 48">
                      <a:extLst>
                        <a:ext uri="{FF2B5EF4-FFF2-40B4-BE49-F238E27FC236}">
                          <a16:creationId xmlns:a16="http://schemas.microsoft.com/office/drawing/2014/main" id="{41892D77-BCA4-47E7-9F33-B2A6EA7A0D2D}"/>
                        </a:ext>
                      </a:extLst>
                    </p:cNvPr>
                    <p:cNvSpPr/>
                    <p:nvPr/>
                  </p:nvSpPr>
                  <p:spPr>
                    <a:xfrm>
                      <a:off x="291492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6" name="CustomShape 49">
                      <a:extLst>
                        <a:ext uri="{FF2B5EF4-FFF2-40B4-BE49-F238E27FC236}">
                          <a16:creationId xmlns:a16="http://schemas.microsoft.com/office/drawing/2014/main" id="{C5A2204E-5332-4FE0-9806-D647AFD4A41D}"/>
                        </a:ext>
                      </a:extLst>
                    </p:cNvPr>
                    <p:cNvSpPr/>
                    <p:nvPr/>
                  </p:nvSpPr>
                  <p:spPr>
                    <a:xfrm>
                      <a:off x="317088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7" name="CustomShape 50">
                      <a:extLst>
                        <a:ext uri="{FF2B5EF4-FFF2-40B4-BE49-F238E27FC236}">
                          <a16:creationId xmlns:a16="http://schemas.microsoft.com/office/drawing/2014/main" id="{6C238AE2-4570-463B-B3D4-5161C17222E1}"/>
                        </a:ext>
                      </a:extLst>
                    </p:cNvPr>
                    <p:cNvSpPr/>
                    <p:nvPr/>
                  </p:nvSpPr>
                  <p:spPr>
                    <a:xfrm>
                      <a:off x="342720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grpSp>
              <p:nvGrpSpPr>
                <p:cNvPr id="159" name="Group 51">
                  <a:extLst>
                    <a:ext uri="{FF2B5EF4-FFF2-40B4-BE49-F238E27FC236}">
                      <a16:creationId xmlns:a16="http://schemas.microsoft.com/office/drawing/2014/main" id="{77523094-F7B4-4299-8220-650B3E617307}"/>
                    </a:ext>
                  </a:extLst>
                </p:cNvPr>
                <p:cNvGrpSpPr/>
                <p:nvPr/>
              </p:nvGrpSpPr>
              <p:grpSpPr>
                <a:xfrm>
                  <a:off x="1635120" y="4073040"/>
                  <a:ext cx="2047320" cy="255240"/>
                  <a:chOff x="1635120" y="4073040"/>
                  <a:chExt cx="2047320" cy="255240"/>
                </a:xfrm>
              </p:grpSpPr>
              <p:sp>
                <p:nvSpPr>
                  <p:cNvPr id="160" name="CustomShape 52">
                    <a:extLst>
                      <a:ext uri="{FF2B5EF4-FFF2-40B4-BE49-F238E27FC236}">
                        <a16:creationId xmlns:a16="http://schemas.microsoft.com/office/drawing/2014/main" id="{EE9E2491-5816-4EAD-928E-82C536C3012E}"/>
                      </a:ext>
                    </a:extLst>
                  </p:cNvPr>
                  <p:cNvSpPr/>
                  <p:nvPr/>
                </p:nvSpPr>
                <p:spPr>
                  <a:xfrm>
                    <a:off x="163512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61" name="CustomShape 53">
                    <a:extLst>
                      <a:ext uri="{FF2B5EF4-FFF2-40B4-BE49-F238E27FC236}">
                        <a16:creationId xmlns:a16="http://schemas.microsoft.com/office/drawing/2014/main" id="{7C8742C1-DE72-4EBA-94C3-83A04BBE75AA}"/>
                      </a:ext>
                    </a:extLst>
                  </p:cNvPr>
                  <p:cNvSpPr/>
                  <p:nvPr/>
                </p:nvSpPr>
                <p:spPr>
                  <a:xfrm>
                    <a:off x="189108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162" name="Group 54">
                    <a:extLst>
                      <a:ext uri="{FF2B5EF4-FFF2-40B4-BE49-F238E27FC236}">
                        <a16:creationId xmlns:a16="http://schemas.microsoft.com/office/drawing/2014/main" id="{E0013B69-544F-4461-B02F-759034057659}"/>
                      </a:ext>
                    </a:extLst>
                  </p:cNvPr>
                  <p:cNvGrpSpPr/>
                  <p:nvPr/>
                </p:nvGrpSpPr>
                <p:grpSpPr>
                  <a:xfrm>
                    <a:off x="2147040" y="4073040"/>
                    <a:ext cx="1535400" cy="255240"/>
                    <a:chOff x="2147040" y="4073040"/>
                    <a:chExt cx="1535400" cy="255240"/>
                  </a:xfrm>
                </p:grpSpPr>
                <p:sp>
                  <p:nvSpPr>
                    <p:cNvPr id="163" name="CustomShape 55">
                      <a:extLst>
                        <a:ext uri="{FF2B5EF4-FFF2-40B4-BE49-F238E27FC236}">
                          <a16:creationId xmlns:a16="http://schemas.microsoft.com/office/drawing/2014/main" id="{BE754E62-8A26-4229-9C40-AE7E2BEE0EA2}"/>
                        </a:ext>
                      </a:extLst>
                    </p:cNvPr>
                    <p:cNvSpPr/>
                    <p:nvPr/>
                  </p:nvSpPr>
                  <p:spPr>
                    <a:xfrm>
                      <a:off x="214704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64" name="CustomShape 56">
                      <a:extLst>
                        <a:ext uri="{FF2B5EF4-FFF2-40B4-BE49-F238E27FC236}">
                          <a16:creationId xmlns:a16="http://schemas.microsoft.com/office/drawing/2014/main" id="{9DC74FAC-216A-4B28-B4FA-2A612AE4C851}"/>
                        </a:ext>
                      </a:extLst>
                    </p:cNvPr>
                    <p:cNvSpPr/>
                    <p:nvPr/>
                  </p:nvSpPr>
                  <p:spPr>
                    <a:xfrm>
                      <a:off x="240300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65" name="CustomShape 57">
                      <a:extLst>
                        <a:ext uri="{FF2B5EF4-FFF2-40B4-BE49-F238E27FC236}">
                          <a16:creationId xmlns:a16="http://schemas.microsoft.com/office/drawing/2014/main" id="{B0247E6A-74CC-451F-B774-1DFEBF4EB4AD}"/>
                        </a:ext>
                      </a:extLst>
                    </p:cNvPr>
                    <p:cNvSpPr/>
                    <p:nvPr/>
                  </p:nvSpPr>
                  <p:spPr>
                    <a:xfrm>
                      <a:off x="265896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66" name="CustomShape 58">
                      <a:extLst>
                        <a:ext uri="{FF2B5EF4-FFF2-40B4-BE49-F238E27FC236}">
                          <a16:creationId xmlns:a16="http://schemas.microsoft.com/office/drawing/2014/main" id="{75DBAB2C-FD3E-461B-9EB5-665D1AA86FF7}"/>
                        </a:ext>
                      </a:extLst>
                    </p:cNvPr>
                    <p:cNvSpPr/>
                    <p:nvPr/>
                  </p:nvSpPr>
                  <p:spPr>
                    <a:xfrm>
                      <a:off x="291492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67" name="CustomShape 59">
                      <a:extLst>
                        <a:ext uri="{FF2B5EF4-FFF2-40B4-BE49-F238E27FC236}">
                          <a16:creationId xmlns:a16="http://schemas.microsoft.com/office/drawing/2014/main" id="{50D5ED3D-7A2E-492B-9976-7BA6F2C69A62}"/>
                        </a:ext>
                      </a:extLst>
                    </p:cNvPr>
                    <p:cNvSpPr/>
                    <p:nvPr/>
                  </p:nvSpPr>
                  <p:spPr>
                    <a:xfrm>
                      <a:off x="317088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68" name="CustomShape 60">
                      <a:extLst>
                        <a:ext uri="{FF2B5EF4-FFF2-40B4-BE49-F238E27FC236}">
                          <a16:creationId xmlns:a16="http://schemas.microsoft.com/office/drawing/2014/main" id="{DFE0D650-4078-45C7-8576-2FD854BEFCEB}"/>
                        </a:ext>
                      </a:extLst>
                    </p:cNvPr>
                    <p:cNvSpPr/>
                    <p:nvPr/>
                  </p:nvSpPr>
                  <p:spPr>
                    <a:xfrm>
                      <a:off x="342720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grpSp>
        </p:grpSp>
        <p:grpSp>
          <p:nvGrpSpPr>
            <p:cNvPr id="125" name="Group 61">
              <a:extLst>
                <a:ext uri="{FF2B5EF4-FFF2-40B4-BE49-F238E27FC236}">
                  <a16:creationId xmlns:a16="http://schemas.microsoft.com/office/drawing/2014/main" id="{98318DC0-DE07-4C56-B124-E4B93344121D}"/>
                </a:ext>
              </a:extLst>
            </p:cNvPr>
            <p:cNvGrpSpPr/>
            <p:nvPr/>
          </p:nvGrpSpPr>
          <p:grpSpPr>
            <a:xfrm>
              <a:off x="1635120" y="4329000"/>
              <a:ext cx="2047320" cy="510840"/>
              <a:chOff x="1635120" y="4329000"/>
              <a:chExt cx="2047320" cy="510840"/>
            </a:xfrm>
          </p:grpSpPr>
          <p:grpSp>
            <p:nvGrpSpPr>
              <p:cNvPr id="136" name="Group 62">
                <a:extLst>
                  <a:ext uri="{FF2B5EF4-FFF2-40B4-BE49-F238E27FC236}">
                    <a16:creationId xmlns:a16="http://schemas.microsoft.com/office/drawing/2014/main" id="{870A001C-4D06-447E-8056-52443C93A7A6}"/>
                  </a:ext>
                </a:extLst>
              </p:cNvPr>
              <p:cNvGrpSpPr/>
              <p:nvPr/>
            </p:nvGrpSpPr>
            <p:grpSpPr>
              <a:xfrm>
                <a:off x="1635120" y="4329000"/>
                <a:ext cx="2047320" cy="255240"/>
                <a:chOff x="1635120" y="4329000"/>
                <a:chExt cx="2047320" cy="255240"/>
              </a:xfrm>
            </p:grpSpPr>
            <p:sp>
              <p:nvSpPr>
                <p:cNvPr id="147" name="CustomShape 63">
                  <a:extLst>
                    <a:ext uri="{FF2B5EF4-FFF2-40B4-BE49-F238E27FC236}">
                      <a16:creationId xmlns:a16="http://schemas.microsoft.com/office/drawing/2014/main" id="{5FAA0C3C-B6B1-4882-A3B3-8588CB2AF11F}"/>
                    </a:ext>
                  </a:extLst>
                </p:cNvPr>
                <p:cNvSpPr/>
                <p:nvPr/>
              </p:nvSpPr>
              <p:spPr>
                <a:xfrm>
                  <a:off x="163512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8" name="CustomShape 64">
                  <a:extLst>
                    <a:ext uri="{FF2B5EF4-FFF2-40B4-BE49-F238E27FC236}">
                      <a16:creationId xmlns:a16="http://schemas.microsoft.com/office/drawing/2014/main" id="{5DDBF536-710E-4BE1-AD74-6F17B79903F1}"/>
                    </a:ext>
                  </a:extLst>
                </p:cNvPr>
                <p:cNvSpPr/>
                <p:nvPr/>
              </p:nvSpPr>
              <p:spPr>
                <a:xfrm>
                  <a:off x="189108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149" name="Group 65">
                  <a:extLst>
                    <a:ext uri="{FF2B5EF4-FFF2-40B4-BE49-F238E27FC236}">
                      <a16:creationId xmlns:a16="http://schemas.microsoft.com/office/drawing/2014/main" id="{C575C6AC-5861-4A60-AB30-543F12BD4C99}"/>
                    </a:ext>
                  </a:extLst>
                </p:cNvPr>
                <p:cNvGrpSpPr/>
                <p:nvPr/>
              </p:nvGrpSpPr>
              <p:grpSpPr>
                <a:xfrm>
                  <a:off x="2147040" y="4329000"/>
                  <a:ext cx="1535400" cy="255240"/>
                  <a:chOff x="2147040" y="4329000"/>
                  <a:chExt cx="1535400" cy="255240"/>
                </a:xfrm>
              </p:grpSpPr>
              <p:sp>
                <p:nvSpPr>
                  <p:cNvPr id="150" name="CustomShape 66">
                    <a:extLst>
                      <a:ext uri="{FF2B5EF4-FFF2-40B4-BE49-F238E27FC236}">
                        <a16:creationId xmlns:a16="http://schemas.microsoft.com/office/drawing/2014/main" id="{4E2322E0-E124-4AD6-8C62-E5DDEB124E06}"/>
                      </a:ext>
                    </a:extLst>
                  </p:cNvPr>
                  <p:cNvSpPr/>
                  <p:nvPr/>
                </p:nvSpPr>
                <p:spPr>
                  <a:xfrm>
                    <a:off x="214704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51" name="CustomShape 67">
                    <a:extLst>
                      <a:ext uri="{FF2B5EF4-FFF2-40B4-BE49-F238E27FC236}">
                        <a16:creationId xmlns:a16="http://schemas.microsoft.com/office/drawing/2014/main" id="{DFA9E6B0-D38D-418F-86E1-71ABC54D2437}"/>
                      </a:ext>
                    </a:extLst>
                  </p:cNvPr>
                  <p:cNvSpPr/>
                  <p:nvPr/>
                </p:nvSpPr>
                <p:spPr>
                  <a:xfrm>
                    <a:off x="240300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52" name="CustomShape 68">
                    <a:extLst>
                      <a:ext uri="{FF2B5EF4-FFF2-40B4-BE49-F238E27FC236}">
                        <a16:creationId xmlns:a16="http://schemas.microsoft.com/office/drawing/2014/main" id="{4501D5C9-16C2-47D6-97C5-553E511D87C8}"/>
                      </a:ext>
                    </a:extLst>
                  </p:cNvPr>
                  <p:cNvSpPr/>
                  <p:nvPr/>
                </p:nvSpPr>
                <p:spPr>
                  <a:xfrm>
                    <a:off x="265896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53" name="CustomShape 69">
                    <a:extLst>
                      <a:ext uri="{FF2B5EF4-FFF2-40B4-BE49-F238E27FC236}">
                        <a16:creationId xmlns:a16="http://schemas.microsoft.com/office/drawing/2014/main" id="{8DAF2B8D-4D7A-481C-B28B-052D6CB35BBD}"/>
                      </a:ext>
                    </a:extLst>
                  </p:cNvPr>
                  <p:cNvSpPr/>
                  <p:nvPr/>
                </p:nvSpPr>
                <p:spPr>
                  <a:xfrm>
                    <a:off x="291492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54" name="CustomShape 70">
                    <a:extLst>
                      <a:ext uri="{FF2B5EF4-FFF2-40B4-BE49-F238E27FC236}">
                        <a16:creationId xmlns:a16="http://schemas.microsoft.com/office/drawing/2014/main" id="{34BC8DE8-A766-45C5-8B2B-EECDB318F38E}"/>
                      </a:ext>
                    </a:extLst>
                  </p:cNvPr>
                  <p:cNvSpPr/>
                  <p:nvPr/>
                </p:nvSpPr>
                <p:spPr>
                  <a:xfrm>
                    <a:off x="317088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55" name="CustomShape 71">
                    <a:extLst>
                      <a:ext uri="{FF2B5EF4-FFF2-40B4-BE49-F238E27FC236}">
                        <a16:creationId xmlns:a16="http://schemas.microsoft.com/office/drawing/2014/main" id="{41EF09F0-14AD-4108-B718-833B4FD2938A}"/>
                      </a:ext>
                    </a:extLst>
                  </p:cNvPr>
                  <p:cNvSpPr/>
                  <p:nvPr/>
                </p:nvSpPr>
                <p:spPr>
                  <a:xfrm>
                    <a:off x="342720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grpSp>
            <p:nvGrpSpPr>
              <p:cNvPr id="137" name="Group 72">
                <a:extLst>
                  <a:ext uri="{FF2B5EF4-FFF2-40B4-BE49-F238E27FC236}">
                    <a16:creationId xmlns:a16="http://schemas.microsoft.com/office/drawing/2014/main" id="{DB3F6C20-546B-4BDC-ACDF-7D9CEE444C1E}"/>
                  </a:ext>
                </a:extLst>
              </p:cNvPr>
              <p:cNvGrpSpPr/>
              <p:nvPr/>
            </p:nvGrpSpPr>
            <p:grpSpPr>
              <a:xfrm>
                <a:off x="1635120" y="4584600"/>
                <a:ext cx="2047320" cy="255240"/>
                <a:chOff x="1635120" y="4584600"/>
                <a:chExt cx="2047320" cy="255240"/>
              </a:xfrm>
            </p:grpSpPr>
            <p:sp>
              <p:nvSpPr>
                <p:cNvPr id="138" name="CustomShape 73">
                  <a:extLst>
                    <a:ext uri="{FF2B5EF4-FFF2-40B4-BE49-F238E27FC236}">
                      <a16:creationId xmlns:a16="http://schemas.microsoft.com/office/drawing/2014/main" id="{B2DDF989-B65A-4DD8-A09B-5CB36375F403}"/>
                    </a:ext>
                  </a:extLst>
                </p:cNvPr>
                <p:cNvSpPr/>
                <p:nvPr/>
              </p:nvSpPr>
              <p:spPr>
                <a:xfrm>
                  <a:off x="163512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39" name="CustomShape 74">
                  <a:extLst>
                    <a:ext uri="{FF2B5EF4-FFF2-40B4-BE49-F238E27FC236}">
                      <a16:creationId xmlns:a16="http://schemas.microsoft.com/office/drawing/2014/main" id="{92A12E01-3B9A-463E-B5E1-4B1EA4762AA5}"/>
                    </a:ext>
                  </a:extLst>
                </p:cNvPr>
                <p:cNvSpPr/>
                <p:nvPr/>
              </p:nvSpPr>
              <p:spPr>
                <a:xfrm>
                  <a:off x="189108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140" name="Group 75">
                  <a:extLst>
                    <a:ext uri="{FF2B5EF4-FFF2-40B4-BE49-F238E27FC236}">
                      <a16:creationId xmlns:a16="http://schemas.microsoft.com/office/drawing/2014/main" id="{AC141AC2-4000-4656-B2B4-94ED4FF24451}"/>
                    </a:ext>
                  </a:extLst>
                </p:cNvPr>
                <p:cNvGrpSpPr/>
                <p:nvPr/>
              </p:nvGrpSpPr>
              <p:grpSpPr>
                <a:xfrm>
                  <a:off x="2147040" y="4584600"/>
                  <a:ext cx="1535400" cy="255240"/>
                  <a:chOff x="2147040" y="4584600"/>
                  <a:chExt cx="1535400" cy="255240"/>
                </a:xfrm>
              </p:grpSpPr>
              <p:sp>
                <p:nvSpPr>
                  <p:cNvPr id="141" name="CustomShape 76">
                    <a:extLst>
                      <a:ext uri="{FF2B5EF4-FFF2-40B4-BE49-F238E27FC236}">
                        <a16:creationId xmlns:a16="http://schemas.microsoft.com/office/drawing/2014/main" id="{9B83C177-7F18-4C4A-AEE7-6EFE363A4344}"/>
                      </a:ext>
                    </a:extLst>
                  </p:cNvPr>
                  <p:cNvSpPr/>
                  <p:nvPr/>
                </p:nvSpPr>
                <p:spPr>
                  <a:xfrm>
                    <a:off x="214704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2" name="CustomShape 77">
                    <a:extLst>
                      <a:ext uri="{FF2B5EF4-FFF2-40B4-BE49-F238E27FC236}">
                        <a16:creationId xmlns:a16="http://schemas.microsoft.com/office/drawing/2014/main" id="{D018CE7F-9395-4EE0-8B70-972305536551}"/>
                      </a:ext>
                    </a:extLst>
                  </p:cNvPr>
                  <p:cNvSpPr/>
                  <p:nvPr/>
                </p:nvSpPr>
                <p:spPr>
                  <a:xfrm>
                    <a:off x="240300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3" name="CustomShape 78">
                    <a:extLst>
                      <a:ext uri="{FF2B5EF4-FFF2-40B4-BE49-F238E27FC236}">
                        <a16:creationId xmlns:a16="http://schemas.microsoft.com/office/drawing/2014/main" id="{B71A561F-8B20-4FD6-BDD3-A8F8DF869765}"/>
                      </a:ext>
                    </a:extLst>
                  </p:cNvPr>
                  <p:cNvSpPr/>
                  <p:nvPr/>
                </p:nvSpPr>
                <p:spPr>
                  <a:xfrm>
                    <a:off x="265896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4" name="CustomShape 79">
                    <a:extLst>
                      <a:ext uri="{FF2B5EF4-FFF2-40B4-BE49-F238E27FC236}">
                        <a16:creationId xmlns:a16="http://schemas.microsoft.com/office/drawing/2014/main" id="{21803A6B-94C5-4363-AEC7-01E1E65465CD}"/>
                      </a:ext>
                    </a:extLst>
                  </p:cNvPr>
                  <p:cNvSpPr/>
                  <p:nvPr/>
                </p:nvSpPr>
                <p:spPr>
                  <a:xfrm>
                    <a:off x="291492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5" name="CustomShape 80">
                    <a:extLst>
                      <a:ext uri="{FF2B5EF4-FFF2-40B4-BE49-F238E27FC236}">
                        <a16:creationId xmlns:a16="http://schemas.microsoft.com/office/drawing/2014/main" id="{87CEC4FA-DB78-4D59-82B6-5B1D8680B61A}"/>
                      </a:ext>
                    </a:extLst>
                  </p:cNvPr>
                  <p:cNvSpPr/>
                  <p:nvPr/>
                </p:nvSpPr>
                <p:spPr>
                  <a:xfrm>
                    <a:off x="317088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6" name="CustomShape 81">
                    <a:extLst>
                      <a:ext uri="{FF2B5EF4-FFF2-40B4-BE49-F238E27FC236}">
                        <a16:creationId xmlns:a16="http://schemas.microsoft.com/office/drawing/2014/main" id="{1E2BA8C0-D07C-4916-9FD4-C978C8D2D04A}"/>
                      </a:ext>
                    </a:extLst>
                  </p:cNvPr>
                  <p:cNvSpPr/>
                  <p:nvPr/>
                </p:nvSpPr>
                <p:spPr>
                  <a:xfrm>
                    <a:off x="342720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grpSp>
        <p:grpSp>
          <p:nvGrpSpPr>
            <p:cNvPr id="126" name="Group 82">
              <a:extLst>
                <a:ext uri="{FF2B5EF4-FFF2-40B4-BE49-F238E27FC236}">
                  <a16:creationId xmlns:a16="http://schemas.microsoft.com/office/drawing/2014/main" id="{313F8940-3685-4047-9ECA-94D38BA050AC}"/>
                </a:ext>
              </a:extLst>
            </p:cNvPr>
            <p:cNvGrpSpPr/>
            <p:nvPr/>
          </p:nvGrpSpPr>
          <p:grpSpPr>
            <a:xfrm>
              <a:off x="1635120" y="4840560"/>
              <a:ext cx="2047320" cy="255240"/>
              <a:chOff x="1635120" y="4840560"/>
              <a:chExt cx="2047320" cy="255240"/>
            </a:xfrm>
          </p:grpSpPr>
          <p:sp>
            <p:nvSpPr>
              <p:cNvPr id="127" name="CustomShape 83">
                <a:extLst>
                  <a:ext uri="{FF2B5EF4-FFF2-40B4-BE49-F238E27FC236}">
                    <a16:creationId xmlns:a16="http://schemas.microsoft.com/office/drawing/2014/main" id="{2453C766-5DE6-4C44-95C3-F9025007F6D5}"/>
                  </a:ext>
                </a:extLst>
              </p:cNvPr>
              <p:cNvSpPr/>
              <p:nvPr/>
            </p:nvSpPr>
            <p:spPr>
              <a:xfrm>
                <a:off x="163512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28" name="CustomShape 84">
                <a:extLst>
                  <a:ext uri="{FF2B5EF4-FFF2-40B4-BE49-F238E27FC236}">
                    <a16:creationId xmlns:a16="http://schemas.microsoft.com/office/drawing/2014/main" id="{5633A4C0-D0EC-4204-83B4-69E2BDD60C77}"/>
                  </a:ext>
                </a:extLst>
              </p:cNvPr>
              <p:cNvSpPr/>
              <p:nvPr/>
            </p:nvSpPr>
            <p:spPr>
              <a:xfrm>
                <a:off x="189108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129" name="Group 85">
                <a:extLst>
                  <a:ext uri="{FF2B5EF4-FFF2-40B4-BE49-F238E27FC236}">
                    <a16:creationId xmlns:a16="http://schemas.microsoft.com/office/drawing/2014/main" id="{E1317D1E-C9BB-4943-B14D-F452756ECE44}"/>
                  </a:ext>
                </a:extLst>
              </p:cNvPr>
              <p:cNvGrpSpPr/>
              <p:nvPr/>
            </p:nvGrpSpPr>
            <p:grpSpPr>
              <a:xfrm>
                <a:off x="2147040" y="4840560"/>
                <a:ext cx="1535400" cy="255240"/>
                <a:chOff x="2147040" y="4840560"/>
                <a:chExt cx="1535400" cy="255240"/>
              </a:xfrm>
            </p:grpSpPr>
            <p:sp>
              <p:nvSpPr>
                <p:cNvPr id="130" name="CustomShape 86">
                  <a:extLst>
                    <a:ext uri="{FF2B5EF4-FFF2-40B4-BE49-F238E27FC236}">
                      <a16:creationId xmlns:a16="http://schemas.microsoft.com/office/drawing/2014/main" id="{1C1848C0-DCB9-40B9-B64A-290F8EC8BEB3}"/>
                    </a:ext>
                  </a:extLst>
                </p:cNvPr>
                <p:cNvSpPr/>
                <p:nvPr/>
              </p:nvSpPr>
              <p:spPr>
                <a:xfrm>
                  <a:off x="214704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31" name="CustomShape 87">
                  <a:extLst>
                    <a:ext uri="{FF2B5EF4-FFF2-40B4-BE49-F238E27FC236}">
                      <a16:creationId xmlns:a16="http://schemas.microsoft.com/office/drawing/2014/main" id="{5B4B3F3F-0588-4B43-97EA-7BA169AD5498}"/>
                    </a:ext>
                  </a:extLst>
                </p:cNvPr>
                <p:cNvSpPr/>
                <p:nvPr/>
              </p:nvSpPr>
              <p:spPr>
                <a:xfrm>
                  <a:off x="240300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32" name="CustomShape 88">
                  <a:extLst>
                    <a:ext uri="{FF2B5EF4-FFF2-40B4-BE49-F238E27FC236}">
                      <a16:creationId xmlns:a16="http://schemas.microsoft.com/office/drawing/2014/main" id="{AC1E3496-353B-455D-8076-27BD5536F3DB}"/>
                    </a:ext>
                  </a:extLst>
                </p:cNvPr>
                <p:cNvSpPr/>
                <p:nvPr/>
              </p:nvSpPr>
              <p:spPr>
                <a:xfrm>
                  <a:off x="265896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33" name="CustomShape 89">
                  <a:extLst>
                    <a:ext uri="{FF2B5EF4-FFF2-40B4-BE49-F238E27FC236}">
                      <a16:creationId xmlns:a16="http://schemas.microsoft.com/office/drawing/2014/main" id="{0918C327-80D0-43EF-81BB-674CDD11DBAF}"/>
                    </a:ext>
                  </a:extLst>
                </p:cNvPr>
                <p:cNvSpPr/>
                <p:nvPr/>
              </p:nvSpPr>
              <p:spPr>
                <a:xfrm>
                  <a:off x="291492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34" name="CustomShape 90">
                  <a:extLst>
                    <a:ext uri="{FF2B5EF4-FFF2-40B4-BE49-F238E27FC236}">
                      <a16:creationId xmlns:a16="http://schemas.microsoft.com/office/drawing/2014/main" id="{E386ACB9-B0E1-4F16-809F-6334D536DA4F}"/>
                    </a:ext>
                  </a:extLst>
                </p:cNvPr>
                <p:cNvSpPr/>
                <p:nvPr/>
              </p:nvSpPr>
              <p:spPr>
                <a:xfrm>
                  <a:off x="317088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35" name="CustomShape 91">
                  <a:extLst>
                    <a:ext uri="{FF2B5EF4-FFF2-40B4-BE49-F238E27FC236}">
                      <a16:creationId xmlns:a16="http://schemas.microsoft.com/office/drawing/2014/main" id="{56013D90-569F-4A3C-B9CD-6F9DAF660F22}"/>
                    </a:ext>
                  </a:extLst>
                </p:cNvPr>
                <p:cNvSpPr/>
                <p:nvPr/>
              </p:nvSpPr>
              <p:spPr>
                <a:xfrm>
                  <a:off x="342720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grpSp>
      <p:sp>
        <p:nvSpPr>
          <p:cNvPr id="198" name="CustomShape 92">
            <a:extLst>
              <a:ext uri="{FF2B5EF4-FFF2-40B4-BE49-F238E27FC236}">
                <a16:creationId xmlns:a16="http://schemas.microsoft.com/office/drawing/2014/main" id="{B3BAAABB-7ED7-46BF-93F7-526E2DC93252}"/>
              </a:ext>
            </a:extLst>
          </p:cNvPr>
          <p:cNvSpPr/>
          <p:nvPr/>
        </p:nvSpPr>
        <p:spPr>
          <a:xfrm>
            <a:off x="3176640" y="4062960"/>
            <a:ext cx="254880" cy="254880"/>
          </a:xfrm>
          <a:prstGeom prst="rect">
            <a:avLst/>
          </a:prstGeom>
          <a:noFill/>
          <a:ln w="50760">
            <a:solidFill>
              <a:srgbClr val="FFFF66"/>
            </a:solidFill>
            <a:miter/>
          </a:ln>
        </p:spPr>
        <p:style>
          <a:lnRef idx="0">
            <a:scrgbClr r="0" g="0" b="0"/>
          </a:lnRef>
          <a:fillRef idx="0">
            <a:scrgbClr r="0" g="0" b="0"/>
          </a:fillRef>
          <a:effectRef idx="0">
            <a:scrgbClr r="0" g="0" b="0"/>
          </a:effectRef>
          <a:fontRef idx="minor"/>
        </p:style>
      </p:sp>
      <p:sp>
        <p:nvSpPr>
          <p:cNvPr id="199" name="CustomShape 93">
            <a:extLst>
              <a:ext uri="{FF2B5EF4-FFF2-40B4-BE49-F238E27FC236}">
                <a16:creationId xmlns:a16="http://schemas.microsoft.com/office/drawing/2014/main" id="{7C62898D-643E-4C27-9642-248B0C580C7B}"/>
              </a:ext>
            </a:extLst>
          </p:cNvPr>
          <p:cNvSpPr/>
          <p:nvPr/>
        </p:nvSpPr>
        <p:spPr>
          <a:xfrm>
            <a:off x="2152800" y="4318560"/>
            <a:ext cx="254880" cy="254880"/>
          </a:xfrm>
          <a:prstGeom prst="rect">
            <a:avLst/>
          </a:prstGeom>
          <a:noFill/>
          <a:ln w="50760">
            <a:solidFill>
              <a:srgbClr val="FFFF66"/>
            </a:solidFill>
            <a:miter/>
          </a:ln>
        </p:spPr>
        <p:style>
          <a:lnRef idx="0">
            <a:scrgbClr r="0" g="0" b="0"/>
          </a:lnRef>
          <a:fillRef idx="0">
            <a:scrgbClr r="0" g="0" b="0"/>
          </a:fillRef>
          <a:effectRef idx="0">
            <a:scrgbClr r="0" g="0" b="0"/>
          </a:effectRef>
          <a:fontRef idx="minor"/>
        </p:style>
      </p:sp>
      <p:grpSp>
        <p:nvGrpSpPr>
          <p:cNvPr id="200" name="Group 94">
            <a:extLst>
              <a:ext uri="{FF2B5EF4-FFF2-40B4-BE49-F238E27FC236}">
                <a16:creationId xmlns:a16="http://schemas.microsoft.com/office/drawing/2014/main" id="{98AA0F8F-729D-4BBD-A475-E5FA8377708A}"/>
              </a:ext>
            </a:extLst>
          </p:cNvPr>
          <p:cNvGrpSpPr/>
          <p:nvPr/>
        </p:nvGrpSpPr>
        <p:grpSpPr>
          <a:xfrm>
            <a:off x="2156400" y="4063680"/>
            <a:ext cx="1083600" cy="494640"/>
            <a:chOff x="2156400" y="4063680"/>
            <a:chExt cx="1083600" cy="494640"/>
          </a:xfrm>
        </p:grpSpPr>
        <p:sp>
          <p:nvSpPr>
            <p:cNvPr id="201" name="CustomShape 95">
              <a:extLst>
                <a:ext uri="{FF2B5EF4-FFF2-40B4-BE49-F238E27FC236}">
                  <a16:creationId xmlns:a16="http://schemas.microsoft.com/office/drawing/2014/main" id="{EBB04EE3-95EC-46B5-AC96-94FD807739F0}"/>
                </a:ext>
              </a:extLst>
            </p:cNvPr>
            <p:cNvSpPr/>
            <p:nvPr/>
          </p:nvSpPr>
          <p:spPr>
            <a:xfrm rot="10800000">
              <a:off x="2156400" y="4493880"/>
              <a:ext cx="64800" cy="64440"/>
            </a:xfrm>
            <a:prstGeom prst="rect">
              <a:avLst/>
            </a:prstGeom>
            <a:solidFill>
              <a:srgbClr val="DD181A"/>
            </a:solidFill>
            <a:ln w="25560">
              <a:solidFill>
                <a:schemeClr val="tx1"/>
              </a:solidFill>
              <a:miter/>
            </a:ln>
          </p:spPr>
          <p:style>
            <a:lnRef idx="0">
              <a:scrgbClr r="0" g="0" b="0"/>
            </a:lnRef>
            <a:fillRef idx="0">
              <a:scrgbClr r="0" g="0" b="0"/>
            </a:fillRef>
            <a:effectRef idx="0">
              <a:scrgbClr r="0" g="0" b="0"/>
            </a:effectRef>
            <a:fontRef idx="minor"/>
          </p:style>
        </p:sp>
        <p:sp>
          <p:nvSpPr>
            <p:cNvPr id="202" name="CustomShape 96">
              <a:extLst>
                <a:ext uri="{FF2B5EF4-FFF2-40B4-BE49-F238E27FC236}">
                  <a16:creationId xmlns:a16="http://schemas.microsoft.com/office/drawing/2014/main" id="{555A3AB4-A5A9-48A1-98A6-7FCBD013D47C}"/>
                </a:ext>
              </a:extLst>
            </p:cNvPr>
            <p:cNvSpPr/>
            <p:nvPr/>
          </p:nvSpPr>
          <p:spPr>
            <a:xfrm rot="10800000">
              <a:off x="3175200" y="4063680"/>
              <a:ext cx="64800" cy="64440"/>
            </a:xfrm>
            <a:prstGeom prst="rect">
              <a:avLst/>
            </a:prstGeom>
            <a:solidFill>
              <a:srgbClr val="DD181A"/>
            </a:solidFill>
            <a:ln w="25560">
              <a:solidFill>
                <a:schemeClr val="tx1"/>
              </a:solidFill>
              <a:miter/>
            </a:ln>
          </p:spPr>
          <p:style>
            <a:lnRef idx="0">
              <a:scrgbClr r="0" g="0" b="0"/>
            </a:lnRef>
            <a:fillRef idx="0">
              <a:scrgbClr r="0" g="0" b="0"/>
            </a:fillRef>
            <a:effectRef idx="0">
              <a:scrgbClr r="0" g="0" b="0"/>
            </a:effectRef>
            <a:fontRef idx="minor"/>
          </p:style>
        </p:sp>
      </p:grpSp>
      <p:sp>
        <p:nvSpPr>
          <p:cNvPr id="203" name="CustomShape 97">
            <a:extLst>
              <a:ext uri="{FF2B5EF4-FFF2-40B4-BE49-F238E27FC236}">
                <a16:creationId xmlns:a16="http://schemas.microsoft.com/office/drawing/2014/main" id="{F612D11A-1FA7-43E0-B41C-A5F50A7A81DF}"/>
              </a:ext>
            </a:extLst>
          </p:cNvPr>
          <p:cNvSpPr/>
          <p:nvPr/>
        </p:nvSpPr>
        <p:spPr>
          <a:xfrm>
            <a:off x="4835520" y="2756520"/>
            <a:ext cx="3408120" cy="1828800"/>
          </a:xfrm>
          <a:prstGeom prst="rect">
            <a:avLst/>
          </a:prstGeom>
          <a:noFill/>
          <a:ln w="50760">
            <a:noFill/>
          </a:ln>
        </p:spPr>
        <p:style>
          <a:lnRef idx="0">
            <a:scrgbClr r="0" g="0" b="0"/>
          </a:lnRef>
          <a:fillRef idx="0">
            <a:scrgbClr r="0" g="0" b="0"/>
          </a:fillRef>
          <a:effectRef idx="0">
            <a:scrgbClr r="0" g="0" b="0"/>
          </a:effectRef>
          <a:fontRef idx="minor"/>
        </p:style>
        <p:txBody>
          <a:bodyPr lIns="0" tIns="0" rIns="0" bIns="0"/>
          <a:lstStyle/>
          <a:p>
            <a:pPr marL="36360" algn="ctr">
              <a:lnSpc>
                <a:spcPct val="100000"/>
              </a:lnSpc>
            </a:pPr>
            <a:r>
              <a:rPr lang="zh-CN" altLang="en-US" b="1" strike="noStrike" spc="-1" dirty="0">
                <a:solidFill>
                  <a:srgbClr val="000000"/>
                </a:solidFill>
                <a:latin typeface="Trebuchet MS"/>
                <a:ea typeface="DejaVu Sans"/>
              </a:rPr>
              <a:t>只有同一个工作组 </a:t>
            </a:r>
            <a:r>
              <a:rPr lang="en-US" altLang="zh-CN" b="1" spc="-1" dirty="0">
                <a:solidFill>
                  <a:srgbClr val="F79646"/>
                </a:solidFill>
                <a:latin typeface="Trebuchet MS"/>
              </a:rPr>
              <a:t>work-groups </a:t>
            </a:r>
            <a:r>
              <a:rPr lang="zh-CN" altLang="en-US" b="1" strike="noStrike" spc="-1" dirty="0">
                <a:solidFill>
                  <a:srgbClr val="000000"/>
                </a:solidFill>
                <a:latin typeface="Trebuchet MS"/>
                <a:ea typeface="DejaVu Sans"/>
              </a:rPr>
              <a:t>内的工作项 </a:t>
            </a:r>
            <a:r>
              <a:rPr lang="en-US" b="1" strike="noStrike" spc="-1" dirty="0">
                <a:solidFill>
                  <a:srgbClr val="F79646"/>
                </a:solidFill>
                <a:latin typeface="Trebuchet MS"/>
                <a:ea typeface="DejaVu Sans"/>
              </a:rPr>
              <a:t>work-items </a:t>
            </a:r>
            <a:r>
              <a:rPr lang="zh-CN" altLang="en-US" b="1" strike="noStrike" spc="-1" dirty="0">
                <a:solidFill>
                  <a:srgbClr val="000000"/>
                </a:solidFill>
                <a:latin typeface="Trebuchet MS"/>
                <a:ea typeface="DejaVu Sans"/>
              </a:rPr>
              <a:t>才能进行同步（</a:t>
            </a:r>
            <a:r>
              <a:rPr lang="en-US" altLang="zh-CN" b="1" spc="-1" dirty="0">
                <a:solidFill>
                  <a:srgbClr val="000000"/>
                </a:solidFill>
                <a:latin typeface="Trebuchet MS"/>
              </a:rPr>
              <a:t>synchronization</a:t>
            </a:r>
            <a:r>
              <a:rPr lang="zh-CN" altLang="en-US" b="1" strike="noStrike" spc="-1" dirty="0">
                <a:solidFill>
                  <a:srgbClr val="000000"/>
                </a:solidFill>
                <a:latin typeface="Trebuchet MS"/>
                <a:ea typeface="DejaVu Sans"/>
              </a:rPr>
              <a:t>）</a:t>
            </a:r>
            <a:r>
              <a:rPr lang="en-US" b="1" strike="noStrike" spc="-1" dirty="0">
                <a:solidFill>
                  <a:srgbClr val="000000"/>
                </a:solidFill>
                <a:latin typeface="Trebuchet MS"/>
                <a:ea typeface="DejaVu Sans"/>
              </a:rPr>
              <a:t>:</a:t>
            </a:r>
            <a:endParaRPr lang="en-US" b="0" strike="noStrike" spc="-1" dirty="0">
              <a:latin typeface="Arial"/>
            </a:endParaRPr>
          </a:p>
          <a:p>
            <a:pPr marL="36360" algn="ctr">
              <a:lnSpc>
                <a:spcPct val="100000"/>
              </a:lnSpc>
            </a:pPr>
            <a:r>
              <a:rPr lang="zh-CN" altLang="en-US" b="1" strike="noStrike" spc="-1" dirty="0">
                <a:solidFill>
                  <a:srgbClr val="9BBB59"/>
                </a:solidFill>
                <a:latin typeface="Trebuchet MS"/>
                <a:ea typeface="DejaVu Sans"/>
              </a:rPr>
              <a:t>屏障 </a:t>
            </a:r>
            <a:r>
              <a:rPr lang="en-US" b="1" strike="noStrike" spc="-1" dirty="0">
                <a:solidFill>
                  <a:srgbClr val="9BBB59"/>
                </a:solidFill>
                <a:latin typeface="Trebuchet MS"/>
                <a:ea typeface="DejaVu Sans"/>
              </a:rPr>
              <a:t>barriers</a:t>
            </a:r>
            <a:r>
              <a:rPr lang="en-US" b="1" strike="noStrike" spc="-1" dirty="0">
                <a:solidFill>
                  <a:srgbClr val="4F81BD"/>
                </a:solidFill>
                <a:latin typeface="Trebuchet MS"/>
                <a:ea typeface="DejaVu Sans"/>
              </a:rPr>
              <a:t> </a:t>
            </a:r>
            <a:r>
              <a:rPr lang="zh-CN" altLang="en-US" b="1" strike="noStrike" spc="-1" dirty="0">
                <a:solidFill>
                  <a:srgbClr val="000000"/>
                </a:solidFill>
                <a:latin typeface="Trebuchet MS"/>
                <a:ea typeface="DejaVu Sans"/>
              </a:rPr>
              <a:t>和 </a:t>
            </a:r>
            <a:r>
              <a:rPr lang="zh-CN" altLang="en-US" b="1" spc="-1" dirty="0">
                <a:solidFill>
                  <a:srgbClr val="9BBB59"/>
                </a:solidFill>
                <a:latin typeface="Trebuchet MS"/>
                <a:ea typeface="DejaVu Sans"/>
              </a:rPr>
              <a:t>内存围栏</a:t>
            </a:r>
            <a:r>
              <a:rPr lang="en-US" b="1" strike="noStrike" spc="-1" dirty="0">
                <a:solidFill>
                  <a:srgbClr val="9BBB59"/>
                </a:solidFill>
                <a:latin typeface="Trebuchet MS"/>
                <a:ea typeface="DejaVu Sans"/>
              </a:rPr>
              <a:t>memory</a:t>
            </a:r>
            <a:r>
              <a:rPr lang="en-US" b="1" strike="noStrike" spc="-1" dirty="0">
                <a:solidFill>
                  <a:srgbClr val="4F81BD"/>
                </a:solidFill>
                <a:latin typeface="Trebuchet MS"/>
                <a:ea typeface="DejaVu Sans"/>
              </a:rPr>
              <a:t> </a:t>
            </a:r>
            <a:r>
              <a:rPr lang="en-US" b="1" strike="noStrike" spc="-1" dirty="0">
                <a:solidFill>
                  <a:srgbClr val="9BBB59"/>
                </a:solidFill>
                <a:latin typeface="Trebuchet MS"/>
                <a:ea typeface="DejaVu Sans"/>
              </a:rPr>
              <a:t>fences</a:t>
            </a:r>
            <a:endParaRPr lang="en-US" b="0" strike="noStrike" spc="-1" dirty="0">
              <a:latin typeface="Arial"/>
            </a:endParaRPr>
          </a:p>
        </p:txBody>
      </p:sp>
      <p:sp>
        <p:nvSpPr>
          <p:cNvPr id="204" name="Line 98">
            <a:extLst>
              <a:ext uri="{FF2B5EF4-FFF2-40B4-BE49-F238E27FC236}">
                <a16:creationId xmlns:a16="http://schemas.microsoft.com/office/drawing/2014/main" id="{AFE026F9-09C8-4A37-869C-9A2078B58F28}"/>
              </a:ext>
            </a:extLst>
          </p:cNvPr>
          <p:cNvSpPr/>
          <p:nvPr/>
        </p:nvSpPr>
        <p:spPr>
          <a:xfrm>
            <a:off x="2139840" y="3179880"/>
            <a:ext cx="2703600" cy="36720"/>
          </a:xfrm>
          <a:prstGeom prst="line">
            <a:avLst/>
          </a:prstGeom>
          <a:ln w="50760">
            <a:solidFill>
              <a:schemeClr val="accent6"/>
            </a:solidFill>
            <a:miter/>
            <a:headEnd type="triangle" w="med" len="med"/>
          </a:ln>
        </p:spPr>
        <p:style>
          <a:lnRef idx="0">
            <a:scrgbClr r="0" g="0" b="0"/>
          </a:lnRef>
          <a:fillRef idx="0">
            <a:scrgbClr r="0" g="0" b="0"/>
          </a:fillRef>
          <a:effectRef idx="0">
            <a:scrgbClr r="0" g="0" b="0"/>
          </a:effectRef>
          <a:fontRef idx="minor"/>
        </p:style>
      </p:sp>
      <p:sp>
        <p:nvSpPr>
          <p:cNvPr id="205" name="CustomShape 99">
            <a:extLst>
              <a:ext uri="{FF2B5EF4-FFF2-40B4-BE49-F238E27FC236}">
                <a16:creationId xmlns:a16="http://schemas.microsoft.com/office/drawing/2014/main" id="{87E56558-E090-409D-8AEC-A679D3AAB9B1}"/>
              </a:ext>
            </a:extLst>
          </p:cNvPr>
          <p:cNvSpPr/>
          <p:nvPr/>
        </p:nvSpPr>
        <p:spPr>
          <a:xfrm>
            <a:off x="5205716" y="4456620"/>
            <a:ext cx="2667728" cy="909180"/>
          </a:xfrm>
          <a:prstGeom prst="rect">
            <a:avLst/>
          </a:prstGeom>
          <a:noFill/>
          <a:ln w="50760">
            <a:noFill/>
          </a:ln>
        </p:spPr>
        <p:style>
          <a:lnRef idx="0">
            <a:scrgbClr r="0" g="0" b="0"/>
          </a:lnRef>
          <a:fillRef idx="0">
            <a:scrgbClr r="0" g="0" b="0"/>
          </a:fillRef>
          <a:effectRef idx="0">
            <a:scrgbClr r="0" g="0" b="0"/>
          </a:effectRef>
          <a:fontRef idx="minor"/>
        </p:style>
        <p:txBody>
          <a:bodyPr lIns="0" tIns="0" rIns="0" bIns="0"/>
          <a:lstStyle/>
          <a:p>
            <a:pPr marL="36360" algn="ctr">
              <a:lnSpc>
                <a:spcPct val="100000"/>
              </a:lnSpc>
            </a:pPr>
            <a:r>
              <a:rPr lang="zh-CN" altLang="en-US" b="1" strike="noStrike" spc="-1" dirty="0">
                <a:solidFill>
                  <a:srgbClr val="000000"/>
                </a:solidFill>
                <a:latin typeface="Trebuchet MS"/>
                <a:ea typeface="DejaVu Sans"/>
              </a:rPr>
              <a:t>一个核（</a:t>
            </a:r>
            <a:r>
              <a:rPr lang="en-US" altLang="zh-CN" b="1" strike="noStrike" spc="-1" dirty="0">
                <a:solidFill>
                  <a:srgbClr val="000000"/>
                </a:solidFill>
                <a:latin typeface="Trebuchet MS"/>
                <a:ea typeface="DejaVu Sans"/>
              </a:rPr>
              <a:t>kernel</a:t>
            </a:r>
            <a:r>
              <a:rPr lang="zh-CN" altLang="en-US" b="1" strike="noStrike" spc="-1" dirty="0">
                <a:solidFill>
                  <a:srgbClr val="000000"/>
                </a:solidFill>
                <a:latin typeface="Trebuchet MS"/>
                <a:ea typeface="DejaVu Sans"/>
              </a:rPr>
              <a:t>）内的工作组</a:t>
            </a:r>
            <a:r>
              <a:rPr lang="en-US" altLang="zh-CN" b="1" strike="noStrike" spc="-1" dirty="0">
                <a:solidFill>
                  <a:srgbClr val="000000"/>
                </a:solidFill>
                <a:latin typeface="Trebuchet MS"/>
                <a:ea typeface="DejaVu Sans"/>
              </a:rPr>
              <a:t> </a:t>
            </a:r>
            <a:r>
              <a:rPr lang="en-US" altLang="zh-CN" b="1" spc="-1" dirty="0">
                <a:solidFill>
                  <a:srgbClr val="C0504D"/>
                </a:solidFill>
                <a:latin typeface="Trebuchet MS"/>
              </a:rPr>
              <a:t>work-groups </a:t>
            </a:r>
            <a:r>
              <a:rPr lang="zh-CN" altLang="en-US" b="1" strike="noStrike" spc="-1" dirty="0">
                <a:solidFill>
                  <a:srgbClr val="000000"/>
                </a:solidFill>
                <a:latin typeface="Trebuchet MS"/>
                <a:ea typeface="DejaVu Sans"/>
              </a:rPr>
              <a:t>之间不能同步（</a:t>
            </a:r>
            <a:r>
              <a:rPr lang="en-US" altLang="zh-CN" b="1" spc="-1" dirty="0">
                <a:solidFill>
                  <a:srgbClr val="000000"/>
                </a:solidFill>
                <a:latin typeface="Trebuchet MS"/>
              </a:rPr>
              <a:t> synchronize </a:t>
            </a:r>
            <a:r>
              <a:rPr lang="zh-CN" altLang="en-US" b="1" strike="noStrike" spc="-1" dirty="0">
                <a:solidFill>
                  <a:srgbClr val="000000"/>
                </a:solidFill>
                <a:latin typeface="Trebuchet MS"/>
                <a:ea typeface="DejaVu Sans"/>
              </a:rPr>
              <a:t>）</a:t>
            </a:r>
            <a:endParaRPr lang="en-US" b="0" strike="noStrike" spc="-1" dirty="0">
              <a:latin typeface="Arial"/>
            </a:endParaRPr>
          </a:p>
        </p:txBody>
      </p:sp>
      <p:sp>
        <p:nvSpPr>
          <p:cNvPr id="206" name="Line 100">
            <a:extLst>
              <a:ext uri="{FF2B5EF4-FFF2-40B4-BE49-F238E27FC236}">
                <a16:creationId xmlns:a16="http://schemas.microsoft.com/office/drawing/2014/main" id="{E6F3013C-1BA3-420D-B5D2-8D2473B3BB9F}"/>
              </a:ext>
            </a:extLst>
          </p:cNvPr>
          <p:cNvSpPr/>
          <p:nvPr/>
        </p:nvSpPr>
        <p:spPr>
          <a:xfrm>
            <a:off x="2403360" y="4510440"/>
            <a:ext cx="2432160" cy="339480"/>
          </a:xfrm>
          <a:prstGeom prst="line">
            <a:avLst/>
          </a:prstGeom>
          <a:ln w="50760">
            <a:solidFill>
              <a:schemeClr val="accent2"/>
            </a:solidFill>
            <a:miter/>
            <a:headEnd type="triangle" w="med" len="med"/>
          </a:ln>
        </p:spPr>
        <p:style>
          <a:lnRef idx="0">
            <a:scrgbClr r="0" g="0" b="0"/>
          </a:lnRef>
          <a:fillRef idx="0">
            <a:scrgbClr r="0" g="0" b="0"/>
          </a:fillRef>
          <a:effectRef idx="0">
            <a:scrgbClr r="0" g="0" b="0"/>
          </a:effectRef>
          <a:fontRef idx="minor"/>
        </p:style>
      </p:sp>
      <p:sp>
        <p:nvSpPr>
          <p:cNvPr id="207" name="Line 101">
            <a:extLst>
              <a:ext uri="{FF2B5EF4-FFF2-40B4-BE49-F238E27FC236}">
                <a16:creationId xmlns:a16="http://schemas.microsoft.com/office/drawing/2014/main" id="{8F9D5CC8-5378-40B6-84B8-3F345869427E}"/>
              </a:ext>
            </a:extLst>
          </p:cNvPr>
          <p:cNvSpPr/>
          <p:nvPr/>
        </p:nvSpPr>
        <p:spPr>
          <a:xfrm>
            <a:off x="3446280" y="4100760"/>
            <a:ext cx="1382760" cy="720000"/>
          </a:xfrm>
          <a:prstGeom prst="line">
            <a:avLst/>
          </a:prstGeom>
          <a:ln w="50760">
            <a:solidFill>
              <a:schemeClr val="accent2"/>
            </a:solidFill>
            <a:miter/>
            <a:headEnd type="triangle" w="med" len="med"/>
          </a:ln>
        </p:spPr>
        <p:style>
          <a:lnRef idx="0">
            <a:scrgbClr r="0" g="0" b="0"/>
          </a:lnRef>
          <a:fillRef idx="0">
            <a:scrgbClr r="0" g="0" b="0"/>
          </a:fillRef>
          <a:effectRef idx="0">
            <a:scrgbClr r="0" g="0" b="0"/>
          </a:effectRef>
          <a:fontRef idx="minor"/>
        </p:style>
      </p:sp>
      <p:sp>
        <p:nvSpPr>
          <p:cNvPr id="208" name="CustomShape 102">
            <a:extLst>
              <a:ext uri="{FF2B5EF4-FFF2-40B4-BE49-F238E27FC236}">
                <a16:creationId xmlns:a16="http://schemas.microsoft.com/office/drawing/2014/main" id="{D126AA49-2ABF-460D-8C9D-DA94DFC15B43}"/>
              </a:ext>
            </a:extLst>
          </p:cNvPr>
          <p:cNvSpPr/>
          <p:nvPr/>
        </p:nvSpPr>
        <p:spPr>
          <a:xfrm>
            <a:off x="1895400" y="3049920"/>
            <a:ext cx="250200" cy="254880"/>
          </a:xfrm>
          <a:prstGeom prst="rect">
            <a:avLst/>
          </a:prstGeom>
          <a:noFill/>
          <a:ln w="57240">
            <a:solidFill>
              <a:srgbClr val="FFFF66"/>
            </a:solidFill>
            <a:miter/>
          </a:ln>
        </p:spPr>
        <p:style>
          <a:lnRef idx="0">
            <a:scrgbClr r="0" g="0" b="0"/>
          </a:lnRef>
          <a:fillRef idx="0">
            <a:scrgbClr r="0" g="0" b="0"/>
          </a:fillRef>
          <a:effectRef idx="0">
            <a:scrgbClr r="0" g="0" b="0"/>
          </a:effectRef>
          <a:fontRef idx="minor"/>
        </p:style>
      </p:sp>
      <p:sp>
        <p:nvSpPr>
          <p:cNvPr id="209" name="CustomShape 103">
            <a:extLst>
              <a:ext uri="{FF2B5EF4-FFF2-40B4-BE49-F238E27FC236}">
                <a16:creationId xmlns:a16="http://schemas.microsoft.com/office/drawing/2014/main" id="{3809F400-BC95-4116-9FD5-22F8F04A3D9D}"/>
              </a:ext>
            </a:extLst>
          </p:cNvPr>
          <p:cNvSpPr/>
          <p:nvPr/>
        </p:nvSpPr>
        <p:spPr>
          <a:xfrm>
            <a:off x="1895400" y="3049920"/>
            <a:ext cx="64440" cy="64440"/>
          </a:xfrm>
          <a:prstGeom prst="rect">
            <a:avLst/>
          </a:prstGeom>
          <a:solidFill>
            <a:srgbClr val="99CC00"/>
          </a:solidFill>
          <a:ln w="25560">
            <a:solidFill>
              <a:schemeClr val="bg1"/>
            </a:solidFill>
            <a:miter/>
          </a:ln>
        </p:spPr>
        <p:style>
          <a:lnRef idx="0">
            <a:scrgbClr r="0" g="0" b="0"/>
          </a:lnRef>
          <a:fillRef idx="0">
            <a:scrgbClr r="0" g="0" b="0"/>
          </a:fillRef>
          <a:effectRef idx="0">
            <a:scrgbClr r="0" g="0" b="0"/>
          </a:effectRef>
          <a:fontRef idx="minor"/>
        </p:style>
      </p:sp>
      <p:sp>
        <p:nvSpPr>
          <p:cNvPr id="210" name="CustomShape 104">
            <a:extLst>
              <a:ext uri="{FF2B5EF4-FFF2-40B4-BE49-F238E27FC236}">
                <a16:creationId xmlns:a16="http://schemas.microsoft.com/office/drawing/2014/main" id="{6E805C00-B684-40C5-BBAA-9F06B8B9540A}"/>
              </a:ext>
            </a:extLst>
          </p:cNvPr>
          <p:cNvSpPr/>
          <p:nvPr/>
        </p:nvSpPr>
        <p:spPr>
          <a:xfrm>
            <a:off x="2077920" y="3240720"/>
            <a:ext cx="65880" cy="64440"/>
          </a:xfrm>
          <a:prstGeom prst="rect">
            <a:avLst/>
          </a:prstGeom>
          <a:solidFill>
            <a:srgbClr val="99CC00"/>
          </a:solidFill>
          <a:ln w="25560">
            <a:solidFill>
              <a:schemeClr val="bg1"/>
            </a:solidFill>
            <a:miter/>
          </a:ln>
        </p:spPr>
        <p:style>
          <a:lnRef idx="0">
            <a:scrgbClr r="0" g="0" b="0"/>
          </a:lnRef>
          <a:fillRef idx="0">
            <a:scrgbClr r="0" g="0" b="0"/>
          </a:fillRef>
          <a:effectRef idx="0">
            <a:scrgbClr r="0" g="0" b="0"/>
          </a:effectRef>
          <a:fontRef idx="minor"/>
        </p:style>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499"/>
                                          </p:stCondLst>
                                        </p:cTn>
                                        <p:tgtEl>
                                          <p:spTgt spid="1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499"/>
                                          </p:stCondLst>
                                        </p:cTn>
                                        <p:tgtEl>
                                          <p:spTgt spid="110"/>
                                        </p:tgtEl>
                                        <p:attrNameLst>
                                          <p:attrName>style.visibility</p:attrName>
                                        </p:attrNameLst>
                                      </p:cBhvr>
                                      <p:to>
                                        <p:strVal val="visible"/>
                                      </p:to>
                                    </p:set>
                                  </p:childTnLst>
                                </p:cTn>
                              </p:par>
                              <p:par>
                                <p:cTn id="11" presetID="1" presetClass="entr" fill="hold" nodeType="withEffect">
                                  <p:stCondLst>
                                    <p:cond delay="0"/>
                                  </p:stCondLst>
                                  <p:childTnLst>
                                    <p:set>
                                      <p:cBhvr>
                                        <p:cTn id="12" dur="1" fill="hold">
                                          <p:stCondLst>
                                            <p:cond delay="499"/>
                                          </p:stCondLst>
                                        </p:cTn>
                                        <p:tgtEl>
                                          <p:spTgt spid="116"/>
                                        </p:tgtEl>
                                        <p:attrNameLst>
                                          <p:attrName>style.visibility</p:attrName>
                                        </p:attrNameLst>
                                      </p:cBhvr>
                                      <p:to>
                                        <p:strVal val="visible"/>
                                      </p:to>
                                    </p:set>
                                  </p:childTnLst>
                                </p:cTn>
                              </p:par>
                              <p:par>
                                <p:cTn id="13" presetID="1" presetClass="entr" fill="hold" nodeType="withEffect">
                                  <p:stCondLst>
                                    <p:cond delay="0"/>
                                  </p:stCondLst>
                                  <p:childTnLst>
                                    <p:set>
                                      <p:cBhvr>
                                        <p:cTn id="14" dur="1" fill="hold">
                                          <p:stCondLst>
                                            <p:cond delay="499"/>
                                          </p:stCondLst>
                                        </p:cTn>
                                        <p:tgtEl>
                                          <p:spTgt spid="1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fill="hold" nodeType="clickEffect">
                                  <p:stCondLst>
                                    <p:cond delay="0"/>
                                  </p:stCondLst>
                                  <p:childTnLst>
                                    <p:set>
                                      <p:cBhvr>
                                        <p:cTn id="18" dur="1" fill="hold">
                                          <p:stCondLst>
                                            <p:cond delay="0"/>
                                          </p:stCondLst>
                                        </p:cTn>
                                        <p:tgtEl>
                                          <p:spTgt spid="203"/>
                                        </p:tgtEl>
                                        <p:attrNameLst>
                                          <p:attrName>style.visibility</p:attrName>
                                        </p:attrNameLst>
                                      </p:cBhvr>
                                      <p:to>
                                        <p:strVal val="visible"/>
                                      </p:to>
                                    </p:set>
                                    <p:animEffect transition="in" filter="fade">
                                      <p:cBhvr additive="repl">
                                        <p:cTn id="19" dur="500"/>
                                        <p:tgtEl>
                                          <p:spTgt spid="203"/>
                                        </p:tgtEl>
                                      </p:cBhvr>
                                    </p:animEffect>
                                  </p:childTnLst>
                                </p:cTn>
                              </p:par>
                              <p:par>
                                <p:cTn id="20" presetID="10" presetClass="entr" fill="hold" nodeType="withEffect">
                                  <p:stCondLst>
                                    <p:cond delay="0"/>
                                  </p:stCondLst>
                                  <p:childTnLst>
                                    <p:set>
                                      <p:cBhvr>
                                        <p:cTn id="21" dur="1" fill="hold">
                                          <p:stCondLst>
                                            <p:cond delay="0"/>
                                          </p:stCondLst>
                                        </p:cTn>
                                        <p:tgtEl>
                                          <p:spTgt spid="204"/>
                                        </p:tgtEl>
                                        <p:attrNameLst>
                                          <p:attrName>style.visibility</p:attrName>
                                        </p:attrNameLst>
                                      </p:cBhvr>
                                      <p:to>
                                        <p:strVal val="visible"/>
                                      </p:to>
                                    </p:set>
                                    <p:animEffect transition="in" filter="fade">
                                      <p:cBhvr additive="repl">
                                        <p:cTn id="22" dur="500"/>
                                        <p:tgtEl>
                                          <p:spTgt spid="204"/>
                                        </p:tgtEl>
                                      </p:cBhvr>
                                    </p:animEffect>
                                  </p:childTnLst>
                                </p:cTn>
                              </p:par>
                              <p:par>
                                <p:cTn id="23" presetID="10" presetClass="entr" fill="hold" nodeType="withEffect">
                                  <p:stCondLst>
                                    <p:cond delay="0"/>
                                  </p:stCondLst>
                                  <p:childTnLst>
                                    <p:set>
                                      <p:cBhvr>
                                        <p:cTn id="24" dur="1" fill="hold">
                                          <p:stCondLst>
                                            <p:cond delay="0"/>
                                          </p:stCondLst>
                                        </p:cTn>
                                        <p:tgtEl>
                                          <p:spTgt spid="208"/>
                                        </p:tgtEl>
                                        <p:attrNameLst>
                                          <p:attrName>style.visibility</p:attrName>
                                        </p:attrNameLst>
                                      </p:cBhvr>
                                      <p:to>
                                        <p:strVal val="visible"/>
                                      </p:to>
                                    </p:set>
                                    <p:animEffect transition="in" filter="fade">
                                      <p:cBhvr additive="repl">
                                        <p:cTn id="25" dur="500"/>
                                        <p:tgtEl>
                                          <p:spTgt spid="208"/>
                                        </p:tgtEl>
                                      </p:cBhvr>
                                    </p:animEffect>
                                  </p:childTnLst>
                                </p:cTn>
                              </p:par>
                              <p:par>
                                <p:cTn id="26" presetID="10" presetClass="entr" fill="hold" nodeType="withEffect">
                                  <p:stCondLst>
                                    <p:cond delay="0"/>
                                  </p:stCondLst>
                                  <p:childTnLst>
                                    <p:set>
                                      <p:cBhvr>
                                        <p:cTn id="27" dur="1" fill="hold">
                                          <p:stCondLst>
                                            <p:cond delay="0"/>
                                          </p:stCondLst>
                                        </p:cTn>
                                        <p:tgtEl>
                                          <p:spTgt spid="210"/>
                                        </p:tgtEl>
                                        <p:attrNameLst>
                                          <p:attrName>style.visibility</p:attrName>
                                        </p:attrNameLst>
                                      </p:cBhvr>
                                      <p:to>
                                        <p:strVal val="visible"/>
                                      </p:to>
                                    </p:set>
                                    <p:animEffect transition="in" filter="fade">
                                      <p:cBhvr additive="repl">
                                        <p:cTn id="28" dur="500"/>
                                        <p:tgtEl>
                                          <p:spTgt spid="210"/>
                                        </p:tgtEl>
                                      </p:cBhvr>
                                    </p:animEffect>
                                  </p:childTnLst>
                                </p:cTn>
                              </p:par>
                              <p:par>
                                <p:cTn id="29" presetID="10" presetClass="entr" fill="hold" nodeType="withEffect">
                                  <p:stCondLst>
                                    <p:cond delay="0"/>
                                  </p:stCondLst>
                                  <p:childTnLst>
                                    <p:set>
                                      <p:cBhvr>
                                        <p:cTn id="30" dur="1" fill="hold">
                                          <p:stCondLst>
                                            <p:cond delay="0"/>
                                          </p:stCondLst>
                                        </p:cTn>
                                        <p:tgtEl>
                                          <p:spTgt spid="209"/>
                                        </p:tgtEl>
                                        <p:attrNameLst>
                                          <p:attrName>style.visibility</p:attrName>
                                        </p:attrNameLst>
                                      </p:cBhvr>
                                      <p:to>
                                        <p:strVal val="visible"/>
                                      </p:to>
                                    </p:set>
                                    <p:animEffect transition="in" filter="fade">
                                      <p:cBhvr additive="repl">
                                        <p:cTn id="31" dur="500"/>
                                        <p:tgtEl>
                                          <p:spTgt spid="209"/>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fill="hold" nodeType="clickEffect">
                                  <p:stCondLst>
                                    <p:cond delay="0"/>
                                  </p:stCondLst>
                                  <p:childTnLst>
                                    <p:set>
                                      <p:cBhvr>
                                        <p:cTn id="35" dur="1" fill="hold">
                                          <p:stCondLst>
                                            <p:cond delay="0"/>
                                          </p:stCondLst>
                                        </p:cTn>
                                        <p:tgtEl>
                                          <p:spTgt spid="207"/>
                                        </p:tgtEl>
                                        <p:attrNameLst>
                                          <p:attrName>style.visibility</p:attrName>
                                        </p:attrNameLst>
                                      </p:cBhvr>
                                      <p:to>
                                        <p:strVal val="visible"/>
                                      </p:to>
                                    </p:set>
                                    <p:animEffect transition="in" filter="fade">
                                      <p:cBhvr additive="repl">
                                        <p:cTn id="36" dur="500"/>
                                        <p:tgtEl>
                                          <p:spTgt spid="207"/>
                                        </p:tgtEl>
                                      </p:cBhvr>
                                    </p:animEffect>
                                  </p:childTnLst>
                                </p:cTn>
                              </p:par>
                              <p:par>
                                <p:cTn id="37" presetID="10" presetClass="entr" fill="hold" nodeType="withEffect">
                                  <p:stCondLst>
                                    <p:cond delay="0"/>
                                  </p:stCondLst>
                                  <p:childTnLst>
                                    <p:set>
                                      <p:cBhvr>
                                        <p:cTn id="38" dur="1" fill="hold">
                                          <p:stCondLst>
                                            <p:cond delay="0"/>
                                          </p:stCondLst>
                                        </p:cTn>
                                        <p:tgtEl>
                                          <p:spTgt spid="206"/>
                                        </p:tgtEl>
                                        <p:attrNameLst>
                                          <p:attrName>style.visibility</p:attrName>
                                        </p:attrNameLst>
                                      </p:cBhvr>
                                      <p:to>
                                        <p:strVal val="visible"/>
                                      </p:to>
                                    </p:set>
                                    <p:animEffect transition="in" filter="fade">
                                      <p:cBhvr additive="repl">
                                        <p:cTn id="39" dur="500"/>
                                        <p:tgtEl>
                                          <p:spTgt spid="206"/>
                                        </p:tgtEl>
                                      </p:cBhvr>
                                    </p:animEffect>
                                  </p:childTnLst>
                                </p:cTn>
                              </p:par>
                              <p:par>
                                <p:cTn id="40" presetID="10" presetClass="entr" fill="hold" nodeType="withEffect">
                                  <p:stCondLst>
                                    <p:cond delay="0"/>
                                  </p:stCondLst>
                                  <p:childTnLst>
                                    <p:set>
                                      <p:cBhvr>
                                        <p:cTn id="41" dur="1" fill="hold">
                                          <p:stCondLst>
                                            <p:cond delay="0"/>
                                          </p:stCondLst>
                                        </p:cTn>
                                        <p:tgtEl>
                                          <p:spTgt spid="205"/>
                                        </p:tgtEl>
                                        <p:attrNameLst>
                                          <p:attrName>style.visibility</p:attrName>
                                        </p:attrNameLst>
                                      </p:cBhvr>
                                      <p:to>
                                        <p:strVal val="visible"/>
                                      </p:to>
                                    </p:set>
                                    <p:animEffect transition="in" filter="fade">
                                      <p:cBhvr additive="repl">
                                        <p:cTn id="42" dur="500"/>
                                        <p:tgtEl>
                                          <p:spTgt spid="205"/>
                                        </p:tgtEl>
                                      </p:cBhvr>
                                    </p:animEffect>
                                  </p:childTnLst>
                                </p:cTn>
                              </p:par>
                              <p:par>
                                <p:cTn id="43" presetID="10" presetClass="entr" fill="hold" nodeType="withEffect">
                                  <p:stCondLst>
                                    <p:cond delay="0"/>
                                  </p:stCondLst>
                                  <p:childTnLst>
                                    <p:set>
                                      <p:cBhvr>
                                        <p:cTn id="44" dur="1" fill="hold">
                                          <p:stCondLst>
                                            <p:cond delay="0"/>
                                          </p:stCondLst>
                                        </p:cTn>
                                        <p:tgtEl>
                                          <p:spTgt spid="200"/>
                                        </p:tgtEl>
                                        <p:attrNameLst>
                                          <p:attrName>style.visibility</p:attrName>
                                        </p:attrNameLst>
                                      </p:cBhvr>
                                      <p:to>
                                        <p:strVal val="visible"/>
                                      </p:to>
                                    </p:set>
                                    <p:animEffect transition="in" filter="fade">
                                      <p:cBhvr additive="repl">
                                        <p:cTn id="45" dur="500"/>
                                        <p:tgtEl>
                                          <p:spTgt spid="200"/>
                                        </p:tgtEl>
                                      </p:cBhvr>
                                    </p:animEffect>
                                  </p:childTnLst>
                                </p:cTn>
                              </p:par>
                              <p:par>
                                <p:cTn id="46" presetID="10" presetClass="entr" fill="hold" nodeType="withEffect">
                                  <p:stCondLst>
                                    <p:cond delay="0"/>
                                  </p:stCondLst>
                                  <p:childTnLst>
                                    <p:set>
                                      <p:cBhvr>
                                        <p:cTn id="47" dur="1" fill="hold">
                                          <p:stCondLst>
                                            <p:cond delay="0"/>
                                          </p:stCondLst>
                                        </p:cTn>
                                        <p:tgtEl>
                                          <p:spTgt spid="199"/>
                                        </p:tgtEl>
                                        <p:attrNameLst>
                                          <p:attrName>style.visibility</p:attrName>
                                        </p:attrNameLst>
                                      </p:cBhvr>
                                      <p:to>
                                        <p:strVal val="visible"/>
                                      </p:to>
                                    </p:set>
                                    <p:animEffect transition="in" filter="fade">
                                      <p:cBhvr additive="repl">
                                        <p:cTn id="48" dur="500"/>
                                        <p:tgtEl>
                                          <p:spTgt spid="199"/>
                                        </p:tgtEl>
                                      </p:cBhvr>
                                    </p:animEffect>
                                  </p:childTnLst>
                                </p:cTn>
                              </p:par>
                              <p:par>
                                <p:cTn id="49" presetID="10" presetClass="entr" fill="hold" nodeType="withEffect">
                                  <p:stCondLst>
                                    <p:cond delay="0"/>
                                  </p:stCondLst>
                                  <p:childTnLst>
                                    <p:set>
                                      <p:cBhvr>
                                        <p:cTn id="50" dur="1" fill="hold">
                                          <p:stCondLst>
                                            <p:cond delay="0"/>
                                          </p:stCondLst>
                                        </p:cTn>
                                        <p:tgtEl>
                                          <p:spTgt spid="198"/>
                                        </p:tgtEl>
                                        <p:attrNameLst>
                                          <p:attrName>style.visibility</p:attrName>
                                        </p:attrNameLst>
                                      </p:cBhvr>
                                      <p:to>
                                        <p:strVal val="visible"/>
                                      </p:to>
                                    </p:set>
                                    <p:animEffect transition="in" filter="fade">
                                      <p:cBhvr additive="repl">
                                        <p:cTn id="51" dur="500"/>
                                        <p:tgtEl>
                                          <p:spTgt spid="1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1" name="CustomShape 1"/>
          <p:cNvSpPr/>
          <p:nvPr/>
        </p:nvSpPr>
        <p:spPr>
          <a:xfrm>
            <a:off x="457200" y="-171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3200" b="0" strike="noStrike" spc="-1" dirty="0">
                <a:solidFill>
                  <a:srgbClr val="000000"/>
                </a:solidFill>
                <a:latin typeface="Trebuchet MS"/>
              </a:rPr>
              <a:t>工作项同步</a:t>
            </a:r>
            <a:endParaRPr lang="en-US" altLang="zh-CN" sz="3200" b="0" strike="noStrike" spc="-1" dirty="0">
              <a:solidFill>
                <a:srgbClr val="000000"/>
              </a:solidFill>
              <a:latin typeface="Trebuchet MS"/>
            </a:endParaRPr>
          </a:p>
          <a:p>
            <a:pPr algn="ctr">
              <a:lnSpc>
                <a:spcPct val="100000"/>
              </a:lnSpc>
            </a:pPr>
            <a:r>
              <a:rPr lang="en-US" sz="2400" b="0" strike="noStrike" spc="-1" dirty="0">
                <a:solidFill>
                  <a:srgbClr val="000000"/>
                </a:solidFill>
                <a:latin typeface="Trebuchet MS"/>
              </a:rPr>
              <a:t>Work-Item Synchronization</a:t>
            </a:r>
            <a:endParaRPr lang="en-US" sz="2400" b="0" strike="noStrike" spc="-1" dirty="0">
              <a:latin typeface="Arial"/>
            </a:endParaRPr>
          </a:p>
        </p:txBody>
      </p:sp>
      <p:sp>
        <p:nvSpPr>
          <p:cNvPr id="1812" name="CustomShape 2"/>
          <p:cNvSpPr/>
          <p:nvPr/>
        </p:nvSpPr>
        <p:spPr>
          <a:xfrm>
            <a:off x="107640" y="1556640"/>
            <a:ext cx="8928360" cy="5256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在一个工作组（</a:t>
            </a:r>
            <a:r>
              <a:rPr lang="en-US" altLang="zh-CN" sz="3200" b="0" strike="noStrike" spc="-1" dirty="0">
                <a:solidFill>
                  <a:srgbClr val="000000"/>
                </a:solidFill>
                <a:latin typeface="Trebuchet MS"/>
              </a:rPr>
              <a:t>work-group</a:t>
            </a:r>
            <a:r>
              <a:rPr lang="zh-CN" altLang="en-US" sz="3200" b="0" strike="noStrike" spc="-1" dirty="0">
                <a:solidFill>
                  <a:srgbClr val="000000"/>
                </a:solidFill>
                <a:latin typeface="Trebuchet MS"/>
              </a:rPr>
              <a:t>）内</a:t>
            </a:r>
            <a:endParaRPr lang="en-US" sz="3200" b="0" strike="noStrike" spc="-1" dirty="0">
              <a:latin typeface="Arial"/>
            </a:endParaRPr>
          </a:p>
          <a:p>
            <a:pPr marL="457200">
              <a:lnSpc>
                <a:spcPct val="100000"/>
              </a:lnSpc>
              <a:spcBef>
                <a:spcPts val="680"/>
              </a:spcBef>
            </a:pPr>
            <a:r>
              <a:rPr lang="en-US" sz="3400" b="1" strike="noStrike" spc="-1" dirty="0">
                <a:solidFill>
                  <a:srgbClr val="C0504D"/>
                </a:solidFill>
                <a:latin typeface="Courier New Bold"/>
              </a:rPr>
              <a:t>void</a:t>
            </a:r>
            <a:r>
              <a:rPr lang="en-US" sz="3400" b="1" strike="noStrike" spc="-1" dirty="0">
                <a:solidFill>
                  <a:srgbClr val="000000"/>
                </a:solidFill>
                <a:latin typeface="Courier New Bold"/>
              </a:rPr>
              <a:t> </a:t>
            </a:r>
            <a:r>
              <a:rPr lang="en-US" sz="3400" b="1" strike="noStrike" spc="-1" dirty="0">
                <a:solidFill>
                  <a:srgbClr val="8064A2"/>
                </a:solidFill>
                <a:latin typeface="Courier New Bold"/>
              </a:rPr>
              <a:t>barrier</a:t>
            </a:r>
            <a:r>
              <a:rPr lang="en-US" sz="3400" b="1" strike="noStrike" spc="-1" dirty="0">
                <a:solidFill>
                  <a:srgbClr val="000000"/>
                </a:solidFill>
                <a:latin typeface="Courier New Bold"/>
              </a:rPr>
              <a:t>()</a:t>
            </a:r>
            <a:endParaRPr lang="en-US" sz="34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使用可选参数（</a:t>
            </a:r>
            <a:r>
              <a:rPr lang="en-US" altLang="zh-CN" sz="2800" b="0" strike="noStrike" spc="-1" dirty="0">
                <a:solidFill>
                  <a:srgbClr val="000000"/>
                </a:solidFill>
                <a:latin typeface="Trebuchet MS"/>
              </a:rPr>
              <a:t>optional flags</a:t>
            </a:r>
            <a:r>
              <a:rPr lang="zh-CN" altLang="en-US" sz="2800" b="0" strike="noStrike" spc="-1" dirty="0">
                <a:solidFill>
                  <a:srgbClr val="000000"/>
                </a:solidFill>
                <a:latin typeface="Trebuchet MS"/>
              </a:rPr>
              <a:t>）</a:t>
            </a:r>
            <a:endParaRPr lang="en-US" sz="2800" b="0" strike="noStrike" spc="-1" dirty="0">
              <a:latin typeface="Arial"/>
            </a:endParaRPr>
          </a:p>
          <a:p>
            <a:pPr marL="457200">
              <a:lnSpc>
                <a:spcPct val="100000"/>
              </a:lnSpc>
              <a:spcBef>
                <a:spcPts val="561"/>
              </a:spcBef>
            </a:pPr>
            <a:r>
              <a:rPr lang="en-US" sz="2800" b="0" strike="noStrike" spc="-1" dirty="0">
                <a:solidFill>
                  <a:srgbClr val="000000"/>
                </a:solidFill>
                <a:latin typeface="Trebuchet MS"/>
              </a:rPr>
              <a:t>	</a:t>
            </a:r>
            <a:r>
              <a:rPr lang="en-US" sz="2800" b="0" strike="noStrike" spc="-1" dirty="0">
                <a:solidFill>
                  <a:srgbClr val="8064A2"/>
                </a:solidFill>
                <a:latin typeface="Trebuchet MS"/>
              </a:rPr>
              <a:t>CLK_LOCAL_MEM_FENCE</a:t>
            </a:r>
            <a:r>
              <a:rPr lang="en-US" sz="2800" b="0" strike="noStrike" spc="-1" dirty="0">
                <a:solidFill>
                  <a:srgbClr val="000000"/>
                </a:solidFill>
                <a:latin typeface="Trebuchet MS"/>
              </a:rPr>
              <a:t> and/or </a:t>
            </a:r>
            <a:r>
              <a:rPr lang="en-US" sz="2800" b="0" strike="noStrike" spc="-1" dirty="0">
                <a:solidFill>
                  <a:srgbClr val="8064A2"/>
                </a:solidFill>
                <a:latin typeface="Trebuchet MS"/>
              </a:rPr>
              <a:t>CLK_GLOBAL_MEM_FENCE</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如果一个工作项（</a:t>
            </a:r>
            <a:r>
              <a:rPr lang="en-US" altLang="zh-CN" sz="2800" b="0" strike="noStrike" spc="-1" dirty="0">
                <a:solidFill>
                  <a:srgbClr val="000000"/>
                </a:solidFill>
                <a:latin typeface="Trebuchet MS"/>
              </a:rPr>
              <a:t>work-item</a:t>
            </a:r>
            <a:r>
              <a:rPr lang="zh-CN" altLang="en-US" sz="2800" b="0" strike="noStrike" spc="-1" dirty="0">
                <a:solidFill>
                  <a:srgbClr val="000000"/>
                </a:solidFill>
                <a:latin typeface="Trebuchet MS"/>
              </a:rPr>
              <a:t>）遇到了一个屏障函数</a:t>
            </a:r>
            <a:r>
              <a:rPr lang="en-US" altLang="zh-CN" sz="2800" b="0" strike="noStrike" spc="-1" dirty="0">
                <a:solidFill>
                  <a:srgbClr val="000000"/>
                </a:solidFill>
                <a:latin typeface="Trebuchet MS"/>
              </a:rPr>
              <a:t> </a:t>
            </a:r>
            <a:r>
              <a:rPr lang="en-US" sz="2800" b="0" strike="noStrike" spc="-1" dirty="0">
                <a:solidFill>
                  <a:srgbClr val="8064A2"/>
                </a:solidFill>
                <a:latin typeface="Trebuchet MS"/>
              </a:rPr>
              <a:t>barrier</a:t>
            </a:r>
            <a:r>
              <a:rPr lang="en-US" sz="2800" b="0" strike="noStrike" spc="-1" dirty="0">
                <a:solidFill>
                  <a:srgbClr val="000000"/>
                </a:solidFill>
                <a:latin typeface="Trebuchet MS"/>
              </a:rPr>
              <a:t>() </a:t>
            </a:r>
            <a:r>
              <a:rPr lang="zh-CN" altLang="en-US" sz="2800" b="0" strike="noStrike" spc="-1" dirty="0">
                <a:solidFill>
                  <a:srgbClr val="000000"/>
                </a:solidFill>
                <a:latin typeface="Trebuchet MS"/>
              </a:rPr>
              <a:t>，就要等到所在工作组（</a:t>
            </a:r>
            <a:r>
              <a:rPr lang="en-US" altLang="zh-CN" sz="2800" b="0" strike="noStrike" spc="-1" dirty="0">
                <a:solidFill>
                  <a:srgbClr val="000000"/>
                </a:solidFill>
                <a:latin typeface="Trebuchet MS"/>
              </a:rPr>
              <a:t>work-group</a:t>
            </a:r>
            <a:r>
              <a:rPr lang="zh-CN" altLang="en-US" sz="2800" b="0" strike="noStrike" spc="-1" dirty="0">
                <a:solidFill>
                  <a:srgbClr val="000000"/>
                </a:solidFill>
                <a:latin typeface="Trebuchet MS"/>
              </a:rPr>
              <a:t>）</a:t>
            </a:r>
            <a:r>
              <a:rPr lang="zh-CN" altLang="en-US" sz="2800" spc="-1" dirty="0">
                <a:solidFill>
                  <a:srgbClr val="000000"/>
                </a:solidFill>
                <a:latin typeface="Trebuchet MS"/>
              </a:rPr>
              <a:t>内所有的工作项都达到这个屏障函数，然后才继续执行。</a:t>
            </a:r>
            <a:endParaRPr lang="en-US" sz="2800" b="0" strike="noStrike" spc="-1" dirty="0">
              <a:latin typeface="Arial"/>
            </a:endParaRPr>
          </a:p>
          <a:p>
            <a:pPr marL="743040" lvl="1" indent="-285120">
              <a:lnSpc>
                <a:spcPct val="100000"/>
              </a:lnSpc>
              <a:spcBef>
                <a:spcPts val="680"/>
              </a:spcBef>
              <a:buClr>
                <a:srgbClr val="C0504D"/>
              </a:buClr>
              <a:buFont typeface="Arial"/>
              <a:buChar char="–"/>
            </a:pPr>
            <a:r>
              <a:rPr lang="zh-CN" altLang="en-US" sz="2800" b="0" strike="noStrike" spc="-1" dirty="0">
                <a:solidFill>
                  <a:srgbClr val="C0504D"/>
                </a:solidFill>
                <a:latin typeface="Trebuchet MS"/>
              </a:rPr>
              <a:t>推论 </a:t>
            </a:r>
            <a:r>
              <a:rPr lang="en-US" sz="2800" b="0" strike="noStrike" spc="-1" dirty="0">
                <a:solidFill>
                  <a:srgbClr val="C0504D"/>
                </a:solidFill>
                <a:latin typeface="Trebuchet MS"/>
              </a:rPr>
              <a:t>Corollary</a:t>
            </a:r>
            <a:r>
              <a:rPr lang="en-US" sz="2800" b="0" strike="noStrike" spc="-1" dirty="0">
                <a:solidFill>
                  <a:srgbClr val="000000"/>
                </a:solidFill>
                <a:latin typeface="Trebuchet MS"/>
              </a:rPr>
              <a:t>: </a:t>
            </a:r>
            <a:r>
              <a:rPr lang="zh-CN" altLang="en-US" sz="2800" b="0" strike="noStrike" spc="-1" dirty="0">
                <a:solidFill>
                  <a:srgbClr val="000000"/>
                </a:solidFill>
                <a:latin typeface="Trebuchet MS"/>
              </a:rPr>
              <a:t>如果在一个分支内有屏障函数</a:t>
            </a:r>
            <a:r>
              <a:rPr lang="en-US" sz="2800" b="0" strike="noStrike" spc="-1" dirty="0">
                <a:solidFill>
                  <a:srgbClr val="000000"/>
                </a:solidFill>
                <a:latin typeface="Trebuchet MS"/>
              </a:rPr>
              <a:t> </a:t>
            </a:r>
            <a:r>
              <a:rPr lang="en-US" sz="2800" b="0" strike="noStrike" spc="-1" dirty="0">
                <a:solidFill>
                  <a:srgbClr val="8064A2"/>
                </a:solidFill>
                <a:latin typeface="Trebuchet MS"/>
              </a:rPr>
              <a:t>barrier</a:t>
            </a:r>
            <a:r>
              <a:rPr lang="en-US" sz="2800" b="0" strike="noStrike" spc="-1" dirty="0">
                <a:solidFill>
                  <a:srgbClr val="000000"/>
                </a:solidFill>
                <a:latin typeface="Trebuchet MS"/>
              </a:rPr>
              <a:t>() </a:t>
            </a:r>
            <a:r>
              <a:rPr lang="zh-CN" altLang="en-US" sz="2800" b="0" strike="noStrike" spc="-1" dirty="0">
                <a:solidFill>
                  <a:srgbClr val="000000"/>
                </a:solidFill>
                <a:latin typeface="Trebuchet MS"/>
              </a:rPr>
              <a:t>那么如果有下面的情况中的任意一个，这个</a:t>
            </a:r>
            <a:r>
              <a:rPr lang="zh-CN" altLang="en-US" sz="3400" spc="-1" dirty="0">
                <a:solidFill>
                  <a:srgbClr val="C0504D"/>
                </a:solidFill>
                <a:latin typeface="Trebuchet MS"/>
              </a:rPr>
              <a:t>分支必须</a:t>
            </a:r>
            <a:r>
              <a:rPr lang="en-US" sz="3400" spc="-1" dirty="0">
                <a:solidFill>
                  <a:srgbClr val="C0504D"/>
                </a:solidFill>
                <a:latin typeface="Trebuchet MS"/>
              </a:rPr>
              <a:t> </a:t>
            </a:r>
            <a:r>
              <a:rPr lang="en-US" sz="2800" b="0" strike="noStrike" spc="-1" dirty="0">
                <a:solidFill>
                  <a:srgbClr val="000000"/>
                </a:solidFill>
                <a:latin typeface="Trebuchet MS"/>
              </a:rPr>
              <a:t>:</a:t>
            </a:r>
            <a:endParaRPr lang="en-US" sz="2800" b="0" strike="noStrike" spc="-1" dirty="0">
              <a:latin typeface="Arial"/>
            </a:endParaRPr>
          </a:p>
          <a:p>
            <a:pPr marL="1143000" lvl="2" indent="-227880">
              <a:lnSpc>
                <a:spcPct val="100000"/>
              </a:lnSpc>
              <a:spcBef>
                <a:spcPts val="519"/>
              </a:spcBef>
              <a:buClr>
                <a:srgbClr val="C0504D"/>
              </a:buClr>
              <a:buFont typeface="Arial"/>
              <a:buChar char="•"/>
            </a:pPr>
            <a:r>
              <a:rPr lang="zh-CN" altLang="en-US" sz="2400" spc="-1" dirty="0">
                <a:solidFill>
                  <a:srgbClr val="000000"/>
                </a:solidFill>
                <a:latin typeface="Trebuchet MS"/>
              </a:rPr>
              <a:t>被工作组中的</a:t>
            </a:r>
            <a:r>
              <a:rPr lang="zh-CN" altLang="en-US" sz="2600" spc="-1" dirty="0">
                <a:solidFill>
                  <a:srgbClr val="C0504D"/>
                </a:solidFill>
                <a:latin typeface="Trebuchet MS"/>
              </a:rPr>
              <a:t>所有</a:t>
            </a:r>
            <a:r>
              <a:rPr lang="zh-CN" altLang="en-US" sz="2400" spc="-1" dirty="0">
                <a:solidFill>
                  <a:srgbClr val="000000"/>
                </a:solidFill>
                <a:latin typeface="Trebuchet MS"/>
              </a:rPr>
              <a:t>工作项所选择，或者</a:t>
            </a:r>
            <a:endParaRPr lang="en-US" sz="2400" b="0" strike="noStrike" spc="-1" dirty="0">
              <a:latin typeface="Arial"/>
            </a:endParaRPr>
          </a:p>
          <a:p>
            <a:pPr marL="1143000" lvl="2" indent="-227880">
              <a:lnSpc>
                <a:spcPct val="100000"/>
              </a:lnSpc>
              <a:spcBef>
                <a:spcPts val="519"/>
              </a:spcBef>
              <a:buClr>
                <a:srgbClr val="C0504D"/>
              </a:buClr>
              <a:buFont typeface="Arial"/>
              <a:buChar char="•"/>
            </a:pPr>
            <a:r>
              <a:rPr lang="zh-CN" altLang="en-US" sz="2600" b="0" strike="noStrike" spc="-1" dirty="0">
                <a:solidFill>
                  <a:srgbClr val="C0504D"/>
                </a:solidFill>
                <a:latin typeface="Trebuchet MS"/>
              </a:rPr>
              <a:t>不被</a:t>
            </a:r>
            <a:r>
              <a:rPr lang="zh-CN" altLang="en-US" sz="2400" b="0" strike="noStrike" spc="-1" dirty="0">
                <a:solidFill>
                  <a:srgbClr val="000000"/>
                </a:solidFill>
                <a:latin typeface="Trebuchet MS"/>
              </a:rPr>
              <a:t>工作组中的任何工作项所选择</a:t>
            </a:r>
            <a:endParaRPr lang="en-US" altLang="zh-CN" sz="2400" b="0" strike="noStrike" spc="-1" dirty="0">
              <a:solidFill>
                <a:srgbClr val="000000"/>
              </a:solidFill>
              <a:latin typeface="Trebuchet MS"/>
            </a:endParaRPr>
          </a:p>
          <a:p>
            <a:pPr marL="915120" lvl="2">
              <a:lnSpc>
                <a:spcPct val="100000"/>
              </a:lnSpc>
              <a:spcBef>
                <a:spcPts val="519"/>
              </a:spcBef>
              <a:buClr>
                <a:srgbClr val="C0504D"/>
              </a:buClr>
            </a:pPr>
            <a:endParaRPr lang="en-US" sz="2400" b="0" strike="noStrike" spc="-1" dirty="0">
              <a:latin typeface="Arial"/>
            </a:endParaRPr>
          </a:p>
          <a:p>
            <a:pPr marL="343080" indent="-342360">
              <a:lnSpc>
                <a:spcPct val="100000"/>
              </a:lnSpc>
              <a:spcBef>
                <a:spcPts val="641"/>
              </a:spcBef>
              <a:buClr>
                <a:srgbClr val="000000"/>
              </a:buClr>
              <a:buFont typeface="Arial"/>
              <a:buChar char="•"/>
            </a:pPr>
            <a:r>
              <a:rPr lang="en-US" sz="3200" b="0" strike="noStrike" spc="-1" dirty="0">
                <a:solidFill>
                  <a:srgbClr val="000000"/>
                </a:solidFill>
                <a:latin typeface="Trebuchet MS"/>
              </a:rPr>
              <a:t> </a:t>
            </a:r>
            <a:r>
              <a:rPr lang="zh-CN" altLang="en-US" sz="3200" b="0" strike="noStrike" spc="-1" dirty="0">
                <a:solidFill>
                  <a:srgbClr val="000000"/>
                </a:solidFill>
                <a:latin typeface="Trebuchet MS"/>
              </a:rPr>
              <a:t>工作组之间</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spc="-1" dirty="0">
                <a:solidFill>
                  <a:srgbClr val="000000"/>
                </a:solidFill>
                <a:latin typeface="Trebuchet MS"/>
              </a:rPr>
              <a:t>不保证一个工作组相对于另外的某个工作组在何时何处执行</a:t>
            </a:r>
            <a:endParaRPr lang="en-US" altLang="zh-CN" sz="2800" spc="-1" dirty="0">
              <a:solidFill>
                <a:srgbClr val="000000"/>
              </a:solidFill>
              <a:latin typeface="Trebuchet MS"/>
            </a:endParaRPr>
          </a:p>
          <a:p>
            <a:pPr marL="743040" lvl="1" indent="-285120">
              <a:lnSpc>
                <a:spcPct val="100000"/>
              </a:lnSpc>
              <a:spcBef>
                <a:spcPts val="561"/>
              </a:spcBef>
              <a:buClr>
                <a:srgbClr val="000000"/>
              </a:buClr>
              <a:buFont typeface="Arial"/>
              <a:buChar char="–"/>
            </a:pPr>
            <a:r>
              <a:rPr lang="en-US" sz="2800" b="0" strike="noStrike" spc="-1" dirty="0">
                <a:solidFill>
                  <a:srgbClr val="8064A2"/>
                </a:solidFill>
                <a:latin typeface="Trebuchet MS"/>
              </a:rPr>
              <a:t>C</a:t>
            </a:r>
            <a:r>
              <a:rPr lang="zh-CN" altLang="en-US" sz="2800" b="0" strike="noStrike" spc="-1" dirty="0">
                <a:solidFill>
                  <a:srgbClr val="8064A2"/>
                </a:solidFill>
                <a:latin typeface="Trebuchet MS"/>
              </a:rPr>
              <a:t>两个不同的工作组之间不能交换数据，也不能有像内存屏障（</a:t>
            </a:r>
            <a:r>
              <a:rPr lang="en-US" altLang="zh-CN" sz="2800" b="0" strike="noStrike" spc="-1" dirty="0">
                <a:solidFill>
                  <a:srgbClr val="8064A2"/>
                </a:solidFill>
                <a:latin typeface="Trebuchet MS"/>
              </a:rPr>
              <a:t>barrier</a:t>
            </a:r>
            <a:r>
              <a:rPr lang="zh-CN" altLang="en-US" sz="2800" b="0" strike="noStrike" spc="-1" dirty="0">
                <a:solidFill>
                  <a:srgbClr val="8064A2"/>
                </a:solidFill>
                <a:latin typeface="Trebuchet MS"/>
              </a:rPr>
              <a:t>）这样的同步（</a:t>
            </a:r>
            <a:r>
              <a:rPr lang="en-US" altLang="zh-CN" sz="2800" b="0" strike="noStrike" spc="-1" dirty="0">
                <a:solidFill>
                  <a:srgbClr val="8064A2"/>
                </a:solidFill>
                <a:latin typeface="Trebuchet MS"/>
              </a:rPr>
              <a:t>synchronization</a:t>
            </a:r>
            <a:r>
              <a:rPr lang="zh-CN" altLang="en-US" sz="2800" b="0" strike="noStrike" spc="-1" dirty="0">
                <a:solidFill>
                  <a:srgbClr val="8064A2"/>
                </a:solidFill>
                <a:latin typeface="Trebuchet MS"/>
              </a:rPr>
              <a:t>）（这一特性非常关键）</a:t>
            </a:r>
            <a:endParaRPr lang="en-US" sz="2800" b="0" strike="noStrike" spc="-1" dirty="0">
              <a:latin typeface="Arial"/>
            </a:endParaRPr>
          </a:p>
          <a:p>
            <a:pPr marL="743040" lvl="1" indent="-285120">
              <a:lnSpc>
                <a:spcPct val="100000"/>
              </a:lnSpc>
              <a:spcBef>
                <a:spcPts val="561"/>
              </a:spcBef>
              <a:buClr>
                <a:srgbClr val="C0504D"/>
              </a:buClr>
              <a:buFont typeface="Arial"/>
              <a:buChar char="–"/>
            </a:pPr>
            <a:r>
              <a:rPr lang="zh-CN" altLang="en-US" sz="2800" b="0" strike="noStrike" spc="-1" dirty="0">
                <a:solidFill>
                  <a:srgbClr val="C0504D"/>
                </a:solidFill>
                <a:latin typeface="Trebuchet MS"/>
              </a:rPr>
              <a:t>唯一的解决方法：完成核函数数然后启动另一个核函数（</a:t>
            </a:r>
            <a:r>
              <a:rPr lang="en-US" altLang="zh-CN" sz="2800" b="0" strike="noStrike" spc="-1" dirty="0">
                <a:solidFill>
                  <a:srgbClr val="C0504D"/>
                </a:solidFill>
                <a:latin typeface="Trebuchet MS"/>
              </a:rPr>
              <a:t>kernel</a:t>
            </a:r>
            <a:r>
              <a:rPr lang="zh-CN" altLang="en-US" sz="2800" b="0" strike="noStrike" spc="-1" dirty="0">
                <a:solidFill>
                  <a:srgbClr val="C0504D"/>
                </a:solidFill>
                <a:latin typeface="Trebuchet MS"/>
              </a:rPr>
              <a:t>）</a:t>
            </a:r>
            <a:endParaRPr lang="en-US" sz="2800" b="0" strike="noStrike" spc="-1" dirty="0">
              <a:latin typeface="Arial"/>
            </a:endParaRPr>
          </a:p>
          <a:p>
            <a:pPr>
              <a:lnSpc>
                <a:spcPct val="100000"/>
              </a:lnSpc>
              <a:spcBef>
                <a:spcPts val="641"/>
              </a:spcBef>
            </a:pPr>
            <a:endParaRPr lang="en-US" sz="2800" b="0" strike="noStrike" spc="-1" dirty="0">
              <a:latin typeface="Arial"/>
            </a:endParaRPr>
          </a:p>
        </p:txBody>
      </p:sp>
      <p:sp>
        <p:nvSpPr>
          <p:cNvPr id="1813" name="CustomShape 3"/>
          <p:cNvSpPr/>
          <p:nvPr/>
        </p:nvSpPr>
        <p:spPr>
          <a:xfrm>
            <a:off x="4774517" y="847080"/>
            <a:ext cx="4129036" cy="912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z="1800" b="0" strike="noStrike" spc="-1" dirty="0">
                <a:solidFill>
                  <a:srgbClr val="4F81BD"/>
                </a:solidFill>
                <a:latin typeface="Trebuchet MS"/>
                <a:ea typeface="DejaVu Sans"/>
              </a:rPr>
              <a:t>确保局部内存或者全局内存浓重的内存操作具有正确顺序</a:t>
            </a:r>
            <a:r>
              <a:rPr lang="en-US" sz="1800" b="0" strike="noStrike" spc="-1" dirty="0">
                <a:solidFill>
                  <a:srgbClr val="4F81BD"/>
                </a:solidFill>
                <a:latin typeface="Trebuchet MS"/>
                <a:ea typeface="DejaVu Sans"/>
              </a:rPr>
              <a:t>(</a:t>
            </a:r>
            <a:r>
              <a:rPr lang="zh-CN" altLang="en-US" sz="1800" b="0" strike="noStrike" spc="-1" dirty="0">
                <a:solidFill>
                  <a:srgbClr val="4F81BD"/>
                </a:solidFill>
                <a:latin typeface="Trebuchet MS"/>
                <a:ea typeface="DejaVu Sans"/>
              </a:rPr>
              <a:t>刷新或者队列一个内存围栏（</a:t>
            </a:r>
            <a:r>
              <a:rPr lang="en-US" altLang="zh-CN" spc="-1" dirty="0">
                <a:solidFill>
                  <a:srgbClr val="4F81BD"/>
                </a:solidFill>
                <a:latin typeface="Trebuchet MS"/>
              </a:rPr>
              <a:t> memory fence </a:t>
            </a:r>
            <a:r>
              <a:rPr lang="zh-CN" altLang="en-US" sz="1800" b="0" strike="noStrike" spc="-1" dirty="0">
                <a:solidFill>
                  <a:srgbClr val="4F81BD"/>
                </a:solidFill>
                <a:latin typeface="Trebuchet MS"/>
                <a:ea typeface="DejaVu Sans"/>
              </a:rPr>
              <a:t>）</a:t>
            </a:r>
            <a:r>
              <a:rPr lang="en-US" sz="1800" b="0" strike="noStrike" spc="-1" dirty="0">
                <a:solidFill>
                  <a:srgbClr val="4F81BD"/>
                </a:solidFill>
                <a:latin typeface="Trebuchet MS"/>
                <a:ea typeface="DejaVu Sans"/>
              </a:rPr>
              <a:t>)</a:t>
            </a:r>
            <a:endParaRPr lang="en-US" sz="1800" b="0" strike="noStrike" spc="-1" dirty="0">
              <a:latin typeface="Arial"/>
            </a:endParaRPr>
          </a:p>
        </p:txBody>
      </p:sp>
      <p:sp>
        <p:nvSpPr>
          <p:cNvPr id="1814" name="CustomShape 4"/>
          <p:cNvSpPr/>
          <p:nvPr/>
        </p:nvSpPr>
        <p:spPr>
          <a:xfrm flipH="1">
            <a:off x="3804446" y="1760040"/>
            <a:ext cx="2458473" cy="498344"/>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1815" name="CustomShape 5"/>
          <p:cNvSpPr/>
          <p:nvPr/>
        </p:nvSpPr>
        <p:spPr>
          <a:xfrm>
            <a:off x="6264360" y="1760040"/>
            <a:ext cx="179280" cy="73332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6" name="CustomShape 1"/>
          <p:cNvSpPr/>
          <p:nvPr/>
        </p:nvSpPr>
        <p:spPr>
          <a:xfrm>
            <a:off x="107640" y="12564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lnSpcReduction="20000"/>
          </a:bodyPr>
          <a:lstStyle/>
          <a:p>
            <a:pPr algn="ctr">
              <a:lnSpc>
                <a:spcPct val="100000"/>
              </a:lnSpc>
            </a:pPr>
            <a:r>
              <a:rPr lang="zh-CN" altLang="en-US" sz="4400" b="0" strike="noStrike" spc="-1" dirty="0">
                <a:solidFill>
                  <a:srgbClr val="000000"/>
                </a:solidFill>
                <a:latin typeface="Trebuchet MS"/>
              </a:rPr>
              <a:t>什么地方需要同步（</a:t>
            </a:r>
            <a:r>
              <a:rPr lang="en-US" altLang="zh-CN" sz="4400" spc="-1" dirty="0">
                <a:solidFill>
                  <a:srgbClr val="000000"/>
                </a:solidFill>
                <a:latin typeface="Trebuchet MS"/>
              </a:rPr>
              <a:t> synchronization </a:t>
            </a:r>
            <a:r>
              <a:rPr lang="zh-CN" altLang="en-US" sz="4400" b="0" strike="noStrike" spc="-1" dirty="0">
                <a:solidFill>
                  <a:srgbClr val="000000"/>
                </a:solidFill>
                <a:latin typeface="Trebuchet MS"/>
              </a:rPr>
              <a:t>）</a:t>
            </a:r>
            <a:r>
              <a:rPr lang="en-US" sz="4400" b="0" strike="noStrike" spc="-1" dirty="0">
                <a:solidFill>
                  <a:srgbClr val="000000"/>
                </a:solidFill>
                <a:latin typeface="Trebuchet MS"/>
              </a:rPr>
              <a:t>?</a:t>
            </a:r>
            <a:endParaRPr lang="en-US" sz="4400" b="0" strike="noStrike" spc="-1" dirty="0">
              <a:latin typeface="Arial"/>
            </a:endParaRPr>
          </a:p>
        </p:txBody>
      </p:sp>
      <p:sp>
        <p:nvSpPr>
          <p:cNvPr id="1817" name="CustomShape 2"/>
          <p:cNvSpPr/>
          <p:nvPr/>
        </p:nvSpPr>
        <p:spPr>
          <a:xfrm>
            <a:off x="457200" y="1600200"/>
            <a:ext cx="8228880" cy="2260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设想</a:t>
            </a:r>
            <a:r>
              <a:rPr lang="zh-CN" altLang="en-US" sz="3200" spc="-1" dirty="0">
                <a:solidFill>
                  <a:srgbClr val="000000"/>
                </a:solidFill>
                <a:latin typeface="Trebuchet MS"/>
              </a:rPr>
              <a:t>一个归约过程</a:t>
            </a:r>
            <a:r>
              <a:rPr lang="zh-CN" altLang="en-US" sz="3200" b="0" strike="noStrike" spc="-1" dirty="0">
                <a:solidFill>
                  <a:srgbClr val="000000"/>
                </a:solidFill>
                <a:latin typeface="Trebuchet MS"/>
              </a:rPr>
              <a:t>（</a:t>
            </a:r>
            <a:r>
              <a:rPr lang="en-US" altLang="zh-CN" sz="3200" b="0" strike="noStrike" spc="-1" dirty="0">
                <a:solidFill>
                  <a:srgbClr val="000000"/>
                </a:solidFill>
                <a:latin typeface="Trebuchet MS"/>
              </a:rPr>
              <a:t>reduction</a:t>
            </a:r>
            <a:r>
              <a:rPr lang="zh-CN" altLang="en-US" sz="3200" b="0" strike="noStrike" spc="-1" dirty="0">
                <a:solidFill>
                  <a:srgbClr val="000000"/>
                </a:solidFill>
                <a:latin typeface="Trebuchet MS"/>
              </a:rPr>
              <a:t>）</a:t>
            </a:r>
            <a:r>
              <a:rPr lang="en-US" sz="3200" b="0" strike="noStrike" spc="-1" dirty="0">
                <a:solidFill>
                  <a:srgbClr val="000000"/>
                </a:solidFill>
                <a:latin typeface="Trebuchet MS"/>
              </a:rPr>
              <a:t> … </a:t>
            </a:r>
            <a:r>
              <a:rPr lang="zh-CN" altLang="en-US" sz="3200" b="0" strike="noStrike" spc="-1" dirty="0">
                <a:solidFill>
                  <a:srgbClr val="000000"/>
                </a:solidFill>
                <a:latin typeface="Trebuchet MS"/>
              </a:rPr>
              <a:t>将</a:t>
            </a:r>
            <a:r>
              <a:rPr lang="zh-CN" altLang="en-US" sz="3200" spc="-1" dirty="0">
                <a:solidFill>
                  <a:srgbClr val="000000"/>
                </a:solidFill>
                <a:latin typeface="Trebuchet MS"/>
              </a:rPr>
              <a:t>一系列数值归约成</a:t>
            </a:r>
            <a:r>
              <a:rPr lang="zh-CN" altLang="en-US" sz="3200" b="0" strike="noStrike" spc="-1" dirty="0">
                <a:solidFill>
                  <a:srgbClr val="000000"/>
                </a:solidFill>
                <a:latin typeface="Trebuchet MS"/>
              </a:rPr>
              <a:t>一个单独的值</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例如求一个数组中所有元素的和</a:t>
            </a:r>
            <a:endParaRPr lang="en-US" sz="2800" b="0" strike="noStrike" spc="-1" dirty="0">
              <a:latin typeface="Arial"/>
            </a:endParaRPr>
          </a:p>
          <a:p>
            <a:pPr marL="343080" indent="-342360">
              <a:spcBef>
                <a:spcPts val="641"/>
              </a:spcBef>
              <a:buClr>
                <a:srgbClr val="000000"/>
              </a:buClr>
              <a:buFont typeface="Arial"/>
              <a:buChar char="•"/>
            </a:pPr>
            <a:r>
              <a:rPr lang="zh-CN" altLang="en-US" sz="3200" b="0" strike="noStrike" spc="-1" dirty="0">
                <a:solidFill>
                  <a:srgbClr val="000000"/>
                </a:solidFill>
                <a:latin typeface="Trebuchet MS"/>
              </a:rPr>
              <a:t>顺序编码（</a:t>
            </a:r>
            <a:r>
              <a:rPr lang="en-US" altLang="zh-CN" sz="3200" spc="-1" dirty="0">
                <a:solidFill>
                  <a:srgbClr val="000000"/>
                </a:solidFill>
                <a:latin typeface="Trebuchet MS"/>
              </a:rPr>
              <a:t>Sequential code</a:t>
            </a:r>
            <a:r>
              <a:rPr lang="zh-CN" altLang="en-US" sz="3200" b="0" strike="noStrike" spc="-1" dirty="0">
                <a:solidFill>
                  <a:srgbClr val="000000"/>
                </a:solidFill>
                <a:latin typeface="Trebuchet MS"/>
              </a:rPr>
              <a:t>）</a:t>
            </a:r>
            <a:endParaRPr lang="en-US" sz="3200" b="0" strike="noStrike" spc="-1" dirty="0">
              <a:latin typeface="Arial"/>
            </a:endParaRPr>
          </a:p>
          <a:p>
            <a:pPr>
              <a:lnSpc>
                <a:spcPct val="100000"/>
              </a:lnSpc>
              <a:spcBef>
                <a:spcPts val="641"/>
              </a:spcBef>
            </a:pPr>
            <a:endParaRPr lang="en-US" sz="3200" b="0" strike="noStrike" spc="-1" dirty="0">
              <a:latin typeface="Arial"/>
            </a:endParaRPr>
          </a:p>
        </p:txBody>
      </p:sp>
      <p:sp>
        <p:nvSpPr>
          <p:cNvPr id="1818" name="CustomShape 3"/>
          <p:cNvSpPr/>
          <p:nvPr/>
        </p:nvSpPr>
        <p:spPr>
          <a:xfrm>
            <a:off x="1547640" y="4001040"/>
            <a:ext cx="6120000" cy="2650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400" b="1" strike="noStrike" spc="-1" dirty="0">
                <a:solidFill>
                  <a:srgbClr val="C0504D"/>
                </a:solidFill>
                <a:latin typeface="Courier New Bold"/>
                <a:ea typeface="DejaVu Sans"/>
              </a:rPr>
              <a:t>int </a:t>
            </a:r>
            <a:r>
              <a:rPr lang="en-US" sz="2400" b="1" strike="noStrike" spc="-1" dirty="0">
                <a:solidFill>
                  <a:srgbClr val="17375E"/>
                </a:solidFill>
                <a:latin typeface="Courier New Bold"/>
                <a:ea typeface="DejaVu Sans"/>
              </a:rPr>
              <a:t>reduce</a:t>
            </a:r>
            <a:r>
              <a:rPr lang="en-US" sz="2400" b="1" strike="noStrike" spc="-1" dirty="0">
                <a:solidFill>
                  <a:srgbClr val="000000"/>
                </a:solidFill>
                <a:latin typeface="Courier New Bold"/>
                <a:ea typeface="DejaVu Sans"/>
              </a:rPr>
              <a:t>(</a:t>
            </a:r>
            <a:r>
              <a:rPr lang="en-US" sz="2400" b="1" strike="noStrike" spc="-1" dirty="0">
                <a:solidFill>
                  <a:srgbClr val="C0504D"/>
                </a:solidFill>
                <a:latin typeface="Courier New Bold"/>
                <a:ea typeface="DejaVu Sans"/>
              </a:rPr>
              <a:t>int </a:t>
            </a:r>
            <a:r>
              <a:rPr lang="en-US" sz="2400" b="1" strike="noStrike" spc="-1" dirty="0" err="1">
                <a:solidFill>
                  <a:srgbClr val="000000"/>
                </a:solidFill>
                <a:latin typeface="Courier New Bold"/>
                <a:ea typeface="DejaVu Sans"/>
              </a:rPr>
              <a:t>Ndim</a:t>
            </a:r>
            <a:r>
              <a:rPr lang="en-US" sz="2400" b="1" strike="noStrike" spc="-1" dirty="0">
                <a:solidFill>
                  <a:srgbClr val="000000"/>
                </a:solidFill>
                <a:latin typeface="Courier New Bold"/>
                <a:ea typeface="DejaVu Sans"/>
              </a:rPr>
              <a:t>, </a:t>
            </a:r>
            <a:r>
              <a:rPr lang="en-US" sz="2400" b="1" strike="noStrike" spc="-1" dirty="0">
                <a:solidFill>
                  <a:srgbClr val="C0504D"/>
                </a:solidFill>
                <a:latin typeface="Courier New Bold"/>
                <a:ea typeface="DejaVu Sans"/>
              </a:rPr>
              <a:t>int </a:t>
            </a:r>
            <a:r>
              <a:rPr lang="en-US" sz="2400" b="1" strike="noStrike" spc="-1" dirty="0">
                <a:solidFill>
                  <a:srgbClr val="000000"/>
                </a:solidFill>
                <a:latin typeface="Courier New Bold"/>
                <a:ea typeface="DejaVu Sans"/>
              </a:rPr>
              <a:t>*A)</a:t>
            </a:r>
            <a:endParaRPr lang="en-US" sz="2400" b="0" strike="noStrike" spc="-1" dirty="0">
              <a:latin typeface="Arial"/>
            </a:endParaRPr>
          </a:p>
          <a:p>
            <a:pPr>
              <a:lnSpc>
                <a:spcPct val="100000"/>
              </a:lnSpc>
            </a:pPr>
            <a:r>
              <a:rPr lang="en-US" sz="2400" b="1" strike="noStrike" spc="-1" dirty="0">
                <a:solidFill>
                  <a:srgbClr val="000000"/>
                </a:solidFill>
                <a:latin typeface="Courier New Bold"/>
                <a:ea typeface="DejaVu Sans"/>
              </a:rPr>
              <a:t>{</a:t>
            </a:r>
            <a:endParaRPr lang="en-US" sz="2400" b="0" strike="noStrike" spc="-1" dirty="0">
              <a:latin typeface="Arial"/>
            </a:endParaRPr>
          </a:p>
          <a:p>
            <a:pPr>
              <a:lnSpc>
                <a:spcPct val="100000"/>
              </a:lnSpc>
            </a:pPr>
            <a:r>
              <a:rPr lang="en-US" sz="2400" b="1" strike="noStrike" spc="-1" dirty="0">
                <a:solidFill>
                  <a:srgbClr val="000000"/>
                </a:solidFill>
                <a:latin typeface="Courier New Bold"/>
                <a:ea typeface="DejaVu Sans"/>
              </a:rPr>
              <a:t>  </a:t>
            </a:r>
            <a:r>
              <a:rPr lang="en-US" sz="2400" b="1" strike="noStrike" spc="-1" dirty="0">
                <a:solidFill>
                  <a:srgbClr val="4F81BD"/>
                </a:solidFill>
                <a:latin typeface="Courier New Bold"/>
                <a:ea typeface="DejaVu Sans"/>
              </a:rPr>
              <a:t>int</a:t>
            </a:r>
            <a:r>
              <a:rPr lang="en-US" sz="2400" b="1" strike="noStrike" spc="-1" dirty="0">
                <a:solidFill>
                  <a:srgbClr val="000000"/>
                </a:solidFill>
                <a:latin typeface="Courier New Bold"/>
                <a:ea typeface="DejaVu Sans"/>
              </a:rPr>
              <a:t> sum = 0;</a:t>
            </a:r>
            <a:endParaRPr lang="en-US" sz="2400" b="0" strike="noStrike" spc="-1" dirty="0">
              <a:latin typeface="Arial"/>
            </a:endParaRPr>
          </a:p>
          <a:p>
            <a:pPr>
              <a:lnSpc>
                <a:spcPct val="100000"/>
              </a:lnSpc>
            </a:pPr>
            <a:r>
              <a:rPr lang="en-US" sz="2400" b="1" strike="noStrike" spc="-1" dirty="0">
                <a:solidFill>
                  <a:srgbClr val="4F81BD"/>
                </a:solidFill>
                <a:latin typeface="Courier New Bold"/>
                <a:ea typeface="DejaVu Sans"/>
              </a:rPr>
              <a:t>  for </a:t>
            </a:r>
            <a:r>
              <a:rPr lang="en-US" sz="2400" b="1" strike="noStrike" spc="-1" dirty="0">
                <a:solidFill>
                  <a:srgbClr val="000000"/>
                </a:solidFill>
                <a:latin typeface="Courier New Bold"/>
                <a:ea typeface="DejaVu Sans"/>
              </a:rPr>
              <a:t>(</a:t>
            </a:r>
            <a:r>
              <a:rPr lang="en-US" sz="2400" b="1" strike="noStrike" spc="-1" dirty="0">
                <a:solidFill>
                  <a:srgbClr val="C0504D"/>
                </a:solidFill>
                <a:latin typeface="Courier New Bold"/>
                <a:ea typeface="DejaVu Sans"/>
              </a:rPr>
              <a:t>int</a:t>
            </a:r>
            <a:r>
              <a:rPr lang="en-US" sz="2400" b="1" strike="noStrike" spc="-1" dirty="0">
                <a:solidFill>
                  <a:srgbClr val="000000"/>
                </a:solidFill>
                <a:latin typeface="Courier New Bold"/>
                <a:ea typeface="DejaVu Sans"/>
              </a:rPr>
              <a:t> </a:t>
            </a:r>
            <a:r>
              <a:rPr lang="en-US" sz="2400" b="1" strike="noStrike" spc="-1" dirty="0" err="1">
                <a:solidFill>
                  <a:srgbClr val="000000"/>
                </a:solidFill>
                <a:latin typeface="Courier New Bold"/>
                <a:ea typeface="DejaVu Sans"/>
              </a:rPr>
              <a:t>i</a:t>
            </a:r>
            <a:r>
              <a:rPr lang="en-US" sz="2400" b="1" strike="noStrike" spc="-1" dirty="0">
                <a:solidFill>
                  <a:srgbClr val="000000"/>
                </a:solidFill>
                <a:latin typeface="Courier New Bold"/>
                <a:ea typeface="DejaVu Sans"/>
              </a:rPr>
              <a:t> = 0; </a:t>
            </a:r>
            <a:r>
              <a:rPr lang="en-US" sz="2400" b="1" strike="noStrike" spc="-1" dirty="0" err="1">
                <a:solidFill>
                  <a:srgbClr val="000000"/>
                </a:solidFill>
                <a:latin typeface="Courier New Bold"/>
                <a:ea typeface="DejaVu Sans"/>
              </a:rPr>
              <a:t>i</a:t>
            </a:r>
            <a:r>
              <a:rPr lang="en-US" sz="2400" b="1" strike="noStrike" spc="-1" dirty="0">
                <a:solidFill>
                  <a:srgbClr val="000000"/>
                </a:solidFill>
                <a:latin typeface="Courier New Bold"/>
                <a:ea typeface="DejaVu Sans"/>
              </a:rPr>
              <a:t> &lt; </a:t>
            </a:r>
            <a:r>
              <a:rPr lang="en-US" sz="2400" b="1" strike="noStrike" spc="-1" dirty="0" err="1">
                <a:solidFill>
                  <a:srgbClr val="000000"/>
                </a:solidFill>
                <a:latin typeface="Courier New Bold"/>
                <a:ea typeface="DejaVu Sans"/>
              </a:rPr>
              <a:t>Ndim</a:t>
            </a:r>
            <a:r>
              <a:rPr lang="en-US" sz="2400" b="1" strike="noStrike" spc="-1" dirty="0">
                <a:solidFill>
                  <a:srgbClr val="000000"/>
                </a:solidFill>
                <a:latin typeface="Courier New Bold"/>
                <a:ea typeface="DejaVu Sans"/>
              </a:rPr>
              <a:t>; </a:t>
            </a:r>
            <a:r>
              <a:rPr lang="en-US" sz="2400" b="1" strike="noStrike" spc="-1" dirty="0" err="1">
                <a:solidFill>
                  <a:srgbClr val="000000"/>
                </a:solidFill>
                <a:latin typeface="Courier New Bold"/>
                <a:ea typeface="DejaVu Sans"/>
              </a:rPr>
              <a:t>i</a:t>
            </a:r>
            <a:r>
              <a:rPr lang="en-US" sz="2400" b="1" strike="noStrike" spc="-1" dirty="0">
                <a:solidFill>
                  <a:srgbClr val="000000"/>
                </a:solidFill>
                <a:latin typeface="Courier New Bold"/>
                <a:ea typeface="DejaVu Sans"/>
              </a:rPr>
              <a:t>++)</a:t>
            </a:r>
            <a:endParaRPr lang="en-US" sz="2400" b="0" strike="noStrike" spc="-1" dirty="0">
              <a:latin typeface="Arial"/>
            </a:endParaRPr>
          </a:p>
          <a:p>
            <a:pPr>
              <a:lnSpc>
                <a:spcPct val="100000"/>
              </a:lnSpc>
            </a:pPr>
            <a:r>
              <a:rPr lang="en-US" sz="2400" b="1" strike="noStrike" spc="-1" dirty="0">
                <a:solidFill>
                  <a:srgbClr val="000000"/>
                </a:solidFill>
                <a:latin typeface="Courier New Bold"/>
                <a:ea typeface="DejaVu Sans"/>
              </a:rPr>
              <a:t>    sum += A[</a:t>
            </a:r>
            <a:r>
              <a:rPr lang="en-US" sz="2400" b="1" strike="noStrike" spc="-1" dirty="0" err="1">
                <a:solidFill>
                  <a:srgbClr val="000000"/>
                </a:solidFill>
                <a:latin typeface="Courier New Bold"/>
                <a:ea typeface="DejaVu Sans"/>
              </a:rPr>
              <a:t>i</a:t>
            </a:r>
            <a:r>
              <a:rPr lang="en-US" sz="2400" b="1" strike="noStrike" spc="-1" dirty="0">
                <a:solidFill>
                  <a:srgbClr val="000000"/>
                </a:solidFill>
                <a:latin typeface="Courier New Bold"/>
                <a:ea typeface="DejaVu Sans"/>
              </a:rPr>
              <a:t>];</a:t>
            </a:r>
            <a:endParaRPr lang="en-US" sz="2400" b="0" strike="noStrike" spc="-1" dirty="0">
              <a:latin typeface="Arial"/>
            </a:endParaRPr>
          </a:p>
          <a:p>
            <a:pPr>
              <a:lnSpc>
                <a:spcPct val="100000"/>
              </a:lnSpc>
            </a:pPr>
            <a:r>
              <a:rPr lang="en-US" sz="2400" b="1" strike="noStrike" spc="-1" dirty="0">
                <a:solidFill>
                  <a:srgbClr val="000000"/>
                </a:solidFill>
                <a:latin typeface="Courier New Bold"/>
                <a:ea typeface="DejaVu Sans"/>
              </a:rPr>
              <a:t>  </a:t>
            </a:r>
            <a:r>
              <a:rPr lang="en-US" sz="2400" b="1" strike="noStrike" spc="-1" dirty="0">
                <a:solidFill>
                  <a:srgbClr val="4F81BD"/>
                </a:solidFill>
                <a:latin typeface="Courier New Bold"/>
                <a:ea typeface="DejaVu Sans"/>
              </a:rPr>
              <a:t>return</a:t>
            </a:r>
            <a:r>
              <a:rPr lang="en-US" sz="2400" b="1" strike="noStrike" spc="-1" dirty="0">
                <a:solidFill>
                  <a:srgbClr val="000000"/>
                </a:solidFill>
                <a:latin typeface="Courier New Bold"/>
                <a:ea typeface="DejaVu Sans"/>
              </a:rPr>
              <a:t> sum;</a:t>
            </a:r>
            <a:endParaRPr lang="en-US" sz="2400" b="0" strike="noStrike" spc="-1" dirty="0">
              <a:latin typeface="Arial"/>
            </a:endParaRPr>
          </a:p>
          <a:p>
            <a:pPr>
              <a:lnSpc>
                <a:spcPct val="100000"/>
              </a:lnSpc>
            </a:pPr>
            <a:r>
              <a:rPr lang="en-US" sz="2400" b="1" strike="noStrike" spc="-1" dirty="0">
                <a:solidFill>
                  <a:srgbClr val="000000"/>
                </a:solidFill>
                <a:latin typeface="Courier New Bold"/>
                <a:ea typeface="DejaVu Sans"/>
              </a:rPr>
              <a:t>}</a:t>
            </a:r>
            <a:endParaRPr lang="en-US" sz="2400" b="0" strike="noStrike" spc="-1" dirty="0">
              <a:latin typeface="Arial"/>
            </a:endParaRP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9"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3200" spc="-1" dirty="0">
                <a:solidFill>
                  <a:srgbClr val="000000"/>
                </a:solidFill>
                <a:latin typeface="Trebuchet MS"/>
              </a:rPr>
              <a:t>简单的并行归约（</a:t>
            </a:r>
            <a:r>
              <a:rPr lang="en-US" altLang="zh-CN" sz="3200" spc="-1" dirty="0">
                <a:solidFill>
                  <a:srgbClr val="000000"/>
                </a:solidFill>
                <a:latin typeface="Trebuchet MS"/>
              </a:rPr>
              <a:t>parallel reduction</a:t>
            </a:r>
            <a:r>
              <a:rPr lang="zh-CN" altLang="en-US" sz="3200" spc="-1" dirty="0">
                <a:solidFill>
                  <a:srgbClr val="000000"/>
                </a:solidFill>
                <a:latin typeface="Trebuchet MS"/>
              </a:rPr>
              <a:t>）</a:t>
            </a:r>
            <a:endParaRPr lang="en-US" sz="3200" b="0" strike="noStrike" spc="-1" dirty="0">
              <a:latin typeface="Arial"/>
            </a:endParaRPr>
          </a:p>
        </p:txBody>
      </p:sp>
      <p:sp>
        <p:nvSpPr>
          <p:cNvPr id="1820" name="CustomShape 2"/>
          <p:cNvSpPr/>
          <p:nvPr/>
        </p:nvSpPr>
        <p:spPr>
          <a:xfrm>
            <a:off x="179640" y="1600200"/>
            <a:ext cx="8784360" cy="4996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marL="343080" indent="-342360">
              <a:lnSpc>
                <a:spcPct val="110000"/>
              </a:lnSpc>
              <a:spcBef>
                <a:spcPts val="641"/>
              </a:spcBef>
              <a:buClr>
                <a:srgbClr val="000000"/>
              </a:buClr>
              <a:buFont typeface="Arial"/>
              <a:buChar char="•"/>
            </a:pPr>
            <a:r>
              <a:rPr lang="zh-CN" altLang="en-US" sz="3200" b="0" strike="noStrike" spc="-1" dirty="0">
                <a:solidFill>
                  <a:srgbClr val="000000"/>
                </a:solidFill>
                <a:latin typeface="Trebuchet MS"/>
              </a:rPr>
              <a:t>一个归约过程可以分为三个步骤</a:t>
            </a:r>
            <a:r>
              <a:rPr lang="en-US" sz="3200" b="0" strike="noStrike" spc="-1" dirty="0">
                <a:solidFill>
                  <a:srgbClr val="000000"/>
                </a:solidFill>
                <a:latin typeface="Trebuchet MS"/>
              </a:rPr>
              <a:t>:</a:t>
            </a:r>
            <a:endParaRPr lang="en-US" sz="3200" b="0" strike="noStrike" spc="-1" dirty="0">
              <a:latin typeface="Arial"/>
            </a:endParaRPr>
          </a:p>
          <a:p>
            <a:pPr marL="971640" lvl="1" indent="-513720">
              <a:lnSpc>
                <a:spcPct val="110000"/>
              </a:lnSpc>
              <a:spcBef>
                <a:spcPts val="561"/>
              </a:spcBef>
              <a:buClr>
                <a:srgbClr val="000000"/>
              </a:buClr>
              <a:buFont typeface="Trebuchet MS"/>
              <a:buAutoNum type="arabicPeriod"/>
            </a:pPr>
            <a:r>
              <a:rPr lang="zh-CN" altLang="en-US" sz="2800" spc="-1" dirty="0">
                <a:solidFill>
                  <a:srgbClr val="000000"/>
                </a:solidFill>
                <a:latin typeface="Trebuchet MS"/>
              </a:rPr>
              <a:t>每个工作项（</a:t>
            </a:r>
            <a:r>
              <a:rPr lang="en-US" altLang="zh-CN" sz="2800" spc="-1" dirty="0">
                <a:solidFill>
                  <a:srgbClr val="000000"/>
                </a:solidFill>
                <a:latin typeface="Trebuchet MS"/>
              </a:rPr>
              <a:t>work-item</a:t>
            </a:r>
            <a:r>
              <a:rPr lang="zh-CN" altLang="en-US" sz="2800" spc="-1" dirty="0">
                <a:solidFill>
                  <a:srgbClr val="000000"/>
                </a:solidFill>
                <a:latin typeface="Trebuchet MS"/>
              </a:rPr>
              <a:t>）都将其私有内存的值累加到一个局部数组（</a:t>
            </a:r>
            <a:r>
              <a:rPr lang="en-US" altLang="zh-CN" sz="2800" spc="-1" dirty="0">
                <a:solidFill>
                  <a:srgbClr val="000000"/>
                </a:solidFill>
                <a:latin typeface="Trebuchet MS"/>
              </a:rPr>
              <a:t>local array</a:t>
            </a:r>
            <a:r>
              <a:rPr lang="zh-CN" altLang="en-US" sz="2800" spc="-1" dirty="0">
                <a:solidFill>
                  <a:srgbClr val="000000"/>
                </a:solidFill>
                <a:latin typeface="Trebuchet MS"/>
              </a:rPr>
              <a:t>）中，这个局部数组使用工作项的局部</a:t>
            </a:r>
            <a:r>
              <a:rPr lang="en-US" altLang="zh-CN" sz="2800" spc="-1" dirty="0">
                <a:solidFill>
                  <a:srgbClr val="000000"/>
                </a:solidFill>
                <a:latin typeface="Trebuchet MS"/>
              </a:rPr>
              <a:t>id</a:t>
            </a:r>
            <a:r>
              <a:rPr lang="zh-CN" altLang="en-US" sz="2800" spc="-1" dirty="0">
                <a:solidFill>
                  <a:srgbClr val="000000"/>
                </a:solidFill>
                <a:latin typeface="Trebuchet MS"/>
              </a:rPr>
              <a:t>（</a:t>
            </a:r>
            <a:r>
              <a:rPr lang="en-US" altLang="zh-CN" sz="2800" spc="-1" dirty="0">
                <a:solidFill>
                  <a:srgbClr val="000000"/>
                </a:solidFill>
                <a:latin typeface="Trebuchet MS"/>
              </a:rPr>
              <a:t>local id</a:t>
            </a:r>
            <a:r>
              <a:rPr lang="zh-CN" altLang="en-US" sz="2800" spc="-1" dirty="0">
                <a:solidFill>
                  <a:srgbClr val="000000"/>
                </a:solidFill>
                <a:latin typeface="Trebuchet MS"/>
              </a:rPr>
              <a:t>）作为索引；</a:t>
            </a:r>
            <a:endParaRPr lang="en-US" sz="2800" b="0" strike="noStrike" spc="-1" dirty="0">
              <a:latin typeface="Arial"/>
            </a:endParaRPr>
          </a:p>
          <a:p>
            <a:pPr marL="971640" lvl="1" indent="-513720">
              <a:lnSpc>
                <a:spcPct val="110000"/>
              </a:lnSpc>
              <a:spcBef>
                <a:spcPts val="561"/>
              </a:spcBef>
              <a:buClr>
                <a:srgbClr val="000000"/>
              </a:buClr>
              <a:buFont typeface="Trebuchet MS"/>
              <a:buAutoNum type="arabicPeriod"/>
            </a:pPr>
            <a:r>
              <a:rPr lang="zh-CN" altLang="en-US" sz="2800" b="0" strike="noStrike" spc="-1" dirty="0">
                <a:solidFill>
                  <a:srgbClr val="000000"/>
                </a:solidFill>
                <a:latin typeface="Trebuchet MS"/>
              </a:rPr>
              <a:t>所有工作项都完成上述内容的时候，一个工作组将局部数组（</a:t>
            </a:r>
            <a:r>
              <a:rPr lang="en-US" altLang="zh-CN" sz="2800" b="0" strike="noStrike" spc="-1" dirty="0">
                <a:solidFill>
                  <a:srgbClr val="000000"/>
                </a:solidFill>
                <a:latin typeface="Trebuchet MS"/>
              </a:rPr>
              <a:t>local array</a:t>
            </a:r>
            <a:r>
              <a:rPr lang="zh-CN" altLang="en-US" sz="2800" b="0" strike="noStrike" spc="-1" dirty="0">
                <a:solidFill>
                  <a:srgbClr val="000000"/>
                </a:solidFill>
                <a:latin typeface="Trebuchet MS"/>
              </a:rPr>
              <a:t>）加到全局数组（</a:t>
            </a:r>
            <a:r>
              <a:rPr lang="en-US" altLang="zh-CN" sz="2800" b="0" strike="noStrike" spc="-1" dirty="0">
                <a:solidFill>
                  <a:srgbClr val="000000"/>
                </a:solidFill>
                <a:latin typeface="Trebuchet MS"/>
              </a:rPr>
              <a:t>global array</a:t>
            </a:r>
            <a:r>
              <a:rPr lang="zh-CN" altLang="en-US" sz="2800" b="0" strike="noStrike" spc="-1" dirty="0">
                <a:solidFill>
                  <a:srgbClr val="000000"/>
                </a:solidFill>
                <a:latin typeface="Trebuchet MS"/>
              </a:rPr>
              <a:t>）中的一个元素上去，这个全局数组使用工作组（</a:t>
            </a:r>
            <a:r>
              <a:rPr lang="en-US" altLang="zh-CN" sz="2800" b="0" strike="noStrike" spc="-1" dirty="0">
                <a:solidFill>
                  <a:srgbClr val="000000"/>
                </a:solidFill>
                <a:latin typeface="Trebuchet MS"/>
              </a:rPr>
              <a:t>work-group</a:t>
            </a:r>
            <a:r>
              <a:rPr lang="zh-CN" altLang="en-US" sz="2800" b="0" strike="noStrike" spc="-1" dirty="0">
                <a:solidFill>
                  <a:srgbClr val="000000"/>
                </a:solidFill>
                <a:latin typeface="Trebuchet MS"/>
              </a:rPr>
              <a:t>）的 </a:t>
            </a:r>
            <a:r>
              <a:rPr lang="en-US" altLang="zh-CN" sz="2800" b="0" strike="noStrike" spc="-1" dirty="0">
                <a:solidFill>
                  <a:srgbClr val="000000"/>
                </a:solidFill>
                <a:latin typeface="Trebuchet MS"/>
              </a:rPr>
              <a:t>id </a:t>
            </a:r>
            <a:r>
              <a:rPr lang="zh-CN" altLang="en-US" sz="2800" b="0" strike="noStrike" spc="-1" dirty="0">
                <a:solidFill>
                  <a:srgbClr val="000000"/>
                </a:solidFill>
                <a:latin typeface="Trebuchet MS"/>
              </a:rPr>
              <a:t>作为索引；</a:t>
            </a:r>
            <a:endParaRPr lang="en-US" sz="2800" b="0" strike="noStrike" spc="-1" dirty="0">
              <a:latin typeface="Arial"/>
            </a:endParaRPr>
          </a:p>
          <a:p>
            <a:pPr marL="971640" lvl="1" indent="-513720">
              <a:lnSpc>
                <a:spcPct val="110000"/>
              </a:lnSpc>
              <a:spcBef>
                <a:spcPts val="561"/>
              </a:spcBef>
              <a:buClr>
                <a:srgbClr val="000000"/>
              </a:buClr>
              <a:buFont typeface="Trebuchet MS"/>
              <a:buAutoNum type="arabicPeriod"/>
            </a:pPr>
            <a:r>
              <a:rPr lang="zh-CN" altLang="en-US" sz="2800" b="0" strike="noStrike" spc="-1" dirty="0">
                <a:solidFill>
                  <a:srgbClr val="000000"/>
                </a:solidFill>
                <a:latin typeface="Trebuchet MS"/>
              </a:rPr>
              <a:t>当所有工作组都完成了核函数执行（</a:t>
            </a:r>
            <a:r>
              <a:rPr lang="en-US" altLang="zh-CN" sz="2800" b="0" strike="noStrike" spc="-1" dirty="0">
                <a:solidFill>
                  <a:srgbClr val="000000"/>
                </a:solidFill>
                <a:latin typeface="Trebuchet MS"/>
              </a:rPr>
              <a:t>kernel execution</a:t>
            </a:r>
            <a:r>
              <a:rPr lang="zh-CN" altLang="en-US" sz="2800" b="0" strike="noStrike" spc="-1" dirty="0">
                <a:solidFill>
                  <a:srgbClr val="000000"/>
                </a:solidFill>
                <a:latin typeface="Trebuchet MS"/>
              </a:rPr>
              <a:t>），将全局数组（</a:t>
            </a:r>
            <a:r>
              <a:rPr lang="en-US" altLang="zh-CN" sz="2800" b="0" strike="noStrike" spc="-1" dirty="0">
                <a:solidFill>
                  <a:srgbClr val="000000"/>
                </a:solidFill>
                <a:latin typeface="Trebuchet MS"/>
              </a:rPr>
              <a:t>global array</a:t>
            </a:r>
            <a:r>
              <a:rPr lang="zh-CN" altLang="en-US" sz="2800" b="0" strike="noStrike" spc="-1" dirty="0">
                <a:solidFill>
                  <a:srgbClr val="000000"/>
                </a:solidFill>
                <a:latin typeface="Trebuchet MS"/>
              </a:rPr>
              <a:t>）累加到宿主内存上（</a:t>
            </a:r>
            <a:r>
              <a:rPr lang="en-US" altLang="zh-CN" sz="2800" b="0" strike="noStrike" spc="-1" dirty="0">
                <a:solidFill>
                  <a:srgbClr val="000000"/>
                </a:solidFill>
                <a:latin typeface="Trebuchet MS"/>
              </a:rPr>
              <a:t>host memory</a:t>
            </a:r>
            <a:r>
              <a:rPr lang="zh-CN" altLang="en-US" sz="2800" b="0" strike="noStrike" spc="-1" dirty="0">
                <a:solidFill>
                  <a:srgbClr val="000000"/>
                </a:solidFill>
                <a:latin typeface="Trebuchet MS"/>
              </a:rPr>
              <a:t>）。</a:t>
            </a:r>
            <a:endParaRPr lang="en-US" sz="2800" b="0" strike="noStrike" spc="-1" dirty="0">
              <a:latin typeface="Arial"/>
            </a:endParaRPr>
          </a:p>
          <a:p>
            <a:pPr>
              <a:lnSpc>
                <a:spcPct val="110000"/>
              </a:lnSpc>
              <a:spcBef>
                <a:spcPts val="641"/>
              </a:spcBef>
            </a:pPr>
            <a:endParaRPr lang="en-US" sz="2800" b="0" strike="noStrike" spc="-1" dirty="0">
              <a:latin typeface="Arial"/>
            </a:endParaRPr>
          </a:p>
          <a:p>
            <a:pPr marL="343080" indent="-342360">
              <a:lnSpc>
                <a:spcPct val="110000"/>
              </a:lnSpc>
              <a:spcBef>
                <a:spcPts val="641"/>
              </a:spcBef>
              <a:buClr>
                <a:srgbClr val="000000"/>
              </a:buClr>
              <a:buFont typeface="Arial"/>
              <a:buChar char="•"/>
            </a:pPr>
            <a:r>
              <a:rPr lang="zh-CN" altLang="en-US" sz="3200" b="0" strike="noStrike" spc="-1" dirty="0">
                <a:solidFill>
                  <a:srgbClr val="000000"/>
                </a:solidFill>
                <a:latin typeface="Trebuchet MS"/>
              </a:rPr>
              <a:t>注意：这是一个简单的归约（</a:t>
            </a:r>
            <a:r>
              <a:rPr lang="en-US" altLang="zh-CN" sz="3200" b="0" strike="noStrike" spc="-1" dirty="0">
                <a:solidFill>
                  <a:srgbClr val="000000"/>
                </a:solidFill>
                <a:latin typeface="Trebuchet MS"/>
              </a:rPr>
              <a:t>reduction</a:t>
            </a:r>
            <a:r>
              <a:rPr lang="zh-CN" altLang="en-US" sz="3200" b="0" strike="noStrike" spc="-1" dirty="0">
                <a:solidFill>
                  <a:srgbClr val="000000"/>
                </a:solidFill>
                <a:latin typeface="Trebuchet MS"/>
              </a:rPr>
              <a:t>）过程，很好实现。更有效的归约在工作组求和的过程是在设备上并发进行的（</a:t>
            </a:r>
            <a:r>
              <a:rPr lang="en-US" altLang="zh-CN" sz="3200" spc="-1" dirty="0">
                <a:solidFill>
                  <a:srgbClr val="000000"/>
                </a:solidFill>
                <a:latin typeface="Trebuchet MS"/>
              </a:rPr>
              <a:t> in parallel on the device </a:t>
            </a:r>
            <a:r>
              <a:rPr lang="zh-CN" altLang="en-US" sz="3200" b="0" strike="noStrike" spc="-1" dirty="0">
                <a:solidFill>
                  <a:srgbClr val="000000"/>
                </a:solidFill>
                <a:latin typeface="Trebuchet MS"/>
              </a:rPr>
              <a:t>）而不是在宿主上（</a:t>
            </a:r>
            <a:r>
              <a:rPr lang="en-US" altLang="zh-CN" sz="3200" b="0" strike="noStrike" spc="-1" dirty="0">
                <a:solidFill>
                  <a:srgbClr val="000000"/>
                </a:solidFill>
                <a:latin typeface="Trebuchet MS"/>
              </a:rPr>
              <a:t>on the host</a:t>
            </a:r>
            <a:r>
              <a:rPr lang="zh-CN" altLang="en-US" sz="3200" b="0" strike="noStrike" spc="-1" dirty="0">
                <a:solidFill>
                  <a:srgbClr val="000000"/>
                </a:solidFill>
                <a:latin typeface="Trebuchet MS"/>
              </a:rPr>
              <a:t>）。</a:t>
            </a:r>
            <a:r>
              <a:rPr lang="en-US" sz="3200" b="0" strike="noStrike" spc="-1" dirty="0">
                <a:solidFill>
                  <a:srgbClr val="000000"/>
                </a:solidFill>
                <a:latin typeface="Trebuchet MS"/>
              </a:rPr>
              <a:t> </a:t>
            </a:r>
            <a:r>
              <a:rPr lang="zh-CN" altLang="en-US" sz="3200" b="0" strike="noStrike" spc="-1" dirty="0">
                <a:solidFill>
                  <a:srgbClr val="000000"/>
                </a:solidFill>
                <a:latin typeface="Trebuchet MS"/>
              </a:rPr>
              <a:t>这些更具有伸缩性（</a:t>
            </a:r>
            <a:r>
              <a:rPr lang="en-US" altLang="zh-CN" sz="3200" b="0" strike="noStrike" spc="-1" dirty="0">
                <a:solidFill>
                  <a:srgbClr val="000000"/>
                </a:solidFill>
                <a:latin typeface="Trebuchet MS"/>
              </a:rPr>
              <a:t>more scalable</a:t>
            </a:r>
            <a:r>
              <a:rPr lang="zh-CN" altLang="en-US" sz="3200" b="0" strike="noStrike" spc="-1" dirty="0">
                <a:solidFill>
                  <a:srgbClr val="000000"/>
                </a:solidFill>
                <a:latin typeface="Trebuchet MS"/>
              </a:rPr>
              <a:t>）的归约实现起来要复杂很多。</a:t>
            </a:r>
            <a:endParaRPr lang="en-US" sz="3200" b="0" strike="noStrike" spc="-1" dirty="0">
              <a:latin typeface="Arial"/>
            </a:endParaRPr>
          </a:p>
          <a:p>
            <a:pPr>
              <a:lnSpc>
                <a:spcPct val="110000"/>
              </a:lnSpc>
              <a:spcBef>
                <a:spcPts val="641"/>
              </a:spcBef>
            </a:pPr>
            <a:endParaRPr lang="en-US" sz="3200" b="0" strike="noStrike" spc="-1" dirty="0">
              <a:latin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8"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lnSpcReduction="20000"/>
          </a:bodyPr>
          <a:lstStyle/>
          <a:p>
            <a:pPr algn="ctr">
              <a:lnSpc>
                <a:spcPct val="100000"/>
              </a:lnSpc>
            </a:pPr>
            <a:r>
              <a:rPr lang="en-US" sz="4400" b="0" strike="noStrike" spc="-1">
                <a:solidFill>
                  <a:srgbClr val="000000"/>
                </a:solidFill>
                <a:latin typeface="Trebuchet MS"/>
              </a:rPr>
              <a:t>Intel® Xeon Phi™ 安装过程（旧版）</a:t>
            </a:r>
            <a:endParaRPr lang="en-US" sz="4400" b="0" strike="noStrike" spc="-1">
              <a:latin typeface="Arial"/>
            </a:endParaRPr>
          </a:p>
        </p:txBody>
      </p:sp>
      <p:sp>
        <p:nvSpPr>
          <p:cNvPr id="459"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Intel® Xeon Phi™ 协处理器（coprocessor） 是一类比较特殊的处理器，一般只在超级计算机（HPC）集群（cluster）中常用到。</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因此，这里就假设大多数用户都是在别人建立好的服务器环境中使用这样的设备，所以本文就不再讲解针对 Intel® Xeon Phi™ 协处理器的 OpenCL 安装过程了。</a:t>
            </a:r>
            <a:endParaRPr lang="en-US" sz="32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1" name="CustomShape 1"/>
          <p:cNvSpPr/>
          <p:nvPr/>
        </p:nvSpPr>
        <p:spPr>
          <a:xfrm>
            <a:off x="0" y="274680"/>
            <a:ext cx="91432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3600" b="0" strike="noStrike" spc="-1" dirty="0">
                <a:solidFill>
                  <a:srgbClr val="000000"/>
                </a:solidFill>
                <a:latin typeface="Trebuchet MS"/>
              </a:rPr>
              <a:t>使用归约的一个简单程序</a:t>
            </a:r>
            <a:endParaRPr lang="en-US" sz="3600" b="0" strike="noStrike" spc="-1" dirty="0">
              <a:latin typeface="Arial"/>
            </a:endParaRPr>
          </a:p>
        </p:txBody>
      </p:sp>
      <p:sp>
        <p:nvSpPr>
          <p:cNvPr id="1822" name="CustomShape 2"/>
          <p:cNvSpPr/>
          <p:nvPr/>
        </p:nvSpPr>
        <p:spPr>
          <a:xfrm>
            <a:off x="457200" y="1340640"/>
            <a:ext cx="403956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100000"/>
              </a:lnSpc>
              <a:spcBef>
                <a:spcPts val="479"/>
              </a:spcBef>
            </a:pPr>
            <a:r>
              <a:rPr lang="zh-CN" altLang="en-US" sz="2400" b="1" strike="noStrike" spc="-1" dirty="0">
                <a:solidFill>
                  <a:srgbClr val="000000"/>
                </a:solidFill>
                <a:latin typeface="Trebuchet MS"/>
              </a:rPr>
              <a:t>数值积分</a:t>
            </a:r>
            <a:endParaRPr lang="en-US" altLang="zh-CN" sz="2400" b="1" strike="noStrike" spc="-1" dirty="0">
              <a:solidFill>
                <a:srgbClr val="000000"/>
              </a:solidFill>
              <a:latin typeface="Trebuchet MS"/>
            </a:endParaRPr>
          </a:p>
          <a:p>
            <a:pPr>
              <a:lnSpc>
                <a:spcPct val="100000"/>
              </a:lnSpc>
              <a:spcBef>
                <a:spcPts val="479"/>
              </a:spcBef>
            </a:pPr>
            <a:r>
              <a:rPr lang="en-US" sz="1400" b="1" strike="noStrike" spc="-1" dirty="0">
                <a:solidFill>
                  <a:srgbClr val="000000"/>
                </a:solidFill>
                <a:latin typeface="Trebuchet MS"/>
              </a:rPr>
              <a:t>Numerical Integration</a:t>
            </a:r>
            <a:endParaRPr lang="en-US" sz="1400" b="0" strike="noStrike" spc="-1" dirty="0">
              <a:latin typeface="Arial"/>
            </a:endParaRPr>
          </a:p>
        </p:txBody>
      </p:sp>
      <p:sp>
        <p:nvSpPr>
          <p:cNvPr id="1823" name="CustomShape 3"/>
          <p:cNvSpPr/>
          <p:nvPr/>
        </p:nvSpPr>
        <p:spPr>
          <a:xfrm>
            <a:off x="4305240" y="2174760"/>
            <a:ext cx="4730400" cy="4493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79"/>
              </a:spcBef>
            </a:pPr>
            <a:r>
              <a:rPr lang="zh-CN" altLang="en-US" sz="2400" spc="-1" dirty="0">
                <a:solidFill>
                  <a:srgbClr val="000000"/>
                </a:solidFill>
                <a:latin typeface="Trebuchet MS"/>
              </a:rPr>
              <a:t>数学上，我们可以将积分近似看作是一系列小矩形（</a:t>
            </a:r>
            <a:r>
              <a:rPr lang="en-US" altLang="zh-CN" sz="2400" spc="-1" dirty="0">
                <a:solidFill>
                  <a:srgbClr val="000000"/>
                </a:solidFill>
                <a:latin typeface="Trebuchet MS"/>
              </a:rPr>
              <a:t>rectangle</a:t>
            </a:r>
            <a:r>
              <a:rPr lang="zh-CN" altLang="en-US" sz="2400" spc="-1" dirty="0">
                <a:solidFill>
                  <a:srgbClr val="000000"/>
                </a:solidFill>
                <a:latin typeface="Trebuchet MS"/>
              </a:rPr>
              <a:t>）的面积求和。</a:t>
            </a:r>
            <a:endParaRPr lang="en-US" sz="2400" b="0" strike="noStrike" spc="-1" dirty="0">
              <a:latin typeface="Arial"/>
            </a:endParaRPr>
          </a:p>
          <a:p>
            <a:pPr>
              <a:lnSpc>
                <a:spcPct val="100000"/>
              </a:lnSpc>
              <a:spcBef>
                <a:spcPts val="479"/>
              </a:spcBef>
            </a:pPr>
            <a:endParaRPr lang="en-US" sz="2400" b="0" strike="noStrike" spc="-1" dirty="0">
              <a:latin typeface="Arial"/>
            </a:endParaRPr>
          </a:p>
          <a:p>
            <a:pPr>
              <a:lnSpc>
                <a:spcPct val="100000"/>
              </a:lnSpc>
              <a:spcBef>
                <a:spcPts val="479"/>
              </a:spcBef>
            </a:pPr>
            <a:r>
              <a:rPr lang="zh-CN" altLang="en-US" sz="2400" spc="-1" dirty="0">
                <a:latin typeface="Arial"/>
              </a:rPr>
              <a:t>每个矩形的宽和高都处在所处间隔内的中部（</a:t>
            </a:r>
            <a:r>
              <a:rPr lang="en-US" altLang="zh-CN" sz="2400" spc="-1" dirty="0">
                <a:solidFill>
                  <a:srgbClr val="000000"/>
                </a:solidFill>
                <a:latin typeface="Trebuchet MS"/>
              </a:rPr>
              <a:t> middle of interval </a:t>
            </a:r>
            <a:r>
              <a:rPr lang="zh-CN" altLang="en-US" sz="2400" spc="-1" dirty="0">
                <a:latin typeface="Arial"/>
              </a:rPr>
              <a:t>）。</a:t>
            </a:r>
            <a:endParaRPr lang="en-US" sz="2400" b="0" strike="noStrike" spc="-1" dirty="0">
              <a:latin typeface="Arial"/>
            </a:endParaRPr>
          </a:p>
        </p:txBody>
      </p:sp>
      <p:grpSp>
        <p:nvGrpSpPr>
          <p:cNvPr id="1824" name="Group 4"/>
          <p:cNvGrpSpPr/>
          <p:nvPr/>
        </p:nvGrpSpPr>
        <p:grpSpPr>
          <a:xfrm>
            <a:off x="266760" y="2151360"/>
            <a:ext cx="4037760" cy="4063320"/>
            <a:chOff x="266760" y="2151360"/>
            <a:chExt cx="4037760" cy="4063320"/>
          </a:xfrm>
        </p:grpSpPr>
        <p:sp>
          <p:nvSpPr>
            <p:cNvPr id="1825" name="CustomShape 5"/>
            <p:cNvSpPr/>
            <p:nvPr/>
          </p:nvSpPr>
          <p:spPr>
            <a:xfrm>
              <a:off x="266760" y="2151360"/>
              <a:ext cx="4037760" cy="4063320"/>
            </a:xfrm>
            <a:prstGeom prst="rect">
              <a:avLst/>
            </a:prstGeom>
            <a:noFill/>
            <a:ln w="12600">
              <a:noFill/>
            </a:ln>
          </p:spPr>
          <p:style>
            <a:lnRef idx="0">
              <a:scrgbClr r="0" g="0" b="0"/>
            </a:lnRef>
            <a:fillRef idx="0">
              <a:scrgbClr r="0" g="0" b="0"/>
            </a:fillRef>
            <a:effectRef idx="0">
              <a:scrgbClr r="0" g="0" b="0"/>
            </a:effectRef>
            <a:fontRef idx="minor"/>
          </p:style>
        </p:sp>
        <p:sp>
          <p:nvSpPr>
            <p:cNvPr id="1826" name="CustomShape 6"/>
            <p:cNvSpPr/>
            <p:nvPr/>
          </p:nvSpPr>
          <p:spPr>
            <a:xfrm>
              <a:off x="1790640" y="2405520"/>
              <a:ext cx="227880" cy="3047400"/>
            </a:xfrm>
            <a:prstGeom prst="rect">
              <a:avLst/>
            </a:prstGeom>
            <a:solidFill>
              <a:schemeClr val="accent1">
                <a:lumMod val="75000"/>
              </a:schemeClr>
            </a:solidFill>
            <a:ln w="12600">
              <a:solidFill>
                <a:schemeClr val="bg1"/>
              </a:solidFill>
              <a:miter/>
            </a:ln>
          </p:spPr>
          <p:style>
            <a:lnRef idx="0">
              <a:scrgbClr r="0" g="0" b="0"/>
            </a:lnRef>
            <a:fillRef idx="0">
              <a:scrgbClr r="0" g="0" b="0"/>
            </a:fillRef>
            <a:effectRef idx="0">
              <a:scrgbClr r="0" g="0" b="0"/>
            </a:effectRef>
            <a:fontRef idx="minor"/>
          </p:style>
        </p:sp>
        <p:sp>
          <p:nvSpPr>
            <p:cNvPr id="1827" name="CustomShape 7"/>
            <p:cNvSpPr/>
            <p:nvPr/>
          </p:nvSpPr>
          <p:spPr>
            <a:xfrm>
              <a:off x="2019240" y="2468880"/>
              <a:ext cx="227880" cy="2983680"/>
            </a:xfrm>
            <a:prstGeom prst="rect">
              <a:avLst/>
            </a:prstGeom>
            <a:solidFill>
              <a:schemeClr val="accent1">
                <a:lumMod val="75000"/>
              </a:schemeClr>
            </a:solidFill>
            <a:ln w="12600">
              <a:solidFill>
                <a:schemeClr val="bg1"/>
              </a:solidFill>
              <a:miter/>
            </a:ln>
          </p:spPr>
          <p:style>
            <a:lnRef idx="0">
              <a:scrgbClr r="0" g="0" b="0"/>
            </a:lnRef>
            <a:fillRef idx="0">
              <a:scrgbClr r="0" g="0" b="0"/>
            </a:fillRef>
            <a:effectRef idx="0">
              <a:scrgbClr r="0" g="0" b="0"/>
            </a:effectRef>
            <a:fontRef idx="minor"/>
          </p:style>
        </p:sp>
        <p:sp>
          <p:nvSpPr>
            <p:cNvPr id="1828" name="CustomShape 8"/>
            <p:cNvSpPr/>
            <p:nvPr/>
          </p:nvSpPr>
          <p:spPr>
            <a:xfrm>
              <a:off x="2247840" y="2595960"/>
              <a:ext cx="227880" cy="2856600"/>
            </a:xfrm>
            <a:prstGeom prst="rect">
              <a:avLst/>
            </a:prstGeom>
            <a:solidFill>
              <a:schemeClr val="accent1">
                <a:lumMod val="75000"/>
              </a:schemeClr>
            </a:solidFill>
            <a:ln w="12600">
              <a:solidFill>
                <a:schemeClr val="bg1"/>
              </a:solidFill>
              <a:miter/>
            </a:ln>
          </p:spPr>
          <p:style>
            <a:lnRef idx="0">
              <a:scrgbClr r="0" g="0" b="0"/>
            </a:lnRef>
            <a:fillRef idx="0">
              <a:scrgbClr r="0" g="0" b="0"/>
            </a:fillRef>
            <a:effectRef idx="0">
              <a:scrgbClr r="0" g="0" b="0"/>
            </a:effectRef>
            <a:fontRef idx="minor"/>
          </p:style>
        </p:sp>
        <p:sp>
          <p:nvSpPr>
            <p:cNvPr id="1829" name="CustomShape 9"/>
            <p:cNvSpPr/>
            <p:nvPr/>
          </p:nvSpPr>
          <p:spPr>
            <a:xfrm>
              <a:off x="2476440" y="2723040"/>
              <a:ext cx="227880" cy="2729880"/>
            </a:xfrm>
            <a:prstGeom prst="rect">
              <a:avLst/>
            </a:prstGeom>
            <a:solidFill>
              <a:schemeClr val="accent1">
                <a:lumMod val="75000"/>
              </a:schemeClr>
            </a:solidFill>
            <a:ln w="12600">
              <a:solidFill>
                <a:schemeClr val="bg1"/>
              </a:solidFill>
              <a:miter/>
            </a:ln>
          </p:spPr>
          <p:style>
            <a:lnRef idx="0">
              <a:scrgbClr r="0" g="0" b="0"/>
            </a:lnRef>
            <a:fillRef idx="0">
              <a:scrgbClr r="0" g="0" b="0"/>
            </a:fillRef>
            <a:effectRef idx="0">
              <a:scrgbClr r="0" g="0" b="0"/>
            </a:effectRef>
            <a:fontRef idx="minor"/>
          </p:style>
        </p:sp>
        <p:sp>
          <p:nvSpPr>
            <p:cNvPr id="1830" name="CustomShape 10"/>
            <p:cNvSpPr/>
            <p:nvPr/>
          </p:nvSpPr>
          <p:spPr>
            <a:xfrm>
              <a:off x="2705040" y="2850120"/>
              <a:ext cx="227880" cy="2602800"/>
            </a:xfrm>
            <a:prstGeom prst="rect">
              <a:avLst/>
            </a:prstGeom>
            <a:solidFill>
              <a:schemeClr val="accent1">
                <a:lumMod val="75000"/>
              </a:schemeClr>
            </a:solidFill>
            <a:ln w="12600">
              <a:solidFill>
                <a:schemeClr val="bg1"/>
              </a:solidFill>
              <a:miter/>
            </a:ln>
          </p:spPr>
          <p:style>
            <a:lnRef idx="0">
              <a:scrgbClr r="0" g="0" b="0"/>
            </a:lnRef>
            <a:fillRef idx="0">
              <a:scrgbClr r="0" g="0" b="0"/>
            </a:fillRef>
            <a:effectRef idx="0">
              <a:scrgbClr r="0" g="0" b="0"/>
            </a:effectRef>
            <a:fontRef idx="minor"/>
          </p:style>
        </p:sp>
        <p:sp>
          <p:nvSpPr>
            <p:cNvPr id="1831" name="CustomShape 11"/>
            <p:cNvSpPr/>
            <p:nvPr/>
          </p:nvSpPr>
          <p:spPr>
            <a:xfrm>
              <a:off x="2933640" y="3040560"/>
              <a:ext cx="227880" cy="2412360"/>
            </a:xfrm>
            <a:prstGeom prst="rect">
              <a:avLst/>
            </a:prstGeom>
            <a:solidFill>
              <a:schemeClr val="accent1">
                <a:lumMod val="75000"/>
              </a:schemeClr>
            </a:solidFill>
            <a:ln w="12600">
              <a:solidFill>
                <a:schemeClr val="bg1"/>
              </a:solidFill>
              <a:miter/>
            </a:ln>
          </p:spPr>
          <p:style>
            <a:lnRef idx="0">
              <a:scrgbClr r="0" g="0" b="0"/>
            </a:lnRef>
            <a:fillRef idx="0">
              <a:scrgbClr r="0" g="0" b="0"/>
            </a:fillRef>
            <a:effectRef idx="0">
              <a:scrgbClr r="0" g="0" b="0"/>
            </a:effectRef>
            <a:fontRef idx="minor"/>
          </p:style>
        </p:sp>
        <p:sp>
          <p:nvSpPr>
            <p:cNvPr id="1832" name="CustomShape 12"/>
            <p:cNvSpPr/>
            <p:nvPr/>
          </p:nvSpPr>
          <p:spPr>
            <a:xfrm>
              <a:off x="3162240" y="3358080"/>
              <a:ext cx="227880" cy="2094840"/>
            </a:xfrm>
            <a:prstGeom prst="rect">
              <a:avLst/>
            </a:prstGeom>
            <a:solidFill>
              <a:schemeClr val="accent1">
                <a:lumMod val="75000"/>
              </a:schemeClr>
            </a:solidFill>
            <a:ln w="12600">
              <a:solidFill>
                <a:schemeClr val="bg1"/>
              </a:solidFill>
              <a:miter/>
            </a:ln>
          </p:spPr>
          <p:style>
            <a:lnRef idx="0">
              <a:scrgbClr r="0" g="0" b="0"/>
            </a:lnRef>
            <a:fillRef idx="0">
              <a:scrgbClr r="0" g="0" b="0"/>
            </a:fillRef>
            <a:effectRef idx="0">
              <a:scrgbClr r="0" g="0" b="0"/>
            </a:effectRef>
            <a:fontRef idx="minor"/>
          </p:style>
        </p:sp>
        <p:sp>
          <p:nvSpPr>
            <p:cNvPr id="1833" name="CustomShape 13"/>
            <p:cNvSpPr/>
            <p:nvPr/>
          </p:nvSpPr>
          <p:spPr>
            <a:xfrm>
              <a:off x="3390840" y="3738960"/>
              <a:ext cx="227880" cy="1713600"/>
            </a:xfrm>
            <a:prstGeom prst="rect">
              <a:avLst/>
            </a:prstGeom>
            <a:solidFill>
              <a:schemeClr val="accent1">
                <a:lumMod val="75000"/>
              </a:schemeClr>
            </a:solidFill>
            <a:ln w="12600">
              <a:solidFill>
                <a:schemeClr val="bg1"/>
              </a:solidFill>
              <a:miter/>
            </a:ln>
          </p:spPr>
          <p:style>
            <a:lnRef idx="0">
              <a:scrgbClr r="0" g="0" b="0"/>
            </a:lnRef>
            <a:fillRef idx="0">
              <a:scrgbClr r="0" g="0" b="0"/>
            </a:fillRef>
            <a:effectRef idx="0">
              <a:scrgbClr r="0" g="0" b="0"/>
            </a:effectRef>
            <a:fontRef idx="minor"/>
          </p:style>
        </p:sp>
        <p:sp>
          <p:nvSpPr>
            <p:cNvPr id="1834" name="Line 14"/>
            <p:cNvSpPr/>
            <p:nvPr/>
          </p:nvSpPr>
          <p:spPr>
            <a:xfrm>
              <a:off x="1790640" y="2214720"/>
              <a:ext cx="360" cy="3238560"/>
            </a:xfrm>
            <a:prstGeom prst="line">
              <a:avLst/>
            </a:prstGeom>
            <a:ln w="28440">
              <a:solidFill>
                <a:schemeClr val="tx1"/>
              </a:solidFill>
              <a:round/>
            </a:ln>
          </p:spPr>
          <p:style>
            <a:lnRef idx="0">
              <a:scrgbClr r="0" g="0" b="0"/>
            </a:lnRef>
            <a:fillRef idx="0">
              <a:scrgbClr r="0" g="0" b="0"/>
            </a:fillRef>
            <a:effectRef idx="0">
              <a:scrgbClr r="0" g="0" b="0"/>
            </a:effectRef>
            <a:fontRef idx="minor"/>
          </p:style>
        </p:sp>
        <p:sp>
          <p:nvSpPr>
            <p:cNvPr id="1835" name="Line 15"/>
            <p:cNvSpPr/>
            <p:nvPr/>
          </p:nvSpPr>
          <p:spPr>
            <a:xfrm>
              <a:off x="1714320" y="2405520"/>
              <a:ext cx="152280" cy="360"/>
            </a:xfrm>
            <a:prstGeom prst="line">
              <a:avLst/>
            </a:prstGeom>
            <a:ln w="12600">
              <a:solidFill>
                <a:schemeClr val="tx1"/>
              </a:solidFill>
              <a:round/>
            </a:ln>
          </p:spPr>
          <p:style>
            <a:lnRef idx="0">
              <a:scrgbClr r="0" g="0" b="0"/>
            </a:lnRef>
            <a:fillRef idx="0">
              <a:scrgbClr r="0" g="0" b="0"/>
            </a:fillRef>
            <a:effectRef idx="0">
              <a:scrgbClr r="0" g="0" b="0"/>
            </a:effectRef>
            <a:fontRef idx="minor"/>
          </p:style>
        </p:sp>
        <p:sp>
          <p:nvSpPr>
            <p:cNvPr id="1836" name="Line 16"/>
            <p:cNvSpPr/>
            <p:nvPr/>
          </p:nvSpPr>
          <p:spPr>
            <a:xfrm>
              <a:off x="1714320" y="3939840"/>
              <a:ext cx="152280" cy="360"/>
            </a:xfrm>
            <a:prstGeom prst="line">
              <a:avLst/>
            </a:prstGeom>
            <a:ln w="12600">
              <a:solidFill>
                <a:schemeClr val="tx1"/>
              </a:solidFill>
              <a:round/>
            </a:ln>
          </p:spPr>
          <p:style>
            <a:lnRef idx="0">
              <a:scrgbClr r="0" g="0" b="0"/>
            </a:lnRef>
            <a:fillRef idx="0">
              <a:scrgbClr r="0" g="0" b="0"/>
            </a:fillRef>
            <a:effectRef idx="0">
              <a:scrgbClr r="0" g="0" b="0"/>
            </a:effectRef>
            <a:fontRef idx="minor"/>
          </p:style>
        </p:sp>
        <p:sp>
          <p:nvSpPr>
            <p:cNvPr id="1837" name="Line 17"/>
            <p:cNvSpPr/>
            <p:nvPr/>
          </p:nvSpPr>
          <p:spPr>
            <a:xfrm flipH="1">
              <a:off x="1714320" y="5453280"/>
              <a:ext cx="2438280" cy="360"/>
            </a:xfrm>
            <a:prstGeom prst="line">
              <a:avLst/>
            </a:prstGeom>
            <a:ln w="28440">
              <a:solidFill>
                <a:schemeClr val="tx1"/>
              </a:solidFill>
              <a:round/>
            </a:ln>
          </p:spPr>
          <p:style>
            <a:lnRef idx="0">
              <a:scrgbClr r="0" g="0" b="0"/>
            </a:lnRef>
            <a:fillRef idx="0">
              <a:scrgbClr r="0" g="0" b="0"/>
            </a:fillRef>
            <a:effectRef idx="0">
              <a:scrgbClr r="0" g="0" b="0"/>
            </a:effectRef>
            <a:fontRef idx="minor"/>
          </p:style>
        </p:sp>
        <p:sp>
          <p:nvSpPr>
            <p:cNvPr id="1838" name="Line 18"/>
            <p:cNvSpPr/>
            <p:nvPr/>
          </p:nvSpPr>
          <p:spPr>
            <a:xfrm>
              <a:off x="3619440" y="5389920"/>
              <a:ext cx="360" cy="127080"/>
            </a:xfrm>
            <a:prstGeom prst="line">
              <a:avLst/>
            </a:prstGeom>
            <a:ln w="28440">
              <a:solidFill>
                <a:schemeClr val="tx1"/>
              </a:solidFill>
              <a:round/>
            </a:ln>
          </p:spPr>
          <p:style>
            <a:lnRef idx="0">
              <a:scrgbClr r="0" g="0" b="0"/>
            </a:lnRef>
            <a:fillRef idx="0">
              <a:scrgbClr r="0" g="0" b="0"/>
            </a:fillRef>
            <a:effectRef idx="0">
              <a:scrgbClr r="0" g="0" b="0"/>
            </a:effectRef>
            <a:fontRef idx="minor"/>
          </p:style>
        </p:sp>
        <p:sp>
          <p:nvSpPr>
            <p:cNvPr id="1839" name="CustomShape 19"/>
            <p:cNvSpPr/>
            <p:nvPr/>
          </p:nvSpPr>
          <p:spPr>
            <a:xfrm>
              <a:off x="1790640" y="2405520"/>
              <a:ext cx="1980360" cy="2031120"/>
            </a:xfrm>
            <a:custGeom>
              <a:avLst/>
              <a:gdLst/>
              <a:ahLst/>
              <a:cxnLst/>
              <a:rect l="l" t="t" r="r" b="b"/>
              <a:pathLst>
                <a:path w="1104" h="1344">
                  <a:moveTo>
                    <a:pt x="0" y="0"/>
                  </a:moveTo>
                  <a:cubicBezTo>
                    <a:pt x="64" y="12"/>
                    <a:pt x="128" y="24"/>
                    <a:pt x="192" y="48"/>
                  </a:cubicBezTo>
                  <a:cubicBezTo>
                    <a:pt x="256" y="72"/>
                    <a:pt x="328" y="112"/>
                    <a:pt x="384" y="144"/>
                  </a:cubicBezTo>
                  <a:cubicBezTo>
                    <a:pt x="440" y="176"/>
                    <a:pt x="472" y="192"/>
                    <a:pt x="528" y="240"/>
                  </a:cubicBezTo>
                  <a:cubicBezTo>
                    <a:pt x="584" y="288"/>
                    <a:pt x="664" y="360"/>
                    <a:pt x="720" y="432"/>
                  </a:cubicBezTo>
                  <a:cubicBezTo>
                    <a:pt x="776" y="504"/>
                    <a:pt x="816" y="584"/>
                    <a:pt x="864" y="672"/>
                  </a:cubicBezTo>
                  <a:cubicBezTo>
                    <a:pt x="912" y="760"/>
                    <a:pt x="968" y="848"/>
                    <a:pt x="1008" y="960"/>
                  </a:cubicBezTo>
                  <a:cubicBezTo>
                    <a:pt x="1048" y="1072"/>
                    <a:pt x="1080" y="1288"/>
                    <a:pt x="1104" y="1344"/>
                  </a:cubicBezTo>
                </a:path>
              </a:pathLst>
            </a:custGeom>
            <a:noFill/>
            <a:ln w="57240">
              <a:solidFill>
                <a:srgbClr val="FF0000"/>
              </a:solidFill>
              <a:round/>
            </a:ln>
          </p:spPr>
          <p:style>
            <a:lnRef idx="0">
              <a:scrgbClr r="0" g="0" b="0"/>
            </a:lnRef>
            <a:fillRef idx="0">
              <a:scrgbClr r="0" g="0" b="0"/>
            </a:fillRef>
            <a:effectRef idx="0">
              <a:scrgbClr r="0" g="0" b="0"/>
            </a:effectRef>
            <a:fontRef idx="minor"/>
          </p:style>
        </p:sp>
        <p:sp>
          <p:nvSpPr>
            <p:cNvPr id="1840" name="CustomShape 20"/>
            <p:cNvSpPr/>
            <p:nvPr/>
          </p:nvSpPr>
          <p:spPr>
            <a:xfrm rot="16237800">
              <a:off x="-63360" y="3748680"/>
              <a:ext cx="2127960" cy="3949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001"/>
                </a:spcBef>
              </a:pPr>
              <a:r>
                <a:rPr lang="en-US" sz="2000" b="1" strike="noStrike" spc="-1">
                  <a:solidFill>
                    <a:srgbClr val="000000"/>
                  </a:solidFill>
                  <a:latin typeface="Arial"/>
                  <a:ea typeface="DejaVu Sans"/>
                </a:rPr>
                <a:t>F(x) = 4.0/(1+x</a:t>
              </a:r>
              <a:r>
                <a:rPr lang="en-US" sz="2000" b="1" strike="noStrike" spc="-1" baseline="30000">
                  <a:solidFill>
                    <a:srgbClr val="000000"/>
                  </a:solidFill>
                  <a:latin typeface="Arial"/>
                  <a:ea typeface="DejaVu Sans"/>
                </a:rPr>
                <a:t>2</a:t>
              </a:r>
              <a:r>
                <a:rPr lang="en-US" sz="2000" b="1" strike="noStrike" spc="-1">
                  <a:solidFill>
                    <a:srgbClr val="000000"/>
                  </a:solidFill>
                  <a:latin typeface="Arial"/>
                  <a:ea typeface="DejaVu Sans"/>
                </a:rPr>
                <a:t>)</a:t>
              </a:r>
              <a:endParaRPr lang="en-US" sz="2000" b="0" strike="noStrike" spc="-1">
                <a:latin typeface="Arial"/>
              </a:endParaRPr>
            </a:p>
          </p:txBody>
        </p:sp>
        <p:sp>
          <p:nvSpPr>
            <p:cNvPr id="1841" name="CustomShape 21"/>
            <p:cNvSpPr/>
            <p:nvPr/>
          </p:nvSpPr>
          <p:spPr>
            <a:xfrm>
              <a:off x="1257480" y="2278440"/>
              <a:ext cx="456480" cy="3031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700"/>
                </a:spcBef>
              </a:pPr>
              <a:r>
                <a:rPr lang="en-US" sz="1400" b="1" strike="noStrike" spc="-1">
                  <a:solidFill>
                    <a:srgbClr val="000000"/>
                  </a:solidFill>
                  <a:latin typeface="Arial"/>
                  <a:ea typeface="DejaVu Sans"/>
                </a:rPr>
                <a:t>4.0</a:t>
              </a:r>
              <a:endParaRPr lang="en-US" sz="1400" b="0" strike="noStrike" spc="-1">
                <a:latin typeface="Arial"/>
              </a:endParaRPr>
            </a:p>
          </p:txBody>
        </p:sp>
        <p:sp>
          <p:nvSpPr>
            <p:cNvPr id="1842" name="CustomShape 22"/>
            <p:cNvSpPr/>
            <p:nvPr/>
          </p:nvSpPr>
          <p:spPr>
            <a:xfrm>
              <a:off x="1333440" y="3802680"/>
              <a:ext cx="456480" cy="3031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700"/>
                </a:spcBef>
              </a:pPr>
              <a:r>
                <a:rPr lang="en-US" sz="1400" b="1" strike="noStrike" spc="-1">
                  <a:solidFill>
                    <a:srgbClr val="000000"/>
                  </a:solidFill>
                  <a:latin typeface="Arial"/>
                  <a:ea typeface="DejaVu Sans"/>
                </a:rPr>
                <a:t>2.0</a:t>
              </a:r>
              <a:endParaRPr lang="en-US" sz="1400" b="0" strike="noStrike" spc="-1">
                <a:latin typeface="Arial"/>
              </a:endParaRPr>
            </a:p>
          </p:txBody>
        </p:sp>
        <p:sp>
          <p:nvSpPr>
            <p:cNvPr id="1843" name="CustomShape 23"/>
            <p:cNvSpPr/>
            <p:nvPr/>
          </p:nvSpPr>
          <p:spPr>
            <a:xfrm>
              <a:off x="3390840" y="5453640"/>
              <a:ext cx="456480" cy="3031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700"/>
                </a:spcBef>
              </a:pPr>
              <a:r>
                <a:rPr lang="en-US" sz="1400" b="1" strike="noStrike" spc="-1">
                  <a:solidFill>
                    <a:srgbClr val="000000"/>
                  </a:solidFill>
                  <a:latin typeface="Arial"/>
                  <a:ea typeface="DejaVu Sans"/>
                </a:rPr>
                <a:t>1.0</a:t>
              </a:r>
              <a:endParaRPr lang="en-US" sz="1400" b="0" strike="noStrike" spc="-1">
                <a:latin typeface="Arial"/>
              </a:endParaRPr>
            </a:p>
          </p:txBody>
        </p:sp>
        <p:sp>
          <p:nvSpPr>
            <p:cNvPr id="1844" name="CustomShape 24"/>
            <p:cNvSpPr/>
            <p:nvPr/>
          </p:nvSpPr>
          <p:spPr>
            <a:xfrm>
              <a:off x="2552760" y="5580360"/>
              <a:ext cx="456480" cy="3949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001"/>
                </a:spcBef>
              </a:pPr>
              <a:r>
                <a:rPr lang="en-US" sz="2000" b="1" strike="noStrike" spc="-1">
                  <a:solidFill>
                    <a:srgbClr val="000000"/>
                  </a:solidFill>
                  <a:latin typeface="Arial"/>
                  <a:ea typeface="DejaVu Sans"/>
                </a:rPr>
                <a:t>X</a:t>
              </a:r>
              <a:endParaRPr lang="en-US" sz="2000" b="0" strike="noStrike" spc="-1">
                <a:latin typeface="Arial"/>
              </a:endParaRPr>
            </a:p>
          </p:txBody>
        </p:sp>
        <p:sp>
          <p:nvSpPr>
            <p:cNvPr id="1845" name="CustomShape 25"/>
            <p:cNvSpPr/>
            <p:nvPr/>
          </p:nvSpPr>
          <p:spPr>
            <a:xfrm>
              <a:off x="1486080" y="5517000"/>
              <a:ext cx="456480" cy="3031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700"/>
                </a:spcBef>
              </a:pPr>
              <a:r>
                <a:rPr lang="en-US" sz="1400" b="1" strike="noStrike" spc="-1">
                  <a:solidFill>
                    <a:srgbClr val="000000"/>
                  </a:solidFill>
                  <a:latin typeface="Arial"/>
                  <a:ea typeface="DejaVu Sans"/>
                </a:rPr>
                <a:t>0.0</a:t>
              </a:r>
              <a:endParaRPr lang="en-US" sz="1400" b="0" strike="noStrike" spc="-1">
                <a:latin typeface="Arial"/>
              </a:endParaRPr>
            </a:p>
          </p:txBody>
        </p:sp>
      </p:gr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6" name="CustomShape 1"/>
          <p:cNvSpPr/>
          <p:nvPr/>
        </p:nvSpPr>
        <p:spPr>
          <a:xfrm>
            <a:off x="107640" y="-17136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4400" b="0" strike="noStrike" spc="-1" dirty="0">
                <a:solidFill>
                  <a:srgbClr val="000000"/>
                </a:solidFill>
                <a:latin typeface="Trebuchet MS"/>
              </a:rPr>
              <a:t>数值积分源代码</a:t>
            </a:r>
            <a:endParaRPr lang="en-US" sz="4400" b="0" strike="noStrike" spc="-1" dirty="0">
              <a:latin typeface="Arial"/>
            </a:endParaRPr>
          </a:p>
        </p:txBody>
      </p:sp>
      <p:sp>
        <p:nvSpPr>
          <p:cNvPr id="1847" name="CustomShape 2"/>
          <p:cNvSpPr/>
          <p:nvPr/>
        </p:nvSpPr>
        <p:spPr>
          <a:xfrm>
            <a:off x="179639" y="692640"/>
            <a:ext cx="7117149"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100000"/>
              </a:lnSpc>
              <a:spcBef>
                <a:spcPts val="479"/>
              </a:spcBef>
            </a:pPr>
            <a:r>
              <a:rPr lang="zh-CN" altLang="en-US" sz="2400" b="1" spc="-1" dirty="0">
                <a:solidFill>
                  <a:srgbClr val="000000"/>
                </a:solidFill>
                <a:latin typeface="Trebuchet MS"/>
              </a:rPr>
              <a:t>顺序编码的串行 圆周率 程序（</a:t>
            </a:r>
            <a:r>
              <a:rPr lang="en-US" altLang="zh-CN" sz="2400" b="1" spc="-1" dirty="0">
                <a:solidFill>
                  <a:srgbClr val="000000"/>
                </a:solidFill>
                <a:latin typeface="Trebuchet MS"/>
              </a:rPr>
              <a:t> Pi program </a:t>
            </a:r>
            <a:r>
              <a:rPr lang="zh-CN" altLang="en-US" sz="2400" b="1" spc="-1" dirty="0">
                <a:solidFill>
                  <a:srgbClr val="000000"/>
                </a:solidFill>
                <a:latin typeface="Trebuchet MS"/>
              </a:rPr>
              <a:t>）</a:t>
            </a:r>
            <a:endParaRPr lang="en-US" sz="2400" b="0" strike="noStrike" spc="-1" dirty="0">
              <a:latin typeface="Arial"/>
            </a:endParaRPr>
          </a:p>
        </p:txBody>
      </p:sp>
      <p:sp>
        <p:nvSpPr>
          <p:cNvPr id="1848" name="CustomShape 3"/>
          <p:cNvSpPr/>
          <p:nvPr/>
        </p:nvSpPr>
        <p:spPr>
          <a:xfrm>
            <a:off x="1763640" y="1700640"/>
            <a:ext cx="5670000" cy="4968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90000"/>
              </a:lnSpc>
              <a:spcBef>
                <a:spcPts val="400"/>
              </a:spcBef>
            </a:pPr>
            <a:r>
              <a:rPr lang="en-US" sz="2000" b="1" strike="noStrike" spc="-1">
                <a:solidFill>
                  <a:srgbClr val="C0504D"/>
                </a:solidFill>
                <a:latin typeface="Courier New Bold"/>
              </a:rPr>
              <a:t>static long </a:t>
            </a:r>
            <a:r>
              <a:rPr lang="en-US" sz="2000" b="1" strike="noStrike" spc="-1">
                <a:solidFill>
                  <a:srgbClr val="000000"/>
                </a:solidFill>
                <a:latin typeface="Courier New Bold"/>
              </a:rPr>
              <a:t>num_steps = 100000;</a:t>
            </a:r>
            <a:endParaRPr lang="en-US" sz="2000" b="0" strike="noStrike" spc="-1">
              <a:latin typeface="Arial"/>
            </a:endParaRPr>
          </a:p>
          <a:p>
            <a:pPr>
              <a:lnSpc>
                <a:spcPct val="90000"/>
              </a:lnSpc>
              <a:spcBef>
                <a:spcPts val="400"/>
              </a:spcBef>
            </a:pPr>
            <a:r>
              <a:rPr lang="en-US" sz="2000" b="1" strike="noStrike" spc="-1">
                <a:solidFill>
                  <a:srgbClr val="C0504D"/>
                </a:solidFill>
                <a:latin typeface="Courier New Bold"/>
              </a:rPr>
              <a:t>double</a:t>
            </a:r>
            <a:r>
              <a:rPr lang="en-US" sz="2000" b="1" strike="noStrike" spc="-1">
                <a:solidFill>
                  <a:srgbClr val="000000"/>
                </a:solidFill>
                <a:latin typeface="Courier New Bold"/>
              </a:rPr>
              <a:t> step;</a:t>
            </a:r>
            <a:endParaRPr lang="en-US" sz="2000" b="0" strike="noStrike" spc="-1">
              <a:latin typeface="Arial"/>
            </a:endParaRPr>
          </a:p>
          <a:p>
            <a:pPr>
              <a:lnSpc>
                <a:spcPct val="90000"/>
              </a:lnSpc>
              <a:spcBef>
                <a:spcPts val="400"/>
              </a:spcBef>
            </a:pPr>
            <a:r>
              <a:rPr lang="en-US" sz="2000" b="1" strike="noStrike" spc="-1">
                <a:solidFill>
                  <a:srgbClr val="C0504D"/>
                </a:solidFill>
                <a:latin typeface="Courier New Bold"/>
              </a:rPr>
              <a:t>void</a:t>
            </a:r>
            <a:r>
              <a:rPr lang="en-US" sz="2000" b="1" strike="noStrike" spc="-1">
                <a:solidFill>
                  <a:srgbClr val="000000"/>
                </a:solidFill>
                <a:latin typeface="Courier New Bold"/>
              </a:rPr>
              <a:t> </a:t>
            </a:r>
            <a:r>
              <a:rPr lang="en-US" sz="2000" b="1" strike="noStrike" spc="-1">
                <a:solidFill>
                  <a:srgbClr val="17375E"/>
                </a:solidFill>
                <a:latin typeface="Courier New Bold"/>
              </a:rPr>
              <a:t>main</a:t>
            </a:r>
            <a:r>
              <a:rPr lang="en-US" sz="2000" b="1" strike="noStrike" spc="-1">
                <a:solidFill>
                  <a:srgbClr val="000000"/>
                </a:solidFill>
                <a:latin typeface="Courier New Bold"/>
              </a:rPr>
              <a:t>()</a:t>
            </a:r>
            <a:endParaRPr lang="en-US" sz="2000" b="0" strike="noStrike" spc="-1">
              <a:latin typeface="Arial"/>
            </a:endParaRPr>
          </a:p>
          <a:p>
            <a:pPr>
              <a:lnSpc>
                <a:spcPct val="90000"/>
              </a:lnSpc>
              <a:spcBef>
                <a:spcPts val="400"/>
              </a:spcBef>
            </a:pPr>
            <a:r>
              <a:rPr lang="en-US" sz="2000" b="1" strike="noStrike" spc="-1">
                <a:solidFill>
                  <a:srgbClr val="000000"/>
                </a:solidFill>
                <a:latin typeface="Courier New Bold"/>
              </a:rPr>
              <a:t>{</a:t>
            </a:r>
            <a:endParaRPr lang="en-US" sz="2000" b="0" strike="noStrike" spc="-1">
              <a:latin typeface="Arial"/>
            </a:endParaRPr>
          </a:p>
          <a:p>
            <a:pPr>
              <a:lnSpc>
                <a:spcPct val="90000"/>
              </a:lnSpc>
              <a:spcBef>
                <a:spcPts val="400"/>
              </a:spcBef>
            </a:pPr>
            <a:r>
              <a:rPr lang="en-US" sz="2000" b="1" strike="noStrike" spc="-1">
                <a:solidFill>
                  <a:srgbClr val="000000"/>
                </a:solidFill>
                <a:latin typeface="Courier New Bold"/>
              </a:rPr>
              <a:t>  </a:t>
            </a:r>
            <a:r>
              <a:rPr lang="en-US" sz="2000" b="1" strike="noStrike" spc="-1">
                <a:solidFill>
                  <a:srgbClr val="C0504D"/>
                </a:solidFill>
                <a:latin typeface="Courier New Bold"/>
              </a:rPr>
              <a:t>int </a:t>
            </a:r>
            <a:r>
              <a:rPr lang="en-US" sz="2000" b="1" strike="noStrike" spc="-1">
                <a:solidFill>
                  <a:srgbClr val="000000"/>
                </a:solidFill>
                <a:latin typeface="Courier New Bold"/>
              </a:rPr>
              <a:t>i; </a:t>
            </a:r>
            <a:r>
              <a:rPr lang="en-US" sz="2000" b="1" strike="noStrike" spc="-1">
                <a:solidFill>
                  <a:srgbClr val="C0504D"/>
                </a:solidFill>
                <a:latin typeface="Courier New Bold"/>
              </a:rPr>
              <a:t>double</a:t>
            </a:r>
            <a:r>
              <a:rPr lang="en-US" sz="2000" b="1" strike="noStrike" spc="-1">
                <a:solidFill>
                  <a:srgbClr val="000000"/>
                </a:solidFill>
                <a:latin typeface="Courier New Bold"/>
              </a:rPr>
              <a:t> x, pi, sum = 0.0;</a:t>
            </a:r>
            <a:endParaRPr lang="en-US" sz="2000" b="0" strike="noStrike" spc="-1">
              <a:latin typeface="Arial"/>
            </a:endParaRPr>
          </a:p>
          <a:p>
            <a:pPr>
              <a:lnSpc>
                <a:spcPct val="90000"/>
              </a:lnSpc>
              <a:spcBef>
                <a:spcPts val="400"/>
              </a:spcBef>
            </a:pPr>
            <a:endParaRPr lang="en-US" sz="2000" b="0" strike="noStrike" spc="-1">
              <a:latin typeface="Arial"/>
            </a:endParaRPr>
          </a:p>
          <a:p>
            <a:pPr>
              <a:lnSpc>
                <a:spcPct val="90000"/>
              </a:lnSpc>
              <a:spcBef>
                <a:spcPts val="400"/>
              </a:spcBef>
            </a:pPr>
            <a:r>
              <a:rPr lang="en-US" sz="2000" b="1" strike="noStrike" spc="-1">
                <a:solidFill>
                  <a:srgbClr val="000000"/>
                </a:solidFill>
                <a:latin typeface="Courier New Bold"/>
              </a:rPr>
              <a:t>  step = 1.0/(</a:t>
            </a:r>
            <a:r>
              <a:rPr lang="en-US" sz="2000" b="1" strike="noStrike" spc="-1">
                <a:solidFill>
                  <a:srgbClr val="C0504D"/>
                </a:solidFill>
                <a:latin typeface="Courier New Bold"/>
              </a:rPr>
              <a:t>double</a:t>
            </a:r>
            <a:r>
              <a:rPr lang="en-US" sz="2000" b="1" strike="noStrike" spc="-1">
                <a:solidFill>
                  <a:srgbClr val="000000"/>
                </a:solidFill>
                <a:latin typeface="Courier New Bold"/>
              </a:rPr>
              <a:t>) num_steps;</a:t>
            </a:r>
            <a:endParaRPr lang="en-US" sz="2000" b="0" strike="noStrike" spc="-1">
              <a:latin typeface="Arial"/>
            </a:endParaRPr>
          </a:p>
          <a:p>
            <a:pPr>
              <a:lnSpc>
                <a:spcPct val="90000"/>
              </a:lnSpc>
              <a:spcBef>
                <a:spcPts val="400"/>
              </a:spcBef>
            </a:pPr>
            <a:endParaRPr lang="en-US" sz="2000" b="0" strike="noStrike" spc="-1">
              <a:latin typeface="Arial"/>
            </a:endParaRPr>
          </a:p>
          <a:p>
            <a:pPr>
              <a:lnSpc>
                <a:spcPct val="90000"/>
              </a:lnSpc>
              <a:spcBef>
                <a:spcPts val="400"/>
              </a:spcBef>
            </a:pPr>
            <a:r>
              <a:rPr lang="en-US" sz="2000" b="1" strike="noStrike" spc="-1">
                <a:solidFill>
                  <a:srgbClr val="000000"/>
                </a:solidFill>
                <a:latin typeface="Courier New Bold"/>
              </a:rPr>
              <a:t>  </a:t>
            </a:r>
            <a:r>
              <a:rPr lang="en-US" sz="2000" b="1" strike="noStrike" spc="-1">
                <a:solidFill>
                  <a:srgbClr val="4F81BD"/>
                </a:solidFill>
                <a:latin typeface="Courier New Bold"/>
              </a:rPr>
              <a:t>for</a:t>
            </a:r>
            <a:r>
              <a:rPr lang="en-US" sz="2000" b="1" strike="noStrike" spc="-1">
                <a:solidFill>
                  <a:srgbClr val="000000"/>
                </a:solidFill>
                <a:latin typeface="Courier New Bold"/>
              </a:rPr>
              <a:t> (i = 0; i &lt; num_steps; i++) {</a:t>
            </a:r>
            <a:endParaRPr lang="en-US" sz="2000" b="0" strike="noStrike" spc="-1">
              <a:latin typeface="Arial"/>
            </a:endParaRPr>
          </a:p>
          <a:p>
            <a:pPr>
              <a:lnSpc>
                <a:spcPct val="90000"/>
              </a:lnSpc>
              <a:spcBef>
                <a:spcPts val="400"/>
              </a:spcBef>
            </a:pPr>
            <a:r>
              <a:rPr lang="en-US" sz="2000" b="1" strike="noStrike" spc="-1">
                <a:solidFill>
                  <a:srgbClr val="000000"/>
                </a:solidFill>
                <a:latin typeface="Courier New Bold"/>
              </a:rPr>
              <a:t>    x = (i+0.5)*step;</a:t>
            </a:r>
            <a:endParaRPr lang="en-US" sz="2000" b="0" strike="noStrike" spc="-1">
              <a:latin typeface="Arial"/>
            </a:endParaRPr>
          </a:p>
          <a:p>
            <a:pPr>
              <a:lnSpc>
                <a:spcPct val="90000"/>
              </a:lnSpc>
              <a:spcBef>
                <a:spcPts val="400"/>
              </a:spcBef>
            </a:pPr>
            <a:r>
              <a:rPr lang="en-US" sz="2000" b="1" strike="noStrike" spc="-1">
                <a:solidFill>
                  <a:srgbClr val="000000"/>
                </a:solidFill>
                <a:latin typeface="Courier New Bold"/>
              </a:rPr>
              <a:t>    sum = sum + 4.0/(1.0+x*x);</a:t>
            </a:r>
            <a:endParaRPr lang="en-US" sz="2000" b="0" strike="noStrike" spc="-1">
              <a:latin typeface="Arial"/>
            </a:endParaRPr>
          </a:p>
          <a:p>
            <a:pPr>
              <a:lnSpc>
                <a:spcPct val="90000"/>
              </a:lnSpc>
              <a:spcBef>
                <a:spcPts val="400"/>
              </a:spcBef>
            </a:pPr>
            <a:r>
              <a:rPr lang="en-US" sz="2000" b="1" strike="noStrike" spc="-1">
                <a:solidFill>
                  <a:srgbClr val="000000"/>
                </a:solidFill>
                <a:latin typeface="Courier New Bold"/>
              </a:rPr>
              <a:t>  }</a:t>
            </a:r>
            <a:endParaRPr lang="en-US" sz="2000" b="0" strike="noStrike" spc="-1">
              <a:latin typeface="Arial"/>
            </a:endParaRPr>
          </a:p>
          <a:p>
            <a:pPr>
              <a:lnSpc>
                <a:spcPct val="90000"/>
              </a:lnSpc>
              <a:spcBef>
                <a:spcPts val="400"/>
              </a:spcBef>
            </a:pPr>
            <a:r>
              <a:rPr lang="en-US" sz="2000" b="1" strike="noStrike" spc="-1">
                <a:solidFill>
                  <a:srgbClr val="000000"/>
                </a:solidFill>
                <a:latin typeface="Courier New Bold"/>
              </a:rPr>
              <a:t>  pi = step * sum;</a:t>
            </a:r>
            <a:endParaRPr lang="en-US" sz="2000" b="0" strike="noStrike" spc="-1">
              <a:latin typeface="Arial"/>
            </a:endParaRPr>
          </a:p>
          <a:p>
            <a:pPr>
              <a:lnSpc>
                <a:spcPct val="90000"/>
              </a:lnSpc>
              <a:spcBef>
                <a:spcPts val="400"/>
              </a:spcBef>
            </a:pPr>
            <a:r>
              <a:rPr lang="en-US" sz="2000" b="1" strike="noStrike" spc="-1">
                <a:solidFill>
                  <a:srgbClr val="000000"/>
                </a:solidFill>
                <a:latin typeface="Courier New Bold"/>
              </a:rPr>
              <a:t>}</a:t>
            </a:r>
            <a:endParaRPr lang="en-US" sz="2000" b="0" strike="noStrike" spc="-1">
              <a:latin typeface="Arial"/>
            </a:endParaRP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9" name="CustomShape 1"/>
          <p:cNvSpPr/>
          <p:nvPr/>
        </p:nvSpPr>
        <p:spPr>
          <a:xfrm>
            <a:off x="35640" y="-162360"/>
            <a:ext cx="910764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3600" b="0" strike="noStrike" spc="-1" dirty="0">
                <a:solidFill>
                  <a:srgbClr val="000000"/>
                </a:solidFill>
                <a:latin typeface="Trebuchet MS"/>
              </a:rPr>
              <a:t>练习</a:t>
            </a:r>
            <a:r>
              <a:rPr lang="en-US" sz="3600" b="0" strike="noStrike" spc="-1" dirty="0">
                <a:solidFill>
                  <a:srgbClr val="000000"/>
                </a:solidFill>
                <a:latin typeface="Trebuchet MS"/>
              </a:rPr>
              <a:t> 9: </a:t>
            </a:r>
            <a:r>
              <a:rPr lang="zh-CN" altLang="en-US" sz="3600" b="0" strike="noStrike" spc="-1" dirty="0">
                <a:solidFill>
                  <a:srgbClr val="000000"/>
                </a:solidFill>
                <a:latin typeface="Trebuchet MS"/>
              </a:rPr>
              <a:t>圆周率程序</a:t>
            </a:r>
            <a:endParaRPr lang="en-US" sz="3600" b="0" strike="noStrike" spc="-1" dirty="0">
              <a:latin typeface="Arial"/>
            </a:endParaRPr>
          </a:p>
        </p:txBody>
      </p:sp>
      <p:sp>
        <p:nvSpPr>
          <p:cNvPr id="1850" name="CustomShape 2"/>
          <p:cNvSpPr/>
          <p:nvPr/>
        </p:nvSpPr>
        <p:spPr>
          <a:xfrm>
            <a:off x="179640" y="620640"/>
            <a:ext cx="8784360" cy="5037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20000"/>
          </a:bodyPr>
          <a:lstStyle/>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目标：</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理解 </a:t>
            </a:r>
            <a:r>
              <a:rPr lang="en-US" altLang="zh-CN" sz="2800" b="0" strike="noStrike" spc="-1" dirty="0">
                <a:solidFill>
                  <a:srgbClr val="000000"/>
                </a:solidFill>
                <a:latin typeface="Trebuchet MS"/>
              </a:rPr>
              <a:t>OpenCL C </a:t>
            </a:r>
            <a:r>
              <a:rPr lang="zh-CN" altLang="en-US" sz="2800" b="0" strike="noStrike" spc="-1" dirty="0">
                <a:solidFill>
                  <a:srgbClr val="000000"/>
                </a:solidFill>
                <a:latin typeface="Trebuchet MS"/>
              </a:rPr>
              <a:t>核编程语言中工作项之间的同步（</a:t>
            </a:r>
            <a:r>
              <a:rPr lang="en-US" altLang="zh-CN" sz="2800" spc="-1" dirty="0">
                <a:solidFill>
                  <a:srgbClr val="000000"/>
                </a:solidFill>
                <a:latin typeface="Trebuchet MS"/>
              </a:rPr>
              <a:t> synchronization </a:t>
            </a:r>
            <a:r>
              <a:rPr lang="zh-CN" altLang="en-US" sz="2800" b="0" strike="noStrike" spc="-1" dirty="0">
                <a:solidFill>
                  <a:srgbClr val="000000"/>
                </a:solidFill>
                <a:latin typeface="Trebuchet MS"/>
              </a:rPr>
              <a:t>）</a:t>
            </a:r>
            <a:endParaRPr lang="en-US" sz="2800" b="0" strike="noStrike" spc="-1" dirty="0">
              <a:latin typeface="Arial"/>
            </a:endParaRPr>
          </a:p>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流程：</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spc="-1" dirty="0">
                <a:solidFill>
                  <a:srgbClr val="000000"/>
                </a:solidFill>
                <a:latin typeface="Trebuchet MS"/>
              </a:rPr>
              <a:t>从将以所提供的用数值积分估算圆周率的串行代码开始</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写一个核函数和宿主程序来使用 </a:t>
            </a:r>
            <a:r>
              <a:rPr lang="en-US" altLang="zh-CN" sz="2800" b="0" strike="noStrike" spc="-1" dirty="0">
                <a:solidFill>
                  <a:srgbClr val="000000"/>
                </a:solidFill>
                <a:latin typeface="Trebuchet MS"/>
              </a:rPr>
              <a:t>OpenCL </a:t>
            </a:r>
            <a:r>
              <a:rPr lang="zh-CN" altLang="en-US" sz="2800" b="0" strike="noStrike" spc="-1" dirty="0">
                <a:solidFill>
                  <a:srgbClr val="000000"/>
                </a:solidFill>
                <a:latin typeface="Trebuchet MS"/>
              </a:rPr>
              <a:t>计算数值积分</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注意：你需要实现一个归约（</a:t>
            </a:r>
            <a:r>
              <a:rPr lang="en-US" altLang="zh-CN" sz="2800" b="0" strike="noStrike" spc="-1" dirty="0">
                <a:solidFill>
                  <a:srgbClr val="000000"/>
                </a:solidFill>
                <a:latin typeface="Trebuchet MS"/>
              </a:rPr>
              <a:t>reduction</a:t>
            </a:r>
            <a:r>
              <a:rPr lang="zh-CN" altLang="en-US" sz="2800" b="0" strike="noStrike" spc="-1" dirty="0">
                <a:solidFill>
                  <a:srgbClr val="000000"/>
                </a:solidFill>
                <a:latin typeface="Trebuchet MS"/>
              </a:rPr>
              <a:t>）过程</a:t>
            </a:r>
            <a:endParaRPr lang="en-US" sz="2800" b="0" strike="noStrike" spc="-1" dirty="0">
              <a:latin typeface="Arial"/>
            </a:endParaRPr>
          </a:p>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预期输出</a:t>
            </a:r>
            <a:r>
              <a:rPr lang="en-US" sz="3200" b="0" strike="noStrike" spc="-1" dirty="0">
                <a:solidFill>
                  <a:srgbClr val="C0504D"/>
                </a:solidFill>
                <a:latin typeface="Trebuchet MS"/>
              </a:rPr>
              <a:t>:</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输出结果以及结果的估计误差</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报告运行时间</a:t>
            </a:r>
            <a:endParaRPr lang="en-US" sz="2800" b="0" strike="noStrike" spc="-1" dirty="0">
              <a:latin typeface="Arial"/>
            </a:endParaRPr>
          </a:p>
        </p:txBody>
      </p:sp>
      <p:sp>
        <p:nvSpPr>
          <p:cNvPr id="1851" name="CustomShape 3"/>
          <p:cNvSpPr/>
          <p:nvPr/>
        </p:nvSpPr>
        <p:spPr>
          <a:xfrm>
            <a:off x="179640" y="5805360"/>
            <a:ext cx="8856360" cy="1187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pc="-1" dirty="0">
                <a:solidFill>
                  <a:srgbClr val="1F497D"/>
                </a:solidFill>
                <a:latin typeface="Trebuchet MS"/>
              </a:rPr>
              <a:t>提示：你需要让每个工作项都执行循环中的多次迭代（</a:t>
            </a:r>
            <a:r>
              <a:rPr lang="en-US" altLang="zh-CN" spc="-1" dirty="0">
                <a:solidFill>
                  <a:srgbClr val="1F497D"/>
                </a:solidFill>
                <a:latin typeface="Trebuchet MS"/>
              </a:rPr>
              <a:t>iteration</a:t>
            </a:r>
            <a:r>
              <a:rPr lang="zh-CN" altLang="en-US" spc="-1" dirty="0">
                <a:solidFill>
                  <a:srgbClr val="1F497D"/>
                </a:solidFill>
                <a:latin typeface="Trebuchet MS"/>
              </a:rPr>
              <a:t>），也就是不要在每次循环迭代中都创建一个工作项。否则会使得归约过程算力开销巨大，整体的性能就很差了。</a:t>
            </a:r>
            <a:endParaRPr lang="en-US" sz="1800" b="0" strike="noStrike" spc="-1" dirty="0">
              <a:latin typeface="Arial"/>
            </a:endParaRPr>
          </a:p>
          <a:p>
            <a:pPr>
              <a:lnSpc>
                <a:spcPct val="100000"/>
              </a:lnSpc>
            </a:pPr>
            <a:endParaRPr lang="en-US" sz="1800" b="0" strike="noStrike" spc="-1" dirty="0">
              <a:latin typeface="Arial"/>
            </a:endParaRPr>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2" name="CustomShape 1"/>
          <p:cNvSpPr/>
          <p:nvPr/>
        </p:nvSpPr>
        <p:spPr>
          <a:xfrm>
            <a:off x="722160" y="4406760"/>
            <a:ext cx="7771680" cy="1361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a:bodyPr>
          <a:lstStyle/>
          <a:p>
            <a:pPr>
              <a:lnSpc>
                <a:spcPct val="100000"/>
              </a:lnSpc>
            </a:pPr>
            <a:r>
              <a:rPr lang="en-US" sz="4000" b="1" cap="all" spc="-1" dirty="0">
                <a:solidFill>
                  <a:srgbClr val="000000"/>
                </a:solidFill>
                <a:latin typeface="Trebuchet MS"/>
              </a:rPr>
              <a:t>OpenCL </a:t>
            </a:r>
            <a:r>
              <a:rPr lang="zh-CN" altLang="en-US" sz="4000" b="1" cap="all" spc="-1" dirty="0">
                <a:solidFill>
                  <a:srgbClr val="000000"/>
                </a:solidFill>
                <a:latin typeface="Trebuchet MS"/>
              </a:rPr>
              <a:t>异构计算（</a:t>
            </a:r>
            <a:r>
              <a:rPr lang="en-US" sz="4000" b="1" cap="all" spc="-1" dirty="0">
                <a:solidFill>
                  <a:srgbClr val="000000"/>
                </a:solidFill>
                <a:latin typeface="Trebuchet MS"/>
              </a:rPr>
              <a:t>Heterogeneous computing）</a:t>
            </a:r>
            <a:endParaRPr lang="en-US" sz="4000" b="0" strike="noStrike" spc="-1" dirty="0">
              <a:latin typeface="Arial"/>
            </a:endParaRPr>
          </a:p>
        </p:txBody>
      </p:sp>
      <p:sp>
        <p:nvSpPr>
          <p:cNvPr id="1853" name="CustomShape 2"/>
          <p:cNvSpPr/>
          <p:nvPr/>
        </p:nvSpPr>
        <p:spPr>
          <a:xfrm>
            <a:off x="722160" y="2906640"/>
            <a:ext cx="7771680" cy="1499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100000"/>
              </a:lnSpc>
              <a:spcBef>
                <a:spcPts val="400"/>
              </a:spcBef>
            </a:pPr>
            <a:r>
              <a:rPr lang="en-US" sz="2000" b="0" strike="noStrike" spc="-1">
                <a:solidFill>
                  <a:srgbClr val="000000"/>
                </a:solidFill>
                <a:latin typeface="Trebuchet MS"/>
              </a:rPr>
              <a:t>章节 8</a:t>
            </a:r>
            <a:endParaRPr lang="en-US" sz="2000" b="0" strike="noStrike" spc="-1">
              <a:latin typeface="Arial"/>
            </a:endParaRP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4"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4400" b="0" strike="noStrike" spc="-1" dirty="0">
                <a:solidFill>
                  <a:srgbClr val="000000"/>
                </a:solidFill>
                <a:latin typeface="Trebuchet MS"/>
              </a:rPr>
              <a:t>在 </a:t>
            </a:r>
            <a:r>
              <a:rPr lang="en-US" altLang="zh-CN" sz="4400" b="0" strike="noStrike" spc="-1" dirty="0">
                <a:solidFill>
                  <a:srgbClr val="000000"/>
                </a:solidFill>
                <a:latin typeface="Trebuchet MS"/>
              </a:rPr>
              <a:t>CPU </a:t>
            </a:r>
            <a:r>
              <a:rPr lang="zh-CN" altLang="en-US" sz="4400" b="0" strike="noStrike" spc="-1" dirty="0">
                <a:solidFill>
                  <a:srgbClr val="000000"/>
                </a:solidFill>
                <a:latin typeface="Trebuchet MS"/>
              </a:rPr>
              <a:t>和 </a:t>
            </a:r>
            <a:r>
              <a:rPr lang="en-US" altLang="zh-CN" sz="4400" b="0" strike="noStrike" spc="-1" dirty="0">
                <a:solidFill>
                  <a:srgbClr val="000000"/>
                </a:solidFill>
                <a:latin typeface="Trebuchet MS"/>
              </a:rPr>
              <a:t>GPU </a:t>
            </a:r>
            <a:r>
              <a:rPr lang="zh-CN" altLang="en-US" sz="4400" b="0" strike="noStrike" spc="-1" dirty="0">
                <a:solidFill>
                  <a:srgbClr val="000000"/>
                </a:solidFill>
                <a:latin typeface="Trebuchet MS"/>
              </a:rPr>
              <a:t>上运行</a:t>
            </a:r>
            <a:endParaRPr lang="en-US" sz="4400" b="0" strike="noStrike" spc="-1" dirty="0">
              <a:latin typeface="Arial"/>
            </a:endParaRPr>
          </a:p>
        </p:txBody>
      </p:sp>
      <p:sp>
        <p:nvSpPr>
          <p:cNvPr id="1855" name="CustomShape 2"/>
          <p:cNvSpPr/>
          <p:nvPr/>
        </p:nvSpPr>
        <p:spPr>
          <a:xfrm>
            <a:off x="179640" y="1600200"/>
            <a:ext cx="4315680" cy="5068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核函数（</a:t>
            </a:r>
            <a:r>
              <a:rPr lang="en-US" altLang="zh-CN" sz="2800" b="0" strike="noStrike" spc="-1" dirty="0">
                <a:solidFill>
                  <a:srgbClr val="000000"/>
                </a:solidFill>
                <a:latin typeface="Trebuchet MS"/>
              </a:rPr>
              <a:t>kernel</a:t>
            </a:r>
            <a:r>
              <a:rPr lang="zh-CN" altLang="en-US" sz="2800" b="0" strike="noStrike" spc="-1" dirty="0">
                <a:solidFill>
                  <a:srgbClr val="000000"/>
                </a:solidFill>
                <a:latin typeface="Trebuchet MS"/>
              </a:rPr>
              <a:t>）可同时在多个设备（</a:t>
            </a:r>
            <a:r>
              <a:rPr lang="en-US" altLang="zh-CN" sz="2800" b="0" strike="noStrike" spc="-1" dirty="0">
                <a:solidFill>
                  <a:srgbClr val="000000"/>
                </a:solidFill>
                <a:latin typeface="Trebuchet MS"/>
              </a:rPr>
              <a:t>device</a:t>
            </a:r>
            <a:r>
              <a:rPr lang="zh-CN" altLang="en-US" sz="2800" b="0" strike="noStrike" spc="-1" dirty="0">
                <a:solidFill>
                  <a:srgbClr val="000000"/>
                </a:solidFill>
                <a:latin typeface="Trebuchet MS"/>
              </a:rPr>
              <a:t>）上面运行</a:t>
            </a:r>
            <a:endParaRPr lang="en-US" altLang="zh-CN" sz="2800" b="0" strike="noStrike" spc="-1" dirty="0">
              <a:solidFill>
                <a:srgbClr val="000000"/>
              </a:solidFill>
              <a:latin typeface="Trebuchet MS"/>
            </a:endParaRPr>
          </a:p>
          <a:p>
            <a:pPr marL="343080" indent="-34236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可以充分利用多个</a:t>
            </a:r>
            <a:r>
              <a:rPr lang="en-US" altLang="zh-CN" sz="2800" b="0" strike="noStrike" spc="-1" dirty="0">
                <a:solidFill>
                  <a:srgbClr val="000000"/>
                </a:solidFill>
                <a:latin typeface="Trebuchet MS"/>
              </a:rPr>
              <a:t>GPU</a:t>
            </a:r>
            <a:r>
              <a:rPr lang="zh-CN" altLang="en-US" sz="2800" b="0" strike="noStrike" spc="-1" dirty="0">
                <a:solidFill>
                  <a:srgbClr val="000000"/>
                </a:solidFill>
                <a:latin typeface="Trebuchet MS"/>
              </a:rPr>
              <a:t>和宿主</a:t>
            </a:r>
            <a:r>
              <a:rPr lang="en-US" altLang="zh-CN" sz="2800" b="0" strike="noStrike" spc="-1" dirty="0">
                <a:solidFill>
                  <a:srgbClr val="000000"/>
                </a:solidFill>
                <a:latin typeface="Trebuchet MS"/>
              </a:rPr>
              <a:t>CPU</a:t>
            </a:r>
            <a:r>
              <a:rPr lang="zh-CN" altLang="en-US" sz="2800" spc="-1" dirty="0">
                <a:solidFill>
                  <a:srgbClr val="000000"/>
                </a:solidFill>
                <a:latin typeface="Trebuchet MS"/>
              </a:rPr>
              <a:t>来用于计算</a:t>
            </a:r>
            <a:endParaRPr lang="en-US" sz="2800" b="0" strike="noStrike" spc="-1" dirty="0">
              <a:latin typeface="Arial"/>
            </a:endParaRPr>
          </a:p>
          <a:p>
            <a:pPr marL="343080" indent="-34236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只需要简单地定义具有多平台（</a:t>
            </a:r>
            <a:r>
              <a:rPr lang="en-US" altLang="zh-CN" sz="2800" b="0" strike="noStrike" spc="-1" dirty="0">
                <a:solidFill>
                  <a:srgbClr val="000000"/>
                </a:solidFill>
                <a:latin typeface="Trebuchet MS"/>
              </a:rPr>
              <a:t>platforms</a:t>
            </a:r>
            <a:r>
              <a:rPr lang="zh-CN" altLang="en-US" sz="2800" b="0" strike="noStrike" spc="-1" dirty="0">
                <a:solidFill>
                  <a:srgbClr val="000000"/>
                </a:solidFill>
                <a:latin typeface="Trebuchet MS"/>
              </a:rPr>
              <a:t>）、多设备（</a:t>
            </a:r>
            <a:r>
              <a:rPr lang="en-US" altLang="zh-CN" sz="2800" spc="-1" dirty="0">
                <a:solidFill>
                  <a:srgbClr val="000000"/>
                </a:solidFill>
                <a:latin typeface="Trebuchet MS"/>
              </a:rPr>
              <a:t>devices</a:t>
            </a:r>
            <a:r>
              <a:rPr lang="zh-CN" altLang="en-US" sz="2800" b="0" strike="noStrike" spc="-1" dirty="0">
                <a:solidFill>
                  <a:srgbClr val="000000"/>
                </a:solidFill>
                <a:latin typeface="Trebuchet MS"/>
              </a:rPr>
              <a:t>）、多命令队列（</a:t>
            </a:r>
            <a:r>
              <a:rPr lang="en-US" altLang="zh-CN" sz="2800" b="0" strike="noStrike" spc="-1" dirty="0">
                <a:solidFill>
                  <a:srgbClr val="000000"/>
                </a:solidFill>
                <a:latin typeface="Trebuchet MS"/>
              </a:rPr>
              <a:t>queues</a:t>
            </a:r>
            <a:r>
              <a:rPr lang="zh-CN" altLang="en-US" sz="2800" b="0" strike="noStrike" spc="-1" dirty="0">
                <a:solidFill>
                  <a:srgbClr val="000000"/>
                </a:solidFill>
                <a:latin typeface="Trebuchet MS"/>
              </a:rPr>
              <a:t>）的一个上下文环境（</a:t>
            </a:r>
            <a:r>
              <a:rPr lang="en-US" altLang="zh-CN" sz="2800" b="0" strike="noStrike" spc="-1" dirty="0">
                <a:solidFill>
                  <a:srgbClr val="000000"/>
                </a:solidFill>
                <a:latin typeface="Trebuchet MS"/>
              </a:rPr>
              <a:t>context</a:t>
            </a:r>
            <a:r>
              <a:rPr lang="zh-CN" altLang="en-US" sz="2800" b="0" strike="noStrike" spc="-1" dirty="0">
                <a:solidFill>
                  <a:srgbClr val="000000"/>
                </a:solidFill>
                <a:latin typeface="Trebuchet MS"/>
              </a:rPr>
              <a:t>）</a:t>
            </a:r>
            <a:endParaRPr lang="en-US" sz="2800" b="0" strike="noStrike" spc="-1" dirty="0">
              <a:latin typeface="Arial"/>
            </a:endParaRPr>
          </a:p>
          <a:p>
            <a:pPr marL="343080" indent="-34236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在队列（</a:t>
            </a:r>
            <a:r>
              <a:rPr lang="en-US" altLang="zh-CN" sz="2800" b="0" strike="noStrike" spc="-1" dirty="0">
                <a:solidFill>
                  <a:srgbClr val="000000"/>
                </a:solidFill>
                <a:latin typeface="Trebuchet MS"/>
              </a:rPr>
              <a:t>queues</a:t>
            </a:r>
            <a:r>
              <a:rPr lang="zh-CN" altLang="en-US" sz="2800" b="0" strike="noStrike" spc="-1" dirty="0">
                <a:solidFill>
                  <a:srgbClr val="000000"/>
                </a:solidFill>
                <a:latin typeface="Trebuchet MS"/>
              </a:rPr>
              <a:t>）之间的同步（</a:t>
            </a:r>
            <a:r>
              <a:rPr lang="en-US" altLang="zh-CN" sz="2800" b="0" strike="noStrike" spc="-1" dirty="0">
                <a:solidFill>
                  <a:srgbClr val="000000"/>
                </a:solidFill>
                <a:latin typeface="Trebuchet MS"/>
              </a:rPr>
              <a:t>synchronization</a:t>
            </a:r>
            <a:r>
              <a:rPr lang="zh-CN" altLang="en-US" sz="2800" b="0" strike="noStrike" spc="-1" dirty="0">
                <a:solidFill>
                  <a:srgbClr val="000000"/>
                </a:solidFill>
                <a:latin typeface="Trebuchet MS"/>
              </a:rPr>
              <a:t>）可以通过事件（</a:t>
            </a:r>
            <a:r>
              <a:rPr lang="en-US" altLang="zh-CN" sz="2800" b="0" strike="noStrike" spc="-1" dirty="0">
                <a:solidFill>
                  <a:srgbClr val="000000"/>
                </a:solidFill>
                <a:latin typeface="Trebuchet MS"/>
              </a:rPr>
              <a:t>event</a:t>
            </a:r>
            <a:r>
              <a:rPr lang="zh-CN" altLang="en-US" sz="2800" b="0" strike="noStrike" spc="-1" dirty="0">
                <a:solidFill>
                  <a:srgbClr val="000000"/>
                </a:solidFill>
                <a:latin typeface="Trebuchet MS"/>
              </a:rPr>
              <a:t>）来实现，这部分参考本讲义后面的附录</a:t>
            </a:r>
            <a:endParaRPr lang="en-US" sz="2800" b="0" strike="noStrike" spc="-1" dirty="0">
              <a:latin typeface="Arial"/>
            </a:endParaRPr>
          </a:p>
          <a:p>
            <a:pPr marL="343080" indent="-34236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还可以有不止一个上下文环境（</a:t>
            </a:r>
            <a:r>
              <a:rPr lang="en-US" altLang="zh-CN" sz="2800" b="0" strike="noStrike" spc="-1" dirty="0">
                <a:solidFill>
                  <a:srgbClr val="000000"/>
                </a:solidFill>
                <a:latin typeface="Trebuchet MS"/>
              </a:rPr>
              <a:t>context</a:t>
            </a:r>
            <a:r>
              <a:rPr lang="zh-CN" altLang="en-US" sz="2800" b="0" strike="noStrike" spc="-1" dirty="0">
                <a:solidFill>
                  <a:srgbClr val="000000"/>
                </a:solidFill>
                <a:latin typeface="Trebuchet MS"/>
              </a:rPr>
              <a:t>）</a:t>
            </a:r>
            <a:endParaRPr lang="en-US" sz="2800" b="0" strike="noStrike" spc="-1" dirty="0">
              <a:latin typeface="Arial"/>
            </a:endParaRPr>
          </a:p>
        </p:txBody>
      </p:sp>
      <p:grpSp>
        <p:nvGrpSpPr>
          <p:cNvPr id="13" name="Group 3">
            <a:extLst>
              <a:ext uri="{FF2B5EF4-FFF2-40B4-BE49-F238E27FC236}">
                <a16:creationId xmlns:a16="http://schemas.microsoft.com/office/drawing/2014/main" id="{4F4B6363-8084-40F1-9218-584BFA6B06D1}"/>
              </a:ext>
            </a:extLst>
          </p:cNvPr>
          <p:cNvGrpSpPr/>
          <p:nvPr/>
        </p:nvGrpSpPr>
        <p:grpSpPr>
          <a:xfrm>
            <a:off x="4783680" y="1763280"/>
            <a:ext cx="4035960" cy="4977360"/>
            <a:chOff x="4783680" y="1763280"/>
            <a:chExt cx="4035960" cy="4977360"/>
          </a:xfrm>
        </p:grpSpPr>
        <p:sp>
          <p:nvSpPr>
            <p:cNvPr id="14" name="CustomShape 4">
              <a:extLst>
                <a:ext uri="{FF2B5EF4-FFF2-40B4-BE49-F238E27FC236}">
                  <a16:creationId xmlns:a16="http://schemas.microsoft.com/office/drawing/2014/main" id="{815A38EA-6DE3-4965-838F-6C3ED1C6D09C}"/>
                </a:ext>
              </a:extLst>
            </p:cNvPr>
            <p:cNvSpPr/>
            <p:nvPr/>
          </p:nvSpPr>
          <p:spPr>
            <a:xfrm>
              <a:off x="4783680" y="1763280"/>
              <a:ext cx="4035960" cy="4520160"/>
            </a:xfrm>
            <a:prstGeom prst="roundRect">
              <a:avLst>
                <a:gd name="adj" fmla="val 4954"/>
              </a:avLst>
            </a:prstGeom>
            <a:solidFill>
              <a:srgbClr val="20538D">
                <a:alpha val="29000"/>
              </a:srgbClr>
            </a:solidFill>
            <a:ln w="6480">
              <a:solidFill>
                <a:srgbClr val="000000"/>
              </a:solidFill>
              <a:miter/>
            </a:ln>
          </p:spPr>
          <p:style>
            <a:lnRef idx="0">
              <a:scrgbClr r="0" g="0" b="0"/>
            </a:lnRef>
            <a:fillRef idx="0">
              <a:scrgbClr r="0" g="0" b="0"/>
            </a:fillRef>
            <a:effectRef idx="0">
              <a:scrgbClr r="0" g="0" b="0"/>
            </a:effectRef>
            <a:fontRef idx="minor"/>
          </p:style>
        </p:sp>
        <p:pic>
          <p:nvPicPr>
            <p:cNvPr id="15" name="Picture 5">
              <a:extLst>
                <a:ext uri="{FF2B5EF4-FFF2-40B4-BE49-F238E27FC236}">
                  <a16:creationId xmlns:a16="http://schemas.microsoft.com/office/drawing/2014/main" id="{AB8B3C4F-EB79-44EB-AA51-A04D0F965BEF}"/>
                </a:ext>
              </a:extLst>
            </p:cNvPr>
            <p:cNvPicPr/>
            <p:nvPr/>
          </p:nvPicPr>
          <p:blipFill>
            <a:blip r:embed="rId2"/>
            <a:stretch/>
          </p:blipFill>
          <p:spPr>
            <a:xfrm>
              <a:off x="4951440" y="3498480"/>
              <a:ext cx="1793160" cy="3242160"/>
            </a:xfrm>
            <a:prstGeom prst="rect">
              <a:avLst/>
            </a:prstGeom>
            <a:ln w="25560">
              <a:noFill/>
            </a:ln>
          </p:spPr>
        </p:pic>
        <p:pic>
          <p:nvPicPr>
            <p:cNvPr id="16" name="Picture 6">
              <a:extLst>
                <a:ext uri="{FF2B5EF4-FFF2-40B4-BE49-F238E27FC236}">
                  <a16:creationId xmlns:a16="http://schemas.microsoft.com/office/drawing/2014/main" id="{AD2D327E-F4F4-4436-A08B-1F07C1A2775B}"/>
                </a:ext>
              </a:extLst>
            </p:cNvPr>
            <p:cNvPicPr/>
            <p:nvPr/>
          </p:nvPicPr>
          <p:blipFill>
            <a:blip r:embed="rId2"/>
            <a:stretch/>
          </p:blipFill>
          <p:spPr>
            <a:xfrm>
              <a:off x="7009560" y="3498480"/>
              <a:ext cx="1793160" cy="3242160"/>
            </a:xfrm>
            <a:prstGeom prst="rect">
              <a:avLst/>
            </a:prstGeom>
            <a:ln w="25560">
              <a:noFill/>
            </a:ln>
          </p:spPr>
        </p:pic>
        <p:sp>
          <p:nvSpPr>
            <p:cNvPr id="17" name="CustomShape 5">
              <a:extLst>
                <a:ext uri="{FF2B5EF4-FFF2-40B4-BE49-F238E27FC236}">
                  <a16:creationId xmlns:a16="http://schemas.microsoft.com/office/drawing/2014/main" id="{587F2FD1-8ECC-4F13-B5E2-406714C61F77}"/>
                </a:ext>
              </a:extLst>
            </p:cNvPr>
            <p:cNvSpPr/>
            <p:nvPr/>
          </p:nvSpPr>
          <p:spPr>
            <a:xfrm>
              <a:off x="5349240" y="3992760"/>
              <a:ext cx="814680" cy="314640"/>
            </a:xfrm>
            <a:prstGeom prst="rect">
              <a:avLst/>
            </a:prstGeom>
            <a:no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99000"/>
                </a:lnSpc>
              </a:pPr>
              <a:r>
                <a:rPr lang="zh-CN" altLang="en-US" sz="1600" b="1" strike="noStrike" spc="-1" dirty="0">
                  <a:solidFill>
                    <a:srgbClr val="003434"/>
                  </a:solidFill>
                  <a:latin typeface="Arial Narrow"/>
                  <a:ea typeface="ヒラギノ角ゴ ProN W3"/>
                </a:rPr>
                <a:t>队列</a:t>
              </a:r>
              <a:endParaRPr lang="en-US" altLang="zh-CN" sz="1600" b="1" strike="noStrike" spc="-1" dirty="0">
                <a:solidFill>
                  <a:srgbClr val="003434"/>
                </a:solidFill>
                <a:latin typeface="Arial Narrow"/>
                <a:ea typeface="ヒラギノ角ゴ ProN W3"/>
              </a:endParaRPr>
            </a:p>
            <a:p>
              <a:pPr marL="36360" algn="ctr">
                <a:lnSpc>
                  <a:spcPct val="99000"/>
                </a:lnSpc>
              </a:pPr>
              <a:r>
                <a:rPr lang="en-US" sz="1600" b="1" strike="noStrike" spc="-1" dirty="0">
                  <a:solidFill>
                    <a:srgbClr val="003434"/>
                  </a:solidFill>
                  <a:latin typeface="Arial Narrow"/>
                  <a:ea typeface="ヒラギノ角ゴ ProN W3"/>
                </a:rPr>
                <a:t>Queue</a:t>
              </a:r>
              <a:endParaRPr lang="en-US" sz="1600" b="0" strike="noStrike" spc="-1" dirty="0">
                <a:latin typeface="Arial"/>
              </a:endParaRPr>
            </a:p>
          </p:txBody>
        </p:sp>
        <p:sp>
          <p:nvSpPr>
            <p:cNvPr id="18" name="CustomShape 6">
              <a:extLst>
                <a:ext uri="{FF2B5EF4-FFF2-40B4-BE49-F238E27FC236}">
                  <a16:creationId xmlns:a16="http://schemas.microsoft.com/office/drawing/2014/main" id="{3CC4A4A9-2EA4-4E37-BDC3-C1DA402686A9}"/>
                </a:ext>
              </a:extLst>
            </p:cNvPr>
            <p:cNvSpPr/>
            <p:nvPr/>
          </p:nvSpPr>
          <p:spPr>
            <a:xfrm>
              <a:off x="7407720" y="3992760"/>
              <a:ext cx="814680" cy="314640"/>
            </a:xfrm>
            <a:prstGeom prst="rect">
              <a:avLst/>
            </a:prstGeom>
            <a:no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99000"/>
                </a:lnSpc>
              </a:pPr>
              <a:r>
                <a:rPr lang="zh-CN" altLang="en-US" sz="1600" b="1" strike="noStrike" spc="-1" dirty="0">
                  <a:solidFill>
                    <a:srgbClr val="003434"/>
                  </a:solidFill>
                  <a:latin typeface="Arial Narrow"/>
                  <a:ea typeface="ヒラギノ角ゴ ProN W3"/>
                </a:rPr>
                <a:t>队列</a:t>
              </a:r>
              <a:endParaRPr lang="en-US" altLang="zh-CN" sz="1600" b="1" strike="noStrike" spc="-1" dirty="0">
                <a:solidFill>
                  <a:srgbClr val="003434"/>
                </a:solidFill>
                <a:latin typeface="Arial Narrow"/>
                <a:ea typeface="ヒラギノ角ゴ ProN W3"/>
              </a:endParaRPr>
            </a:p>
            <a:p>
              <a:pPr marL="36360" algn="ctr">
                <a:lnSpc>
                  <a:spcPct val="99000"/>
                </a:lnSpc>
              </a:pPr>
              <a:r>
                <a:rPr lang="en-US" sz="1600" b="1" strike="noStrike" spc="-1" dirty="0">
                  <a:solidFill>
                    <a:srgbClr val="003434"/>
                  </a:solidFill>
                  <a:latin typeface="Arial Narrow"/>
                  <a:ea typeface="ヒラギノ角ゴ ProN W3"/>
                </a:rPr>
                <a:t>Queue</a:t>
              </a:r>
              <a:endParaRPr lang="en-US" sz="1600" b="0" strike="noStrike" spc="-1" dirty="0">
                <a:latin typeface="Arial"/>
              </a:endParaRPr>
            </a:p>
          </p:txBody>
        </p:sp>
        <p:sp>
          <p:nvSpPr>
            <p:cNvPr id="19" name="CustomShape 7">
              <a:extLst>
                <a:ext uri="{FF2B5EF4-FFF2-40B4-BE49-F238E27FC236}">
                  <a16:creationId xmlns:a16="http://schemas.microsoft.com/office/drawing/2014/main" id="{3AFBAE6E-6059-4590-A2AF-4BF8BED11460}"/>
                </a:ext>
              </a:extLst>
            </p:cNvPr>
            <p:cNvSpPr/>
            <p:nvPr/>
          </p:nvSpPr>
          <p:spPr>
            <a:xfrm>
              <a:off x="6240240" y="5521320"/>
              <a:ext cx="1127880" cy="409680"/>
            </a:xfrm>
            <a:prstGeom prst="rect">
              <a:avLst/>
            </a:prstGeom>
            <a:no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99000"/>
                </a:lnSpc>
              </a:pPr>
              <a:r>
                <a:rPr lang="zh-CN" altLang="en-US" sz="1400" b="1" strike="noStrike" spc="-1" dirty="0">
                  <a:solidFill>
                    <a:srgbClr val="000000"/>
                  </a:solidFill>
                  <a:latin typeface="Arial Narrow"/>
                  <a:ea typeface="ヒラギノ角ゴ ProN W3"/>
                </a:rPr>
                <a:t>上下文环境</a:t>
              </a:r>
              <a:endParaRPr lang="en-US" altLang="zh-CN" sz="1400" b="1" strike="noStrike" spc="-1" dirty="0">
                <a:solidFill>
                  <a:srgbClr val="000000"/>
                </a:solidFill>
                <a:latin typeface="Arial Narrow"/>
                <a:ea typeface="ヒラギノ角ゴ ProN W3"/>
              </a:endParaRPr>
            </a:p>
            <a:p>
              <a:pPr marL="36360" algn="ctr">
                <a:lnSpc>
                  <a:spcPct val="99000"/>
                </a:lnSpc>
              </a:pPr>
              <a:r>
                <a:rPr lang="en-US" sz="1400" b="1" strike="noStrike" spc="-1" dirty="0">
                  <a:solidFill>
                    <a:srgbClr val="000000"/>
                  </a:solidFill>
                  <a:latin typeface="Arial Narrow"/>
                  <a:ea typeface="ヒラギノ角ゴ ProN W3"/>
                </a:rPr>
                <a:t>Context</a:t>
              </a:r>
              <a:endParaRPr lang="en-US" sz="1400" b="0" strike="noStrike" spc="-1" dirty="0">
                <a:latin typeface="Arial"/>
              </a:endParaRPr>
            </a:p>
          </p:txBody>
        </p:sp>
        <p:sp>
          <p:nvSpPr>
            <p:cNvPr id="20" name="CustomShape 8">
              <a:extLst>
                <a:ext uri="{FF2B5EF4-FFF2-40B4-BE49-F238E27FC236}">
                  <a16:creationId xmlns:a16="http://schemas.microsoft.com/office/drawing/2014/main" id="{1EACFC28-FE00-451C-BC0A-F0AC1028F4B8}"/>
                </a:ext>
              </a:extLst>
            </p:cNvPr>
            <p:cNvSpPr/>
            <p:nvPr/>
          </p:nvSpPr>
          <p:spPr>
            <a:xfrm>
              <a:off x="5167440" y="2188080"/>
              <a:ext cx="1247040" cy="1191600"/>
            </a:xfrm>
            <a:prstGeom prst="roundRect">
              <a:avLst>
                <a:gd name="adj" fmla="val 16667"/>
              </a:avLst>
            </a:prstGeom>
            <a:gradFill rotWithShape="0">
              <a:gsLst>
                <a:gs pos="0">
                  <a:srgbClr val="FFFFFF"/>
                </a:gs>
                <a:gs pos="7001">
                  <a:srgbClr val="E6E6E6"/>
                </a:gs>
                <a:gs pos="32001">
                  <a:srgbClr val="7D8496"/>
                </a:gs>
                <a:gs pos="47000">
                  <a:srgbClr val="E6E6E6"/>
                </a:gs>
                <a:gs pos="85001">
                  <a:srgbClr val="7D8496"/>
                </a:gs>
                <a:gs pos="100000">
                  <a:srgbClr val="E6E6E6"/>
                </a:gs>
              </a:gsLst>
              <a:lin ang="2700000"/>
            </a:gradFill>
            <a:ln w="76320">
              <a:solidFill>
                <a:srgbClr val="000000"/>
              </a:solidFill>
              <a:round/>
              <a:headEnd type="oval" w="med" len="med"/>
            </a:ln>
          </p:spPr>
          <p:style>
            <a:lnRef idx="0">
              <a:scrgbClr r="0" g="0" b="0"/>
            </a:lnRef>
            <a:fillRef idx="0">
              <a:scrgbClr r="0" g="0" b="0"/>
            </a:fillRef>
            <a:effectRef idx="0">
              <a:scrgbClr r="0" g="0" b="0"/>
            </a:effectRef>
            <a:fontRef idx="minor"/>
          </p:style>
          <p:txBody>
            <a:bodyPr lIns="39240" tIns="19440" rIns="39240" bIns="19440"/>
            <a:lstStyle/>
            <a:p>
              <a:pPr algn="ctr">
                <a:lnSpc>
                  <a:spcPct val="99000"/>
                </a:lnSpc>
              </a:pPr>
              <a:r>
                <a:rPr lang="en-US" sz="1500" b="1" strike="noStrike" spc="-1" dirty="0">
                  <a:solidFill>
                    <a:srgbClr val="000000"/>
                  </a:solidFill>
                  <a:latin typeface="Arial Black"/>
                  <a:ea typeface="ヒラギノ角ゴ ProN W3"/>
                </a:rPr>
                <a:t> </a:t>
              </a:r>
              <a:endParaRPr lang="en-US" sz="1500" b="0" strike="noStrike" spc="-1" dirty="0">
                <a:latin typeface="Arial"/>
              </a:endParaRPr>
            </a:p>
            <a:p>
              <a:pPr algn="ctr">
                <a:lnSpc>
                  <a:spcPct val="99000"/>
                </a:lnSpc>
              </a:pPr>
              <a:r>
                <a:rPr lang="en-US" sz="1500" b="1" strike="noStrike" spc="-1" dirty="0">
                  <a:solidFill>
                    <a:srgbClr val="000000"/>
                  </a:solidFill>
                  <a:latin typeface="Arial Black"/>
                  <a:ea typeface="ヒラギノ角ゴ ProN W3"/>
                </a:rPr>
                <a:t>GPU</a:t>
              </a:r>
              <a:endParaRPr lang="en-US" sz="1500" b="0" strike="noStrike" spc="-1" dirty="0">
                <a:latin typeface="Arial"/>
              </a:endParaRPr>
            </a:p>
          </p:txBody>
        </p:sp>
        <p:sp>
          <p:nvSpPr>
            <p:cNvPr id="21" name="CustomShape 9">
              <a:extLst>
                <a:ext uri="{FF2B5EF4-FFF2-40B4-BE49-F238E27FC236}">
                  <a16:creationId xmlns:a16="http://schemas.microsoft.com/office/drawing/2014/main" id="{63386952-050A-48E8-B285-21C17A3D750F}"/>
                </a:ext>
              </a:extLst>
            </p:cNvPr>
            <p:cNvSpPr/>
            <p:nvPr/>
          </p:nvSpPr>
          <p:spPr>
            <a:xfrm>
              <a:off x="7215840" y="2188080"/>
              <a:ext cx="1247040" cy="1191600"/>
            </a:xfrm>
            <a:prstGeom prst="roundRect">
              <a:avLst>
                <a:gd name="adj" fmla="val 16667"/>
              </a:avLst>
            </a:prstGeom>
            <a:gradFill rotWithShape="0">
              <a:gsLst>
                <a:gs pos="0">
                  <a:srgbClr val="FFFFFF"/>
                </a:gs>
                <a:gs pos="7001">
                  <a:srgbClr val="E6E6E6"/>
                </a:gs>
                <a:gs pos="32001">
                  <a:srgbClr val="7D8496"/>
                </a:gs>
                <a:gs pos="47000">
                  <a:srgbClr val="E6E6E6"/>
                </a:gs>
                <a:gs pos="85001">
                  <a:srgbClr val="7D8496"/>
                </a:gs>
                <a:gs pos="100000">
                  <a:srgbClr val="E6E6E6"/>
                </a:gs>
              </a:gsLst>
              <a:lin ang="2700000"/>
            </a:gradFill>
            <a:ln w="76320">
              <a:solidFill>
                <a:srgbClr val="000000"/>
              </a:solidFill>
              <a:round/>
              <a:headEnd type="oval" w="med" len="med"/>
            </a:ln>
          </p:spPr>
          <p:style>
            <a:lnRef idx="0">
              <a:scrgbClr r="0" g="0" b="0"/>
            </a:lnRef>
            <a:fillRef idx="0">
              <a:scrgbClr r="0" g="0" b="0"/>
            </a:fillRef>
            <a:effectRef idx="0">
              <a:scrgbClr r="0" g="0" b="0"/>
            </a:effectRef>
            <a:fontRef idx="minor"/>
          </p:style>
          <p:txBody>
            <a:bodyPr lIns="39240" tIns="19440" rIns="39240" bIns="19440"/>
            <a:lstStyle/>
            <a:p>
              <a:pPr algn="ctr">
                <a:lnSpc>
                  <a:spcPct val="99000"/>
                </a:lnSpc>
              </a:pPr>
              <a:r>
                <a:rPr lang="en-US" sz="1500" b="1" strike="noStrike" spc="-1">
                  <a:solidFill>
                    <a:srgbClr val="000000"/>
                  </a:solidFill>
                  <a:latin typeface="Arial Black"/>
                  <a:ea typeface="ヒラギノ角ゴ ProN W3"/>
                </a:rPr>
                <a:t> </a:t>
              </a:r>
              <a:endParaRPr lang="en-US" sz="1500" b="0" strike="noStrike" spc="-1">
                <a:latin typeface="Arial"/>
              </a:endParaRPr>
            </a:p>
            <a:p>
              <a:pPr algn="ctr">
                <a:lnSpc>
                  <a:spcPct val="99000"/>
                </a:lnSpc>
              </a:pPr>
              <a:r>
                <a:rPr lang="en-US" sz="1500" b="1" strike="noStrike" spc="-1">
                  <a:solidFill>
                    <a:srgbClr val="000000"/>
                  </a:solidFill>
                  <a:latin typeface="Arial Black"/>
                  <a:ea typeface="ヒラギノ角ゴ ProN W3"/>
                </a:rPr>
                <a:t>CPU</a:t>
              </a:r>
              <a:endParaRPr lang="en-US" sz="1500" b="0" strike="noStrike" spc="-1">
                <a:latin typeface="Arial"/>
              </a:endParaRPr>
            </a:p>
          </p:txBody>
        </p:sp>
      </p:gr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5"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4400" spc="-1" dirty="0">
                <a:solidFill>
                  <a:srgbClr val="000000"/>
                </a:solidFill>
                <a:latin typeface="Trebuchet MS"/>
              </a:rPr>
              <a:t>在 </a:t>
            </a:r>
            <a:r>
              <a:rPr lang="en-US" altLang="zh-CN" sz="4400" spc="-1" dirty="0">
                <a:solidFill>
                  <a:srgbClr val="000000"/>
                </a:solidFill>
                <a:latin typeface="Trebuchet MS"/>
              </a:rPr>
              <a:t>CPU </a:t>
            </a:r>
            <a:r>
              <a:rPr lang="zh-CN" altLang="en-US" sz="4400" spc="-1" dirty="0">
                <a:solidFill>
                  <a:srgbClr val="000000"/>
                </a:solidFill>
                <a:latin typeface="Trebuchet MS"/>
              </a:rPr>
              <a:t>和 </a:t>
            </a:r>
            <a:r>
              <a:rPr lang="en-US" altLang="zh-CN" sz="4400" spc="-1" dirty="0">
                <a:solidFill>
                  <a:srgbClr val="000000"/>
                </a:solidFill>
                <a:latin typeface="Trebuchet MS"/>
              </a:rPr>
              <a:t>GPU </a:t>
            </a:r>
            <a:r>
              <a:rPr lang="zh-CN" altLang="en-US" sz="4400" spc="-1" dirty="0">
                <a:solidFill>
                  <a:srgbClr val="000000"/>
                </a:solidFill>
                <a:latin typeface="Trebuchet MS"/>
              </a:rPr>
              <a:t>上运行</a:t>
            </a:r>
            <a:endParaRPr lang="en-US" altLang="zh-CN" sz="4400" spc="-1" dirty="0"/>
          </a:p>
        </p:txBody>
      </p:sp>
      <p:sp>
        <p:nvSpPr>
          <p:cNvPr id="1866" name="CustomShape 2"/>
          <p:cNvSpPr/>
          <p:nvPr/>
        </p:nvSpPr>
        <p:spPr>
          <a:xfrm>
            <a:off x="457200" y="1484640"/>
            <a:ext cx="8228880" cy="4996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62500" lnSpcReduction="20000"/>
          </a:bodyPr>
          <a:lstStyle/>
          <a:p>
            <a:pPr marL="514440" indent="-513720">
              <a:lnSpc>
                <a:spcPct val="110000"/>
              </a:lnSpc>
              <a:spcBef>
                <a:spcPts val="641"/>
              </a:spcBef>
              <a:buClr>
                <a:srgbClr val="000000"/>
              </a:buClr>
              <a:buFont typeface="Trebuchet MS"/>
              <a:buAutoNum type="arabicPeriod"/>
            </a:pPr>
            <a:r>
              <a:rPr lang="zh-CN" altLang="en-US" sz="3200" b="0" strike="noStrike" spc="-1" dirty="0">
                <a:solidFill>
                  <a:srgbClr val="000000"/>
                </a:solidFill>
                <a:latin typeface="Trebuchet MS"/>
              </a:rPr>
              <a:t>发现所有可用平台和设备</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参考 </a:t>
            </a:r>
            <a:r>
              <a:rPr lang="en-US" sz="2800" b="0" strike="noStrike" spc="-1" dirty="0">
                <a:solidFill>
                  <a:srgbClr val="000000"/>
                </a:solidFill>
                <a:latin typeface="Trebuchet MS"/>
              </a:rPr>
              <a:t>API </a:t>
            </a:r>
            <a:r>
              <a:rPr lang="zh-CN" altLang="en-US" sz="2800" b="0" strike="noStrike" spc="-1" dirty="0">
                <a:solidFill>
                  <a:srgbClr val="000000"/>
                </a:solidFill>
                <a:latin typeface="Trebuchet MS"/>
              </a:rPr>
              <a:t>来查找平台（</a:t>
            </a:r>
            <a:r>
              <a:rPr lang="en-US" altLang="zh-CN" sz="2800" b="0" strike="noStrike" spc="-1" dirty="0">
                <a:solidFill>
                  <a:srgbClr val="000000"/>
                </a:solidFill>
                <a:latin typeface="Trebuchet MS"/>
              </a:rPr>
              <a:t>Platforms</a:t>
            </a:r>
            <a:r>
              <a:rPr lang="zh-CN" altLang="en-US" sz="2800" b="0" strike="noStrike" spc="-1" dirty="0">
                <a:solidFill>
                  <a:srgbClr val="000000"/>
                </a:solidFill>
                <a:latin typeface="Trebuchet MS"/>
              </a:rPr>
              <a:t>）和设备（</a:t>
            </a:r>
            <a:r>
              <a:rPr lang="en-US" altLang="zh-CN" sz="2800" b="0" strike="noStrike" spc="-1" dirty="0">
                <a:solidFill>
                  <a:srgbClr val="000000"/>
                </a:solidFill>
                <a:latin typeface="Trebuchet MS"/>
              </a:rPr>
              <a:t>Devices</a:t>
            </a:r>
            <a:r>
              <a:rPr lang="zh-CN" altLang="en-US" sz="2800" b="0" strike="noStrike" spc="-1" dirty="0">
                <a:solidFill>
                  <a:srgbClr val="000000"/>
                </a:solidFill>
                <a:latin typeface="Trebuchet MS"/>
              </a:rPr>
              <a:t>）的</a:t>
            </a:r>
            <a:r>
              <a:rPr lang="en-US" altLang="zh-CN" sz="2800" spc="-1" dirty="0">
                <a:solidFill>
                  <a:srgbClr val="000000"/>
                </a:solidFill>
                <a:latin typeface="Trebuchet MS"/>
              </a:rPr>
              <a:t> ID</a:t>
            </a:r>
            <a:endParaRPr lang="en-US" sz="2800" b="0" strike="noStrike" spc="-1" dirty="0">
              <a:latin typeface="Arial"/>
            </a:endParaRPr>
          </a:p>
          <a:p>
            <a:pPr>
              <a:lnSpc>
                <a:spcPct val="100000"/>
              </a:lnSpc>
            </a:pPr>
            <a:endParaRPr lang="en-US" sz="2800" b="0" strike="noStrike" spc="-1" dirty="0">
              <a:latin typeface="Arial"/>
            </a:endParaRPr>
          </a:p>
          <a:p>
            <a:pPr marL="514440" indent="-513720">
              <a:lnSpc>
                <a:spcPct val="110000"/>
              </a:lnSpc>
              <a:spcBef>
                <a:spcPts val="641"/>
              </a:spcBef>
              <a:buClr>
                <a:srgbClr val="000000"/>
              </a:buClr>
              <a:buFont typeface="Trebuchet MS"/>
              <a:buAutoNum type="arabicPeriod"/>
            </a:pPr>
            <a:r>
              <a:rPr lang="zh-CN" altLang="en-US" sz="3200" b="0" strike="noStrike" spc="-1" dirty="0">
                <a:solidFill>
                  <a:srgbClr val="000000"/>
                </a:solidFill>
                <a:latin typeface="Trebuchet MS"/>
              </a:rPr>
              <a:t>创建一个带有设备向量（</a:t>
            </a:r>
            <a:r>
              <a:rPr lang="en-US" altLang="zh-CN" sz="3200" b="0" strike="noStrike" spc="-1" dirty="0">
                <a:solidFill>
                  <a:srgbClr val="000000"/>
                </a:solidFill>
                <a:latin typeface="Trebuchet MS"/>
              </a:rPr>
              <a:t>vector of devices</a:t>
            </a:r>
            <a:r>
              <a:rPr lang="zh-CN" altLang="en-US" sz="3200" b="0" strike="noStrike" spc="-1" dirty="0">
                <a:solidFill>
                  <a:srgbClr val="000000"/>
                </a:solidFill>
                <a:latin typeface="Trebuchet MS"/>
              </a:rPr>
              <a:t>）的 </a:t>
            </a:r>
            <a:r>
              <a:rPr lang="en-US" sz="3200" b="0" strike="noStrike" spc="-1" dirty="0">
                <a:solidFill>
                  <a:srgbClr val="000000"/>
                </a:solidFill>
                <a:latin typeface="Trebuchet MS"/>
              </a:rPr>
              <a:t>cl::Context  </a:t>
            </a:r>
            <a:endParaRPr lang="en-US" sz="3200" b="0" strike="noStrike" spc="-1" dirty="0">
              <a:latin typeface="Arial"/>
            </a:endParaRPr>
          </a:p>
          <a:p>
            <a:pPr>
              <a:lnSpc>
                <a:spcPct val="110000"/>
              </a:lnSpc>
              <a:spcBef>
                <a:spcPts val="641"/>
              </a:spcBef>
            </a:pPr>
            <a:r>
              <a:rPr lang="en-US" sz="1400" b="0" strike="noStrike" spc="-1" dirty="0">
                <a:solidFill>
                  <a:srgbClr val="000000"/>
                </a:solidFill>
                <a:latin typeface="Letter Gothic Std"/>
              </a:rPr>
              <a:t>         </a:t>
            </a:r>
            <a:br>
              <a:rPr dirty="0"/>
            </a:br>
            <a:r>
              <a:rPr lang="en-US" sz="3200" b="0" strike="noStrike" spc="-1" dirty="0">
                <a:solidFill>
                  <a:srgbClr val="000000"/>
                </a:solidFill>
                <a:latin typeface="Letter Gothic Std"/>
              </a:rPr>
              <a:t>        </a:t>
            </a:r>
            <a:r>
              <a:rPr lang="en-US" sz="3200" b="1" strike="noStrike" spc="-1" dirty="0">
                <a:solidFill>
                  <a:srgbClr val="000000"/>
                </a:solidFill>
                <a:latin typeface="Courier New Bold"/>
              </a:rPr>
              <a:t> cl::Context(</a:t>
            </a:r>
            <a:r>
              <a:rPr lang="en-US" sz="3200" b="1" strike="noStrike" spc="-1" dirty="0">
                <a:solidFill>
                  <a:srgbClr val="C0504D"/>
                </a:solidFill>
                <a:latin typeface="Courier New Bold"/>
              </a:rPr>
              <a:t>const</a:t>
            </a:r>
            <a:r>
              <a:rPr lang="en-US" sz="3200" b="1" strike="noStrike" spc="-1" dirty="0">
                <a:solidFill>
                  <a:srgbClr val="000000"/>
                </a:solidFill>
                <a:latin typeface="Courier New Bold"/>
              </a:rPr>
              <a:t> VECTOR_CLASS&lt;Device&gt; &amp;devices,</a:t>
            </a:r>
            <a:endParaRPr lang="en-US" sz="3200" b="0" strike="noStrike" spc="-1" dirty="0">
              <a:latin typeface="Arial"/>
            </a:endParaRPr>
          </a:p>
          <a:p>
            <a:pPr marL="457200">
              <a:lnSpc>
                <a:spcPct val="110000"/>
              </a:lnSpc>
              <a:spcBef>
                <a:spcPts val="561"/>
              </a:spcBef>
            </a:pPr>
            <a:r>
              <a:rPr lang="en-US" sz="2800" b="1" strike="noStrike" spc="-1" dirty="0">
                <a:solidFill>
                  <a:srgbClr val="000000"/>
                </a:solidFill>
                <a:latin typeface="Courier New Bold"/>
              </a:rPr>
              <a:t>		</a:t>
            </a:r>
            <a:r>
              <a:rPr lang="en-US" sz="2800" b="1" strike="noStrike" spc="-1" dirty="0" err="1">
                <a:solidFill>
                  <a:srgbClr val="8064A2"/>
                </a:solidFill>
                <a:latin typeface="Courier New Bold"/>
              </a:rPr>
              <a:t>cl_context_properties</a:t>
            </a:r>
            <a:r>
              <a:rPr lang="en-US" sz="2800" b="1" strike="noStrike" spc="-1" dirty="0">
                <a:solidFill>
                  <a:srgbClr val="000000"/>
                </a:solidFill>
                <a:latin typeface="Courier New Bold"/>
              </a:rPr>
              <a:t> *properties = NULL,</a:t>
            </a:r>
            <a:endParaRPr lang="en-US" sz="2800" b="0" strike="noStrike" spc="-1" dirty="0">
              <a:latin typeface="Arial"/>
            </a:endParaRPr>
          </a:p>
          <a:p>
            <a:pPr marL="457200">
              <a:lnSpc>
                <a:spcPct val="110000"/>
              </a:lnSpc>
              <a:spcBef>
                <a:spcPts val="561"/>
              </a:spcBef>
            </a:pPr>
            <a:r>
              <a:rPr lang="en-US" sz="2800" b="1" strike="noStrike" spc="-1" dirty="0">
                <a:solidFill>
                  <a:srgbClr val="000000"/>
                </a:solidFill>
                <a:latin typeface="Courier New Bold"/>
              </a:rPr>
              <a:t>		</a:t>
            </a:r>
            <a:r>
              <a:rPr lang="en-US" sz="2800" b="1" strike="noStrike" spc="-1" dirty="0">
                <a:solidFill>
                  <a:srgbClr val="C0504D"/>
                </a:solidFill>
                <a:latin typeface="Courier New Bold"/>
              </a:rPr>
              <a:t>void</a:t>
            </a:r>
            <a:r>
              <a:rPr lang="en-US" sz="2800" b="1" strike="noStrike" spc="-1" dirty="0">
                <a:solidFill>
                  <a:srgbClr val="000000"/>
                </a:solidFill>
                <a:latin typeface="Courier New Bold"/>
              </a:rPr>
              <a:t> (CL_CALLBACK *</a:t>
            </a:r>
            <a:r>
              <a:rPr lang="en-US" sz="2800" b="1" strike="noStrike" spc="-1" dirty="0" err="1">
                <a:solidFill>
                  <a:srgbClr val="000000"/>
                </a:solidFill>
                <a:latin typeface="Courier New Bold"/>
              </a:rPr>
              <a:t>pfn_notify</a:t>
            </a:r>
            <a:r>
              <a:rPr lang="en-US" sz="2800" b="1" strike="noStrike" spc="-1" dirty="0">
                <a:solidFill>
                  <a:srgbClr val="000000"/>
                </a:solidFill>
                <a:latin typeface="Courier New Bold"/>
              </a:rPr>
              <a:t>)(</a:t>
            </a:r>
            <a:endParaRPr lang="en-US" sz="2800" b="0" strike="noStrike" spc="-1" dirty="0">
              <a:latin typeface="Arial"/>
            </a:endParaRPr>
          </a:p>
          <a:p>
            <a:pPr marL="457200">
              <a:lnSpc>
                <a:spcPct val="110000"/>
              </a:lnSpc>
              <a:spcBef>
                <a:spcPts val="561"/>
              </a:spcBef>
            </a:pPr>
            <a:r>
              <a:rPr lang="en-US" sz="2800" b="1" strike="noStrike" spc="-1" dirty="0">
                <a:solidFill>
                  <a:srgbClr val="000000"/>
                </a:solidFill>
                <a:latin typeface="Courier New Bold"/>
              </a:rPr>
              <a:t>		  </a:t>
            </a:r>
            <a:r>
              <a:rPr lang="en-US" sz="2800" b="1" strike="noStrike" spc="-1" dirty="0">
                <a:solidFill>
                  <a:srgbClr val="C0504D"/>
                </a:solidFill>
                <a:latin typeface="Courier New Bold"/>
              </a:rPr>
              <a:t>const char </a:t>
            </a:r>
            <a:r>
              <a:rPr lang="en-US" sz="2800" b="1" strike="noStrike" spc="-1" dirty="0">
                <a:solidFill>
                  <a:srgbClr val="000000"/>
                </a:solidFill>
                <a:latin typeface="Courier New Bold"/>
              </a:rPr>
              <a:t>*</a:t>
            </a:r>
            <a:r>
              <a:rPr lang="en-US" sz="2800" b="1" strike="noStrike" spc="-1" dirty="0" err="1">
                <a:solidFill>
                  <a:srgbClr val="000000"/>
                </a:solidFill>
                <a:latin typeface="Courier New Bold"/>
              </a:rPr>
              <a:t>errorinfo</a:t>
            </a:r>
            <a:r>
              <a:rPr lang="en-US" sz="2800" b="1" strike="noStrike" spc="-1" dirty="0">
                <a:solidFill>
                  <a:srgbClr val="000000"/>
                </a:solidFill>
                <a:latin typeface="Courier New Bold"/>
              </a:rPr>
              <a:t>,</a:t>
            </a:r>
            <a:endParaRPr lang="en-US" sz="2800" b="0" strike="noStrike" spc="-1" dirty="0">
              <a:latin typeface="Arial"/>
            </a:endParaRPr>
          </a:p>
          <a:p>
            <a:pPr marL="457200">
              <a:lnSpc>
                <a:spcPct val="110000"/>
              </a:lnSpc>
              <a:spcBef>
                <a:spcPts val="561"/>
              </a:spcBef>
            </a:pPr>
            <a:r>
              <a:rPr lang="en-US" sz="2800" b="1" strike="noStrike" spc="-1" dirty="0">
                <a:solidFill>
                  <a:srgbClr val="000000"/>
                </a:solidFill>
                <a:latin typeface="Courier New Bold"/>
              </a:rPr>
              <a:t>            </a:t>
            </a:r>
            <a:r>
              <a:rPr lang="en-US" sz="2800" b="1" strike="noStrike" spc="-1" dirty="0">
                <a:solidFill>
                  <a:srgbClr val="C0504D"/>
                </a:solidFill>
                <a:latin typeface="Courier New Bold"/>
              </a:rPr>
              <a:t>const void </a:t>
            </a:r>
            <a:r>
              <a:rPr lang="en-US" sz="2800" b="1" strike="noStrike" spc="-1" dirty="0">
                <a:solidFill>
                  <a:srgbClr val="000000"/>
                </a:solidFill>
                <a:latin typeface="Courier New Bold"/>
              </a:rPr>
              <a:t>*</a:t>
            </a:r>
            <a:r>
              <a:rPr lang="en-US" sz="2800" b="1" strike="noStrike" spc="-1" dirty="0" err="1">
                <a:solidFill>
                  <a:srgbClr val="000000"/>
                </a:solidFill>
                <a:latin typeface="Courier New Bold"/>
              </a:rPr>
              <a:t>private_info_size</a:t>
            </a:r>
            <a:r>
              <a:rPr lang="en-US" sz="2800" b="1" strike="noStrike" spc="-1" dirty="0">
                <a:solidFill>
                  <a:srgbClr val="000000"/>
                </a:solidFill>
                <a:latin typeface="Courier New Bold"/>
              </a:rPr>
              <a:t>,</a:t>
            </a:r>
            <a:endParaRPr lang="en-US" sz="2800" b="0" strike="noStrike" spc="-1" dirty="0">
              <a:latin typeface="Arial"/>
            </a:endParaRPr>
          </a:p>
          <a:p>
            <a:pPr marL="457200">
              <a:lnSpc>
                <a:spcPct val="110000"/>
              </a:lnSpc>
              <a:spcBef>
                <a:spcPts val="561"/>
              </a:spcBef>
            </a:pPr>
            <a:r>
              <a:rPr lang="en-US" sz="2800" b="1" strike="noStrike" spc="-1" dirty="0">
                <a:solidFill>
                  <a:srgbClr val="000000"/>
                </a:solidFill>
                <a:latin typeface="Courier New Bold"/>
              </a:rPr>
              <a:t>		  ::</a:t>
            </a:r>
            <a:r>
              <a:rPr lang="en-US" sz="2800" b="1" strike="noStrike" spc="-1" dirty="0" err="1">
                <a:solidFill>
                  <a:srgbClr val="C0504D"/>
                </a:solidFill>
                <a:latin typeface="Courier New Bold"/>
              </a:rPr>
              <a:t>size_t</a:t>
            </a:r>
            <a:r>
              <a:rPr lang="en-US" sz="2800" b="1" strike="noStrike" spc="-1" dirty="0">
                <a:solidFill>
                  <a:srgbClr val="000000"/>
                </a:solidFill>
                <a:latin typeface="Courier New Bold"/>
              </a:rPr>
              <a:t> </a:t>
            </a:r>
            <a:r>
              <a:rPr lang="en-US" sz="2800" b="1" strike="noStrike" spc="-1" dirty="0" err="1">
                <a:solidFill>
                  <a:srgbClr val="000000"/>
                </a:solidFill>
                <a:latin typeface="Courier New Bold"/>
              </a:rPr>
              <a:t>cb</a:t>
            </a:r>
            <a:r>
              <a:rPr lang="en-US" sz="2800" b="1" strike="noStrike" spc="-1" dirty="0">
                <a:solidFill>
                  <a:srgbClr val="000000"/>
                </a:solidFill>
                <a:latin typeface="Courier New Bold"/>
              </a:rPr>
              <a:t>, </a:t>
            </a:r>
            <a:r>
              <a:rPr lang="en-US" sz="2800" b="1" strike="noStrike" spc="-1" dirty="0">
                <a:solidFill>
                  <a:srgbClr val="C0504D"/>
                </a:solidFill>
                <a:latin typeface="Courier New Bold"/>
              </a:rPr>
              <a:t>void</a:t>
            </a:r>
            <a:r>
              <a:rPr lang="en-US" sz="2800" b="1" strike="noStrike" spc="-1" dirty="0">
                <a:solidFill>
                  <a:srgbClr val="000000"/>
                </a:solidFill>
                <a:latin typeface="Courier New Bold"/>
              </a:rPr>
              <a:t> *</a:t>
            </a:r>
            <a:r>
              <a:rPr lang="en-US" sz="2800" b="1" strike="noStrike" spc="-1" dirty="0" err="1">
                <a:solidFill>
                  <a:srgbClr val="000000"/>
                </a:solidFill>
                <a:latin typeface="Courier New Bold"/>
              </a:rPr>
              <a:t>user_data</a:t>
            </a:r>
            <a:r>
              <a:rPr lang="en-US" sz="2800" b="1" strike="noStrike" spc="-1" dirty="0">
                <a:solidFill>
                  <a:srgbClr val="000000"/>
                </a:solidFill>
                <a:latin typeface="Courier New Bold"/>
              </a:rPr>
              <a:t>) = NULL,</a:t>
            </a:r>
            <a:endParaRPr lang="en-US" sz="2800" b="0" strike="noStrike" spc="-1" dirty="0">
              <a:latin typeface="Arial"/>
            </a:endParaRPr>
          </a:p>
          <a:p>
            <a:pPr marL="457200">
              <a:lnSpc>
                <a:spcPct val="110000"/>
              </a:lnSpc>
              <a:spcBef>
                <a:spcPts val="561"/>
              </a:spcBef>
            </a:pPr>
            <a:r>
              <a:rPr lang="en-US" sz="2800" b="1" strike="noStrike" spc="-1" dirty="0">
                <a:solidFill>
                  <a:srgbClr val="000000"/>
                </a:solidFill>
                <a:latin typeface="Courier New Bold"/>
              </a:rPr>
              <a:t>		</a:t>
            </a:r>
            <a:r>
              <a:rPr lang="en-US" sz="2800" b="1" strike="noStrike" spc="-1" dirty="0">
                <a:solidFill>
                  <a:srgbClr val="C0504D"/>
                </a:solidFill>
                <a:latin typeface="Courier New Bold"/>
              </a:rPr>
              <a:t>void </a:t>
            </a:r>
            <a:r>
              <a:rPr lang="en-US" sz="2800" b="1" strike="noStrike" spc="-1" dirty="0">
                <a:solidFill>
                  <a:srgbClr val="000000"/>
                </a:solidFill>
                <a:latin typeface="Courier New Bold"/>
              </a:rPr>
              <a:t>*</a:t>
            </a:r>
            <a:r>
              <a:rPr lang="en-US" sz="2800" b="1" strike="noStrike" spc="-1" dirty="0" err="1">
                <a:solidFill>
                  <a:srgbClr val="000000"/>
                </a:solidFill>
                <a:latin typeface="Courier New Bold"/>
              </a:rPr>
              <a:t>user_data</a:t>
            </a:r>
            <a:r>
              <a:rPr lang="en-US" sz="2800" b="1" strike="noStrike" spc="-1" dirty="0">
                <a:solidFill>
                  <a:srgbClr val="000000"/>
                </a:solidFill>
                <a:latin typeface="Courier New Bold"/>
              </a:rPr>
              <a:t> = NULL, </a:t>
            </a:r>
            <a:r>
              <a:rPr lang="en-US" sz="2800" b="1" strike="noStrike" spc="-1" dirty="0" err="1">
                <a:solidFill>
                  <a:srgbClr val="8064A2"/>
                </a:solidFill>
                <a:latin typeface="Courier New Bold"/>
              </a:rPr>
              <a:t>cl_int</a:t>
            </a:r>
            <a:r>
              <a:rPr lang="en-US" sz="2800" b="1" strike="noStrike" spc="-1" dirty="0">
                <a:solidFill>
                  <a:srgbClr val="000000"/>
                </a:solidFill>
                <a:latin typeface="Courier New Bold"/>
              </a:rPr>
              <a:t> *err = NULL);</a:t>
            </a:r>
            <a:endParaRPr lang="en-US" sz="2800" b="0" strike="noStrike" spc="-1" dirty="0">
              <a:latin typeface="Arial"/>
            </a:endParaRPr>
          </a:p>
          <a:p>
            <a:pPr marL="457200">
              <a:lnSpc>
                <a:spcPct val="110000"/>
              </a:lnSpc>
              <a:spcBef>
                <a:spcPts val="641"/>
              </a:spcBef>
            </a:pPr>
            <a:endParaRPr lang="en-US" sz="2800" b="0" strike="noStrike" spc="-1" dirty="0">
              <a:latin typeface="Arial"/>
            </a:endParaRPr>
          </a:p>
          <a:p>
            <a:pPr marL="514440" indent="-513720">
              <a:lnSpc>
                <a:spcPct val="110000"/>
              </a:lnSpc>
              <a:spcBef>
                <a:spcPts val="641"/>
              </a:spcBef>
              <a:buClr>
                <a:srgbClr val="000000"/>
              </a:buClr>
              <a:buFont typeface="Trebuchet MS"/>
              <a:buAutoNum type="arabicPeriod" startAt="3"/>
            </a:pPr>
            <a:r>
              <a:rPr lang="zh-CN" altLang="en-US" sz="3200" spc="-1" dirty="0">
                <a:solidFill>
                  <a:srgbClr val="000000"/>
                </a:solidFill>
                <a:latin typeface="Trebuchet MS"/>
              </a:rPr>
              <a:t>为这些设备各自创建一个命令队列（</a:t>
            </a:r>
            <a:r>
              <a:rPr lang="en-US" altLang="zh-CN" sz="3200" spc="-1" dirty="0">
                <a:solidFill>
                  <a:srgbClr val="000000"/>
                </a:solidFill>
                <a:latin typeface="Trebuchet MS"/>
              </a:rPr>
              <a:t>command queue</a:t>
            </a:r>
            <a:r>
              <a:rPr lang="zh-CN" altLang="en-US" sz="3200" spc="-1" dirty="0">
                <a:solidFill>
                  <a:srgbClr val="000000"/>
                </a:solidFill>
                <a:latin typeface="Trebuchet MS"/>
              </a:rPr>
              <a:t>）</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en-US" sz="2800" b="0" strike="noStrike" spc="-1" dirty="0">
                <a:solidFill>
                  <a:srgbClr val="000000"/>
                </a:solidFill>
                <a:latin typeface="Trebuchet MS"/>
              </a:rPr>
              <a:t>NVIDIA (</a:t>
            </a:r>
            <a:r>
              <a:rPr lang="en-US" sz="2800" b="0" strike="noStrike" spc="-1" dirty="0" err="1">
                <a:solidFill>
                  <a:srgbClr val="000000"/>
                </a:solidFill>
                <a:latin typeface="Trebuchet MS"/>
              </a:rPr>
              <a:t>oclSimpleMultiGPU</a:t>
            </a:r>
            <a:r>
              <a:rPr lang="en-US" sz="2800" b="0" strike="noStrike" spc="-1" dirty="0">
                <a:solidFill>
                  <a:srgbClr val="000000"/>
                </a:solidFill>
                <a:latin typeface="Trebuchet MS"/>
              </a:rPr>
              <a:t>) </a:t>
            </a:r>
            <a:r>
              <a:rPr lang="zh-CN" altLang="en-US" sz="2800" spc="-1" dirty="0">
                <a:solidFill>
                  <a:srgbClr val="000000"/>
                </a:solidFill>
                <a:latin typeface="Trebuchet MS"/>
              </a:rPr>
              <a:t>和</a:t>
            </a:r>
            <a:r>
              <a:rPr lang="en-US" sz="2800" b="0" strike="noStrike" spc="-1" dirty="0">
                <a:solidFill>
                  <a:srgbClr val="000000"/>
                </a:solidFill>
                <a:latin typeface="Trebuchet MS"/>
              </a:rPr>
              <a:t> AMD (</a:t>
            </a:r>
            <a:r>
              <a:rPr lang="en-US" sz="2800" b="0" strike="noStrike" spc="-1" dirty="0" err="1">
                <a:solidFill>
                  <a:srgbClr val="000000"/>
                </a:solidFill>
                <a:latin typeface="Trebuchet MS"/>
              </a:rPr>
              <a:t>SimpleMultiDevice</a:t>
            </a:r>
            <a:r>
              <a:rPr lang="en-US" sz="2800" b="0" strike="noStrike" spc="-1" dirty="0">
                <a:solidFill>
                  <a:srgbClr val="000000"/>
                </a:solidFill>
                <a:latin typeface="Trebuchet MS"/>
              </a:rPr>
              <a:t>) OpenCL SDKs </a:t>
            </a:r>
            <a:r>
              <a:rPr lang="zh-CN" altLang="en-US" sz="2800" b="0" strike="noStrike" spc="-1" dirty="0">
                <a:solidFill>
                  <a:srgbClr val="000000"/>
                </a:solidFill>
                <a:latin typeface="Trebuchet MS"/>
              </a:rPr>
              <a:t>中都有  </a:t>
            </a:r>
            <a:r>
              <a:rPr lang="en-US" altLang="zh-CN" sz="2800" b="0" strike="noStrike" spc="-1" dirty="0">
                <a:solidFill>
                  <a:srgbClr val="000000"/>
                </a:solidFill>
                <a:latin typeface="Trebuchet MS"/>
              </a:rPr>
              <a:t>C </a:t>
            </a:r>
            <a:r>
              <a:rPr lang="zh-CN" altLang="en-US" sz="2800" b="0" strike="noStrike" spc="-1" dirty="0">
                <a:solidFill>
                  <a:srgbClr val="000000"/>
                </a:solidFill>
                <a:latin typeface="Trebuchet MS"/>
              </a:rPr>
              <a:t>语言的样例</a:t>
            </a:r>
            <a:endParaRPr lang="en-US" sz="2800" b="0" strike="noStrike" spc="-1" dirty="0">
              <a:latin typeface="Arial"/>
            </a:endParaRPr>
          </a:p>
          <a:p>
            <a:pPr>
              <a:lnSpc>
                <a:spcPct val="110000"/>
              </a:lnSpc>
              <a:spcBef>
                <a:spcPts val="641"/>
              </a:spcBef>
            </a:pPr>
            <a:endParaRPr lang="en-US" sz="2800" b="0" strike="noStrike" spc="-1" dirty="0">
              <a:latin typeface="Arial"/>
            </a:endParaRPr>
          </a:p>
        </p:txBody>
      </p:sp>
      <p:sp>
        <p:nvSpPr>
          <p:cNvPr id="1867" name="CustomShape 3"/>
          <p:cNvSpPr/>
          <p:nvPr/>
        </p:nvSpPr>
        <p:spPr>
          <a:xfrm>
            <a:off x="539640" y="6516000"/>
            <a:ext cx="8136360" cy="637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pc="-1" dirty="0">
                <a:solidFill>
                  <a:srgbClr val="000000"/>
                </a:solidFill>
                <a:latin typeface="Trebuchet MS"/>
                <a:ea typeface="DejaVu Sans"/>
              </a:rPr>
              <a:t>这一步无论是用 </a:t>
            </a:r>
            <a:r>
              <a:rPr lang="en-US" altLang="zh-CN" spc="-1" dirty="0">
                <a:solidFill>
                  <a:srgbClr val="000000"/>
                </a:solidFill>
                <a:latin typeface="Trebuchet MS"/>
                <a:ea typeface="DejaVu Sans"/>
              </a:rPr>
              <a:t>C </a:t>
            </a:r>
            <a:r>
              <a:rPr lang="zh-CN" altLang="en-US" spc="-1" dirty="0">
                <a:solidFill>
                  <a:srgbClr val="000000"/>
                </a:solidFill>
                <a:latin typeface="Trebuchet MS"/>
                <a:ea typeface="DejaVu Sans"/>
              </a:rPr>
              <a:t>语言还是用 </a:t>
            </a:r>
            <a:r>
              <a:rPr lang="en-US" altLang="zh-CN" spc="-1" dirty="0">
                <a:solidFill>
                  <a:srgbClr val="000000"/>
                </a:solidFill>
                <a:latin typeface="Trebuchet MS"/>
                <a:ea typeface="DejaVu Sans"/>
              </a:rPr>
              <a:t>Python </a:t>
            </a:r>
            <a:r>
              <a:rPr lang="zh-CN" altLang="en-US" spc="-1" dirty="0">
                <a:solidFill>
                  <a:srgbClr val="000000"/>
                </a:solidFill>
                <a:latin typeface="Trebuchet MS"/>
                <a:ea typeface="DejaVu Sans"/>
              </a:rPr>
              <a:t>都是一样的，只是 </a:t>
            </a:r>
            <a:r>
              <a:rPr lang="en-US" altLang="zh-CN" spc="-1" dirty="0">
                <a:solidFill>
                  <a:srgbClr val="000000"/>
                </a:solidFill>
                <a:latin typeface="Trebuchet MS"/>
                <a:ea typeface="DejaVu Sans"/>
              </a:rPr>
              <a:t>API </a:t>
            </a:r>
            <a:r>
              <a:rPr lang="zh-CN" altLang="en-US" spc="-1" dirty="0">
                <a:solidFill>
                  <a:srgbClr val="000000"/>
                </a:solidFill>
                <a:latin typeface="Trebuchet MS"/>
                <a:ea typeface="DejaVu Sans"/>
              </a:rPr>
              <a:t>调用会有点差别</a:t>
            </a:r>
            <a:r>
              <a:rPr lang="zh-CN" altLang="en-US" sz="1800" b="0" strike="noStrike" spc="-1" dirty="0">
                <a:solidFill>
                  <a:srgbClr val="000000"/>
                </a:solidFill>
                <a:latin typeface="Trebuchet MS"/>
                <a:ea typeface="DejaVu Sans"/>
              </a:rPr>
              <a:t>。</a:t>
            </a:r>
            <a:endParaRPr lang="en-US" sz="1800" b="0" strike="noStrike" spc="-1" dirty="0">
              <a:latin typeface="Arial"/>
            </a:endParaRP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8" name="CustomShape 1"/>
          <p:cNvSpPr/>
          <p:nvPr/>
        </p:nvSpPr>
        <p:spPr>
          <a:xfrm>
            <a:off x="35640" y="119520"/>
            <a:ext cx="910764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3600" b="0" strike="noStrike" spc="-1" dirty="0">
                <a:solidFill>
                  <a:srgbClr val="000000"/>
                </a:solidFill>
                <a:latin typeface="Trebuchet MS"/>
              </a:rPr>
              <a:t>练习</a:t>
            </a:r>
            <a:r>
              <a:rPr lang="en-US" sz="3600" b="0" strike="noStrike" spc="-1" dirty="0">
                <a:solidFill>
                  <a:srgbClr val="000000"/>
                </a:solidFill>
                <a:latin typeface="Trebuchet MS"/>
              </a:rPr>
              <a:t> 10: </a:t>
            </a:r>
            <a:r>
              <a:rPr lang="zh-CN" altLang="en-US" sz="3600" b="0" strike="noStrike" spc="-1" dirty="0">
                <a:solidFill>
                  <a:srgbClr val="000000"/>
                </a:solidFill>
                <a:latin typeface="Trebuchet MS"/>
              </a:rPr>
              <a:t>异构计算</a:t>
            </a:r>
            <a:endParaRPr lang="en-US" sz="3600" b="0" strike="noStrike" spc="-1" dirty="0">
              <a:latin typeface="Arial"/>
            </a:endParaRPr>
          </a:p>
        </p:txBody>
      </p:sp>
      <p:sp>
        <p:nvSpPr>
          <p:cNvPr id="1869" name="CustomShape 2"/>
          <p:cNvSpPr/>
          <p:nvPr/>
        </p:nvSpPr>
        <p:spPr>
          <a:xfrm>
            <a:off x="179640" y="1415520"/>
            <a:ext cx="8784360" cy="5037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20000"/>
          </a:bodyPr>
          <a:lstStyle/>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目标：</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尝试体验一下在多个设备上运行核函数</a:t>
            </a:r>
            <a:endParaRPr lang="en-US" sz="2800" b="0" strike="noStrike" spc="-1" dirty="0">
              <a:latin typeface="Arial"/>
            </a:endParaRPr>
          </a:p>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流程：</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选择一个你的 </a:t>
            </a:r>
            <a:r>
              <a:rPr lang="en-US" altLang="zh-CN" sz="2800" b="0" strike="noStrike" spc="-1" dirty="0">
                <a:solidFill>
                  <a:srgbClr val="000000"/>
                </a:solidFill>
                <a:latin typeface="Trebuchet MS"/>
              </a:rPr>
              <a:t>OpenCL </a:t>
            </a:r>
            <a:r>
              <a:rPr lang="zh-CN" altLang="en-US" sz="2800" b="0" strike="noStrike" spc="-1" dirty="0">
                <a:solidFill>
                  <a:srgbClr val="000000"/>
                </a:solidFill>
                <a:latin typeface="Trebuchet MS"/>
              </a:rPr>
              <a:t>程序</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修改上下文环境的构造器（</a:t>
            </a:r>
            <a:r>
              <a:rPr lang="en-US" altLang="zh-CN" sz="2800" spc="-1" dirty="0">
                <a:solidFill>
                  <a:srgbClr val="000000"/>
                </a:solidFill>
                <a:latin typeface="Trebuchet MS"/>
              </a:rPr>
              <a:t> Context constructors </a:t>
            </a:r>
            <a:r>
              <a:rPr lang="zh-CN" altLang="en-US" sz="2800" b="0" strike="noStrike" spc="-1" dirty="0">
                <a:solidFill>
                  <a:srgbClr val="000000"/>
                </a:solidFill>
                <a:latin typeface="Trebuchet MS"/>
              </a:rPr>
              <a:t>）使之包含多个设备</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修改程序，使之在多个设备上面运行一个核函数，每个都有不同的输入数据</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如果时间精力允许，将你的问题分散到多个设备上</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en-US" altLang="zh-CN" sz="2800" b="0" strike="noStrike" spc="-1" dirty="0">
                <a:solidFill>
                  <a:srgbClr val="000000"/>
                </a:solidFill>
                <a:latin typeface="Trebuchet MS"/>
              </a:rPr>
              <a:t>SDK </a:t>
            </a:r>
            <a:r>
              <a:rPr lang="zh-CN" altLang="en-US" sz="2800" b="0" strike="noStrike" spc="-1" dirty="0">
                <a:solidFill>
                  <a:srgbClr val="000000"/>
                </a:solidFill>
                <a:latin typeface="Trebuchet MS"/>
              </a:rPr>
              <a:t>里面的样例代码会对你有所帮助</a:t>
            </a:r>
            <a:endParaRPr lang="en-US" sz="2800" b="0" strike="noStrike" spc="-1" dirty="0">
              <a:latin typeface="Arial"/>
            </a:endParaRPr>
          </a:p>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预期输出</a:t>
            </a:r>
            <a:r>
              <a:rPr lang="en-US" sz="3200" b="0" strike="noStrike" spc="-1" dirty="0">
                <a:solidFill>
                  <a:srgbClr val="C0504D"/>
                </a:solidFill>
                <a:latin typeface="Trebuchet MS"/>
              </a:rPr>
              <a:t>:</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spc="-1" dirty="0">
                <a:solidFill>
                  <a:srgbClr val="000000"/>
                </a:solidFill>
                <a:latin typeface="Trebuchet MS"/>
              </a:rPr>
              <a:t>输出所有设备的运行结果，查看哪个更快一些</a:t>
            </a:r>
            <a:endParaRPr lang="en-US" sz="2800" b="0" strike="noStrike" spc="-1" dirty="0">
              <a:latin typeface="Arial"/>
            </a:endParaRPr>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0" name="CustomShape 1"/>
          <p:cNvSpPr/>
          <p:nvPr/>
        </p:nvSpPr>
        <p:spPr>
          <a:xfrm>
            <a:off x="722160" y="4406760"/>
            <a:ext cx="7771680" cy="1361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z="4000" b="1" cap="all" spc="-1" dirty="0">
                <a:solidFill>
                  <a:srgbClr val="000000"/>
                </a:solidFill>
                <a:latin typeface="Trebuchet MS"/>
              </a:rPr>
              <a:t>借 </a:t>
            </a:r>
            <a:r>
              <a:rPr lang="en-US" sz="4000" b="1" cap="all" spc="-1" dirty="0">
                <a:solidFill>
                  <a:srgbClr val="000000"/>
                </a:solidFill>
                <a:latin typeface="Trebuchet MS"/>
              </a:rPr>
              <a:t>OpenCL </a:t>
            </a:r>
            <a:r>
              <a:rPr lang="zh-CN" altLang="en-US" sz="4000" b="1" cap="all" spc="-1" dirty="0">
                <a:solidFill>
                  <a:srgbClr val="000000"/>
                </a:solidFill>
                <a:latin typeface="Trebuchet MS"/>
              </a:rPr>
              <a:t>开启可移植性能（</a:t>
            </a:r>
            <a:r>
              <a:rPr lang="en-US" sz="4000" b="1" cap="all" spc="-1" dirty="0">
                <a:solidFill>
                  <a:srgbClr val="000000"/>
                </a:solidFill>
                <a:latin typeface="Trebuchet MS"/>
              </a:rPr>
              <a:t>portable performance ）</a:t>
            </a:r>
          </a:p>
        </p:txBody>
      </p:sp>
      <p:sp>
        <p:nvSpPr>
          <p:cNvPr id="1871" name="CustomShape 2"/>
          <p:cNvSpPr/>
          <p:nvPr/>
        </p:nvSpPr>
        <p:spPr>
          <a:xfrm>
            <a:off x="722160" y="2906640"/>
            <a:ext cx="7771680" cy="1499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100000"/>
              </a:lnSpc>
              <a:spcBef>
                <a:spcPts val="400"/>
              </a:spcBef>
            </a:pPr>
            <a:r>
              <a:rPr lang="en-US" sz="2000" b="0" strike="noStrike" spc="-1">
                <a:solidFill>
                  <a:srgbClr val="000000"/>
                </a:solidFill>
                <a:latin typeface="Trebuchet MS"/>
              </a:rPr>
              <a:t>章节 9</a:t>
            </a:r>
            <a:endParaRPr lang="en-US" sz="2000" b="0" strike="noStrike" spc="-1">
              <a:latin typeface="Arial"/>
            </a:endParaRPr>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2" name="CustomShape 1"/>
          <p:cNvSpPr/>
          <p:nvPr/>
        </p:nvSpPr>
        <p:spPr>
          <a:xfrm>
            <a:off x="179640" y="274680"/>
            <a:ext cx="8784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4400" b="0" strike="noStrike" spc="-1">
                <a:solidFill>
                  <a:srgbClr val="000000"/>
                </a:solidFill>
                <a:latin typeface="Trebuchet MS"/>
              </a:rPr>
              <a:t>Portable performance in OpenCL</a:t>
            </a:r>
            <a:endParaRPr lang="en-US" sz="4400" b="0" strike="noStrike" spc="-1">
              <a:latin typeface="Arial"/>
            </a:endParaRPr>
          </a:p>
        </p:txBody>
      </p:sp>
      <p:sp>
        <p:nvSpPr>
          <p:cNvPr id="1873" name="CustomShape 2"/>
          <p:cNvSpPr/>
          <p:nvPr/>
        </p:nvSpPr>
        <p:spPr>
          <a:xfrm>
            <a:off x="457200" y="1600200"/>
            <a:ext cx="8228880" cy="4780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20000"/>
          </a:bodyPr>
          <a:lstStyle/>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Portable performance is always a challenge, more so when OpenCL devices can be so varied (CPUs, GPUs, …)</a:t>
            </a:r>
            <a:endParaRPr lang="en-US" sz="3200" b="0" strike="noStrike" spc="-1">
              <a:latin typeface="Arial"/>
            </a:endParaRPr>
          </a:p>
          <a:p>
            <a:pPr>
              <a:lnSpc>
                <a:spcPct val="110000"/>
              </a:lnSpc>
              <a:spcBef>
                <a:spcPts val="641"/>
              </a:spcBef>
            </a:pPr>
            <a:endParaRPr lang="en-US" sz="32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But OpenCL provides a powerful framework for writing performance portable code</a:t>
            </a:r>
            <a:endParaRPr lang="en-US" sz="3200" b="0" strike="noStrike" spc="-1">
              <a:latin typeface="Arial"/>
            </a:endParaRPr>
          </a:p>
          <a:p>
            <a:pPr>
              <a:lnSpc>
                <a:spcPct val="110000"/>
              </a:lnSpc>
              <a:spcBef>
                <a:spcPts val="641"/>
              </a:spcBef>
            </a:pPr>
            <a:endParaRPr lang="en-US" sz="32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The following slides are general advice on writing code that should work well on most OpenCL devices</a:t>
            </a:r>
            <a:endParaRPr lang="en-US" sz="3200" b="0" strike="noStrike" spc="-1">
              <a:latin typeface="Arial"/>
            </a:endParaRPr>
          </a:p>
          <a:p>
            <a:pPr>
              <a:lnSpc>
                <a:spcPct val="110000"/>
              </a:lnSpc>
              <a:spcBef>
                <a:spcPts val="641"/>
              </a:spcBef>
            </a:pPr>
            <a:endParaRPr lang="en-US" sz="3200" b="0" strike="noStrike" spc="-1">
              <a:latin typeface="Arial"/>
            </a:endParaRPr>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4"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Optimization issues</a:t>
            </a:r>
            <a:endParaRPr lang="en-US" sz="4400" b="0" strike="noStrike" spc="-1">
              <a:latin typeface="Arial"/>
            </a:endParaRPr>
          </a:p>
        </p:txBody>
      </p:sp>
      <p:sp>
        <p:nvSpPr>
          <p:cNvPr id="1875" name="CustomShape 2"/>
          <p:cNvSpPr/>
          <p:nvPr/>
        </p:nvSpPr>
        <p:spPr>
          <a:xfrm>
            <a:off x="107640" y="1600200"/>
            <a:ext cx="8856360" cy="4996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62500" lnSpcReduction="20000"/>
          </a:bodyPr>
          <a:lstStyle/>
          <a:p>
            <a:pPr marL="343080" indent="-342360">
              <a:lnSpc>
                <a:spcPct val="110000"/>
              </a:lnSpc>
              <a:spcBef>
                <a:spcPts val="641"/>
              </a:spcBef>
              <a:buClr>
                <a:srgbClr val="000000"/>
              </a:buClr>
              <a:buFont typeface="Arial"/>
              <a:buChar char="•"/>
            </a:pPr>
            <a:r>
              <a:rPr lang="en-US" sz="3200" b="0" strike="noStrike" spc="-1" dirty="0">
                <a:solidFill>
                  <a:srgbClr val="000000"/>
                </a:solidFill>
                <a:latin typeface="Trebuchet MS"/>
              </a:rPr>
              <a:t>Efficient access to memory</a:t>
            </a:r>
            <a:endParaRPr lang="en-US" sz="3200" b="0" strike="noStrike" spc="-1" dirty="0">
              <a:latin typeface="Arial"/>
            </a:endParaRPr>
          </a:p>
          <a:p>
            <a:pPr marL="743040" lvl="1" indent="-285120">
              <a:lnSpc>
                <a:spcPct val="110000"/>
              </a:lnSpc>
              <a:spcBef>
                <a:spcPts val="561"/>
              </a:spcBef>
              <a:buClr>
                <a:srgbClr val="C0504D"/>
              </a:buClr>
              <a:buFont typeface="Arial"/>
              <a:buChar char="–"/>
            </a:pPr>
            <a:r>
              <a:rPr lang="en-US" sz="2800" b="0" strike="noStrike" spc="-1" dirty="0">
                <a:solidFill>
                  <a:srgbClr val="C0504D"/>
                </a:solidFill>
                <a:latin typeface="Trebuchet MS"/>
              </a:rPr>
              <a:t>Memory coalescing</a:t>
            </a:r>
            <a:endParaRPr lang="en-US" sz="2800" b="0" strike="noStrike" spc="-1" dirty="0">
              <a:latin typeface="Arial"/>
            </a:endParaRPr>
          </a:p>
          <a:p>
            <a:pPr marL="1143000" lvl="2" indent="-227880">
              <a:lnSpc>
                <a:spcPct val="110000"/>
              </a:lnSpc>
              <a:spcBef>
                <a:spcPts val="479"/>
              </a:spcBef>
              <a:buClr>
                <a:srgbClr val="000000"/>
              </a:buClr>
              <a:buFont typeface="Arial"/>
              <a:buChar char="•"/>
            </a:pPr>
            <a:r>
              <a:rPr lang="en-US" sz="2400" b="0" strike="noStrike" spc="-1" dirty="0">
                <a:solidFill>
                  <a:srgbClr val="000000"/>
                </a:solidFill>
                <a:latin typeface="Trebuchet MS"/>
              </a:rPr>
              <a:t>Ideally get work-item </a:t>
            </a:r>
            <a:r>
              <a:rPr lang="en-US" sz="2400" b="0" strike="noStrike" spc="-1" dirty="0" err="1">
                <a:solidFill>
                  <a:srgbClr val="000000"/>
                </a:solidFill>
                <a:latin typeface="Trebuchet MS"/>
              </a:rPr>
              <a:t>i</a:t>
            </a:r>
            <a:r>
              <a:rPr lang="en-US" sz="2400" b="0" strike="noStrike" spc="-1" dirty="0">
                <a:solidFill>
                  <a:srgbClr val="000000"/>
                </a:solidFill>
                <a:latin typeface="Trebuchet MS"/>
              </a:rPr>
              <a:t> to access data[</a:t>
            </a:r>
            <a:r>
              <a:rPr lang="en-US" sz="2400" b="0" strike="noStrike" spc="-1" dirty="0" err="1">
                <a:solidFill>
                  <a:srgbClr val="000000"/>
                </a:solidFill>
                <a:latin typeface="Trebuchet MS"/>
              </a:rPr>
              <a:t>i</a:t>
            </a:r>
            <a:r>
              <a:rPr lang="en-US" sz="2400" b="0" strike="noStrike" spc="-1" dirty="0">
                <a:solidFill>
                  <a:srgbClr val="000000"/>
                </a:solidFill>
                <a:latin typeface="Trebuchet MS"/>
              </a:rPr>
              <a:t>] and work-item j to access data[j] at the same time etc.</a:t>
            </a:r>
            <a:endParaRPr lang="en-US" sz="2400" b="0" strike="noStrike" spc="-1" dirty="0">
              <a:latin typeface="Arial"/>
            </a:endParaRPr>
          </a:p>
          <a:p>
            <a:pPr marL="743040" lvl="1" indent="-285120">
              <a:lnSpc>
                <a:spcPct val="110000"/>
              </a:lnSpc>
              <a:spcBef>
                <a:spcPts val="561"/>
              </a:spcBef>
              <a:buClr>
                <a:srgbClr val="C0504D"/>
              </a:buClr>
              <a:buFont typeface="Arial"/>
              <a:buChar char="–"/>
            </a:pPr>
            <a:r>
              <a:rPr lang="en-US" sz="2800" b="0" strike="noStrike" spc="-1" dirty="0">
                <a:solidFill>
                  <a:srgbClr val="C0504D"/>
                </a:solidFill>
                <a:latin typeface="Trebuchet MS"/>
              </a:rPr>
              <a:t>Memory alignment</a:t>
            </a:r>
            <a:endParaRPr lang="en-US" sz="2800" b="0" strike="noStrike" spc="-1" dirty="0">
              <a:latin typeface="Arial"/>
            </a:endParaRPr>
          </a:p>
          <a:p>
            <a:pPr marL="1143000" lvl="2" indent="-227880">
              <a:lnSpc>
                <a:spcPct val="110000"/>
              </a:lnSpc>
              <a:spcBef>
                <a:spcPts val="479"/>
              </a:spcBef>
              <a:buClr>
                <a:srgbClr val="000000"/>
              </a:buClr>
              <a:buFont typeface="Arial"/>
              <a:buChar char="•"/>
            </a:pPr>
            <a:r>
              <a:rPr lang="en-US" sz="2400" b="0" strike="noStrike" spc="-1" dirty="0">
                <a:solidFill>
                  <a:srgbClr val="000000"/>
                </a:solidFill>
                <a:latin typeface="Trebuchet MS"/>
              </a:rPr>
              <a:t>Padding arrays to keep everything aligned to multiples of 16, 32 or 64 bytes</a:t>
            </a:r>
            <a:endParaRPr lang="en-US" sz="2400" b="0" strike="noStrike" spc="-1" dirty="0">
              <a:latin typeface="Arial"/>
            </a:endParaRPr>
          </a:p>
          <a:p>
            <a:pPr marL="343080" indent="-342360">
              <a:lnSpc>
                <a:spcPct val="110000"/>
              </a:lnSpc>
              <a:spcBef>
                <a:spcPts val="641"/>
              </a:spcBef>
              <a:buClr>
                <a:srgbClr val="000000"/>
              </a:buClr>
              <a:buFont typeface="Arial"/>
              <a:buChar char="•"/>
            </a:pPr>
            <a:r>
              <a:rPr lang="en-US" sz="3200" b="0" strike="noStrike" spc="-1" dirty="0">
                <a:solidFill>
                  <a:srgbClr val="000000"/>
                </a:solidFill>
                <a:latin typeface="Trebuchet MS"/>
              </a:rPr>
              <a:t>Number of work-items and work-group sizes</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en-US" sz="2800" b="0" strike="noStrike" spc="-1" dirty="0">
                <a:solidFill>
                  <a:srgbClr val="000000"/>
                </a:solidFill>
                <a:latin typeface="Trebuchet MS"/>
              </a:rPr>
              <a:t>Ideally want at least 4 work-items per PE in a Compute Unit on GPUs</a:t>
            </a:r>
            <a:endParaRPr lang="en-US" sz="2800" b="0" strike="noStrike" spc="-1" dirty="0">
              <a:latin typeface="Arial"/>
            </a:endParaRPr>
          </a:p>
          <a:p>
            <a:pPr marL="743040" lvl="1" indent="-285120">
              <a:lnSpc>
                <a:spcPct val="110000"/>
              </a:lnSpc>
              <a:spcBef>
                <a:spcPts val="561"/>
              </a:spcBef>
              <a:buClr>
                <a:srgbClr val="000000"/>
              </a:buClr>
              <a:buFont typeface="Arial"/>
              <a:buChar char="–"/>
            </a:pPr>
            <a:r>
              <a:rPr lang="en-US" sz="2800" b="0" strike="noStrike" spc="-1" dirty="0">
                <a:solidFill>
                  <a:srgbClr val="000000"/>
                </a:solidFill>
                <a:latin typeface="Trebuchet MS"/>
              </a:rPr>
              <a:t>More is better, but diminishing returns, and there is an upper limit</a:t>
            </a:r>
            <a:endParaRPr lang="en-US" sz="2800" b="0" strike="noStrike" spc="-1" dirty="0">
              <a:latin typeface="Arial"/>
            </a:endParaRPr>
          </a:p>
          <a:p>
            <a:pPr marL="1143000" lvl="2" indent="-227880">
              <a:lnSpc>
                <a:spcPct val="110000"/>
              </a:lnSpc>
              <a:spcBef>
                <a:spcPts val="479"/>
              </a:spcBef>
              <a:buClr>
                <a:srgbClr val="000000"/>
              </a:buClr>
              <a:buFont typeface="Arial"/>
              <a:buChar char="•"/>
            </a:pPr>
            <a:r>
              <a:rPr lang="en-US" sz="2400" b="0" strike="noStrike" spc="-1" dirty="0">
                <a:solidFill>
                  <a:srgbClr val="000000"/>
                </a:solidFill>
                <a:latin typeface="Trebuchet MS"/>
              </a:rPr>
              <a:t>Each work item consumes PE finite resources (registers </a:t>
            </a:r>
            <a:r>
              <a:rPr lang="en-US" sz="2400" b="0" strike="noStrike" spc="-1" dirty="0" err="1">
                <a:solidFill>
                  <a:srgbClr val="000000"/>
                </a:solidFill>
                <a:latin typeface="Trebuchet MS"/>
              </a:rPr>
              <a:t>etc</a:t>
            </a:r>
            <a:r>
              <a:rPr lang="en-US" sz="2400" b="0" strike="noStrike" spc="-1" dirty="0">
                <a:solidFill>
                  <a:srgbClr val="000000"/>
                </a:solidFill>
                <a:latin typeface="Trebuchet MS"/>
              </a:rPr>
              <a:t>)</a:t>
            </a:r>
            <a:endParaRPr lang="en-US" sz="2400" b="0" strike="noStrike" spc="-1" dirty="0">
              <a:latin typeface="Arial"/>
            </a:endParaRPr>
          </a:p>
          <a:p>
            <a:pPr marL="343080" indent="-342360">
              <a:lnSpc>
                <a:spcPct val="110000"/>
              </a:lnSpc>
              <a:spcBef>
                <a:spcPts val="641"/>
              </a:spcBef>
              <a:buClr>
                <a:srgbClr val="000000"/>
              </a:buClr>
              <a:buFont typeface="Arial"/>
              <a:buChar char="•"/>
            </a:pPr>
            <a:r>
              <a:rPr lang="en-US" sz="3200" b="0" strike="noStrike" spc="-1" dirty="0">
                <a:solidFill>
                  <a:srgbClr val="000000"/>
                </a:solidFill>
                <a:latin typeface="Trebuchet MS"/>
              </a:rPr>
              <a:t>Work-item divergence</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en-US" sz="2800" b="0" strike="noStrike" spc="-1" dirty="0">
                <a:solidFill>
                  <a:srgbClr val="000000"/>
                </a:solidFill>
                <a:latin typeface="Trebuchet MS"/>
              </a:rPr>
              <a:t>What happens when work-items branch?</a:t>
            </a:r>
            <a:endParaRPr lang="en-US" sz="2800" b="0" strike="noStrike" spc="-1" dirty="0">
              <a:latin typeface="Arial"/>
            </a:endParaRPr>
          </a:p>
          <a:p>
            <a:pPr marL="743040" lvl="1" indent="-285120">
              <a:lnSpc>
                <a:spcPct val="110000"/>
              </a:lnSpc>
              <a:spcBef>
                <a:spcPts val="561"/>
              </a:spcBef>
              <a:buClr>
                <a:srgbClr val="000000"/>
              </a:buClr>
              <a:buFont typeface="Arial"/>
              <a:buChar char="–"/>
            </a:pPr>
            <a:r>
              <a:rPr lang="en-US" sz="2800" b="0" strike="noStrike" spc="-1" dirty="0">
                <a:solidFill>
                  <a:srgbClr val="000000"/>
                </a:solidFill>
                <a:latin typeface="Trebuchet MS"/>
              </a:rPr>
              <a:t>Actually a SIMD data parallel model</a:t>
            </a:r>
            <a:endParaRPr lang="en-US" sz="2800" b="0" strike="noStrike" spc="-1" dirty="0">
              <a:latin typeface="Arial"/>
            </a:endParaRPr>
          </a:p>
          <a:p>
            <a:pPr marL="743040" lvl="1" indent="-285120">
              <a:lnSpc>
                <a:spcPct val="110000"/>
              </a:lnSpc>
              <a:spcBef>
                <a:spcPts val="561"/>
              </a:spcBef>
              <a:buClr>
                <a:srgbClr val="E46C0A"/>
              </a:buClr>
              <a:buFont typeface="Arial"/>
              <a:buChar char="–"/>
            </a:pPr>
            <a:r>
              <a:rPr lang="en-US" sz="2800" b="0" strike="noStrike" spc="-1" dirty="0">
                <a:solidFill>
                  <a:srgbClr val="E46C0A"/>
                </a:solidFill>
                <a:latin typeface="Trebuchet MS"/>
              </a:rPr>
              <a:t>Both</a:t>
            </a:r>
            <a:r>
              <a:rPr lang="en-US" sz="2800" b="0" strike="noStrike" spc="-1" dirty="0">
                <a:solidFill>
                  <a:srgbClr val="F79646"/>
                </a:solidFill>
                <a:latin typeface="Trebuchet MS"/>
              </a:rPr>
              <a:t> </a:t>
            </a:r>
            <a:r>
              <a:rPr lang="en-US" sz="2800" b="0" strike="noStrike" spc="-1" dirty="0">
                <a:solidFill>
                  <a:srgbClr val="000000"/>
                </a:solidFill>
                <a:latin typeface="Trebuchet MS"/>
              </a:rPr>
              <a:t>paths (if-else) may need to be executed (</a:t>
            </a:r>
            <a:r>
              <a:rPr lang="en-US" sz="2800" b="0" i="1" strike="noStrike" spc="-1" dirty="0">
                <a:solidFill>
                  <a:srgbClr val="000000"/>
                </a:solidFill>
                <a:latin typeface="Trebuchet MS"/>
              </a:rPr>
              <a:t>branch divergence</a:t>
            </a:r>
            <a:r>
              <a:rPr lang="en-US" sz="2800" b="0" strike="noStrike" spc="-1" dirty="0">
                <a:solidFill>
                  <a:srgbClr val="000000"/>
                </a:solidFill>
                <a:latin typeface="Trebuchet MS"/>
              </a:rPr>
              <a:t>), avoid where possible (non-divergent branches are termed </a:t>
            </a:r>
            <a:r>
              <a:rPr lang="en-US" sz="2800" b="0" i="1" strike="noStrike" spc="-1" dirty="0">
                <a:solidFill>
                  <a:srgbClr val="000000"/>
                </a:solidFill>
                <a:latin typeface="Trebuchet MS"/>
              </a:rPr>
              <a:t>uniform</a:t>
            </a:r>
            <a:r>
              <a:rPr lang="en-US" sz="2800" b="0" strike="noStrike" spc="-1" dirty="0">
                <a:solidFill>
                  <a:srgbClr val="000000"/>
                </a:solidFill>
                <a:latin typeface="Trebuchet MS"/>
              </a:rPr>
              <a:t>)</a:t>
            </a:r>
            <a:endParaRPr lang="en-US" sz="2800" b="0" strike="noStrike" spc="-1" dirty="0">
              <a:latin typeface="Arial"/>
            </a:endParaRPr>
          </a:p>
          <a:p>
            <a:pPr>
              <a:lnSpc>
                <a:spcPct val="110000"/>
              </a:lnSpc>
              <a:spcBef>
                <a:spcPts val="641"/>
              </a:spcBef>
            </a:pPr>
            <a:endParaRPr lang="en-US" sz="2800" b="0" strike="noStrike" spc="-1" dirty="0">
              <a:latin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lnSpcReduction="20000"/>
          </a:bodyPr>
          <a:lstStyle/>
          <a:p>
            <a:pPr algn="ctr">
              <a:lnSpc>
                <a:spcPct val="100000"/>
              </a:lnSpc>
            </a:pPr>
            <a:r>
              <a:rPr lang="en-US" sz="4400" b="0" strike="noStrike" spc="-1">
                <a:solidFill>
                  <a:srgbClr val="000000"/>
                </a:solidFill>
                <a:latin typeface="Trebuchet MS"/>
              </a:rPr>
              <a:t>NVIDIA GPU用户的安装过程（旧版）</a:t>
            </a:r>
            <a:endParaRPr lang="en-US" sz="4400" b="0" strike="noStrike" spc="-1">
              <a:latin typeface="Arial"/>
            </a:endParaRPr>
          </a:p>
        </p:txBody>
      </p:sp>
      <p:sp>
        <p:nvSpPr>
          <p:cNvPr id="461" name="CustomShape 2"/>
          <p:cNvSpPr/>
          <p:nvPr/>
        </p:nvSpPr>
        <p:spPr>
          <a:xfrm>
            <a:off x="107640" y="1600200"/>
            <a:ext cx="8928360" cy="5068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一定要先屏蔽开源驱动！这超级重要！</a:t>
            </a:r>
            <a:endParaRPr lang="en-US" sz="3200" b="0" strike="noStrike" spc="-1">
              <a:latin typeface="Arial"/>
            </a:endParaRPr>
          </a:p>
          <a:p>
            <a:pPr marL="743040" lvl="1" indent="-285120">
              <a:lnSpc>
                <a:spcPct val="100000"/>
              </a:lnSpc>
              <a:spcBef>
                <a:spcPts val="561"/>
              </a:spcBef>
              <a:buClr>
                <a:srgbClr val="E46C0A"/>
              </a:buClr>
              <a:buFont typeface="Arial"/>
              <a:buChar char="–"/>
            </a:pPr>
            <a:r>
              <a:rPr lang="en-US" sz="2800" b="1" strike="noStrike" spc="-1">
                <a:solidFill>
                  <a:srgbClr val="E46C0A"/>
                </a:solidFill>
                <a:latin typeface="Courier New Bold"/>
              </a:rPr>
              <a:t>sudo nano /etc/modprobe.d/blacklist.conf</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在上面的编辑器中加上这一行: blacklist nouveau</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安装依赖包</a:t>
            </a:r>
            <a:endParaRPr lang="en-US" sz="3200" b="0" strike="noStrike" spc="-1">
              <a:latin typeface="Arial"/>
            </a:endParaRPr>
          </a:p>
          <a:p>
            <a:pPr marL="743040" lvl="1" indent="-285120">
              <a:lnSpc>
                <a:spcPct val="100000"/>
              </a:lnSpc>
              <a:spcBef>
                <a:spcPts val="561"/>
              </a:spcBef>
              <a:buClr>
                <a:srgbClr val="E46C0A"/>
              </a:buClr>
              <a:buFont typeface="Arial"/>
              <a:buChar char="–"/>
            </a:pPr>
            <a:r>
              <a:rPr lang="en-US" sz="2800" b="1" strike="noStrike" spc="-1">
                <a:solidFill>
                  <a:srgbClr val="E46C0A"/>
                </a:solidFill>
                <a:latin typeface="Courier New Bold"/>
              </a:rPr>
              <a:t>sudo apt-get install build-essential linux-header-generic opencl-headers</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从官网下载驱动然后解压缩</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进入虚拟终端（快捷键 Ctrl+Alt+F1）停止桌面管理器</a:t>
            </a:r>
            <a:endParaRPr lang="en-US" sz="3200" b="0" strike="noStrike" spc="-1">
              <a:latin typeface="Arial"/>
            </a:endParaRPr>
          </a:p>
          <a:p>
            <a:pPr marL="743040" lvl="1" indent="-285120">
              <a:lnSpc>
                <a:spcPct val="100000"/>
              </a:lnSpc>
              <a:spcBef>
                <a:spcPts val="561"/>
              </a:spcBef>
              <a:buClr>
                <a:srgbClr val="E46C0A"/>
              </a:buClr>
              <a:buFont typeface="Arial"/>
              <a:buChar char="–"/>
            </a:pPr>
            <a:r>
              <a:rPr lang="en-US" sz="2800" b="1" strike="noStrike" spc="-1">
                <a:solidFill>
                  <a:srgbClr val="E46C0A"/>
                </a:solidFill>
                <a:latin typeface="Courier New Bold"/>
              </a:rPr>
              <a:t>sudo service lightdm stop</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设置运行权限然后运行</a:t>
            </a:r>
            <a:endParaRPr lang="en-US" sz="3200" b="0" strike="noStrike" spc="-1">
              <a:latin typeface="Arial"/>
            </a:endParaRPr>
          </a:p>
          <a:p>
            <a:pPr marL="743040" lvl="1" indent="-285120">
              <a:lnSpc>
                <a:spcPct val="100000"/>
              </a:lnSpc>
              <a:spcBef>
                <a:spcPts val="561"/>
              </a:spcBef>
              <a:buClr>
                <a:srgbClr val="E46C0A"/>
              </a:buClr>
              <a:buFont typeface="Arial"/>
              <a:buChar char="–"/>
            </a:pPr>
            <a:r>
              <a:rPr lang="en-US" sz="2800" b="1" strike="noStrike" spc="-1">
                <a:solidFill>
                  <a:srgbClr val="E46C0A"/>
                </a:solidFill>
                <a:latin typeface="Courier New Bold"/>
              </a:rPr>
              <a:t>chmod +x *.run</a:t>
            </a:r>
            <a:endParaRPr lang="en-US" sz="2800" b="0" strike="noStrike" spc="-1">
              <a:latin typeface="Arial"/>
            </a:endParaRPr>
          </a:p>
          <a:p>
            <a:pPr marL="743040" lvl="1" indent="-285120">
              <a:lnSpc>
                <a:spcPct val="100000"/>
              </a:lnSpc>
              <a:spcBef>
                <a:spcPts val="561"/>
              </a:spcBef>
              <a:buClr>
                <a:srgbClr val="E46C0A"/>
              </a:buClr>
              <a:buFont typeface="Arial"/>
              <a:buChar char="–"/>
            </a:pPr>
            <a:r>
              <a:rPr lang="en-US" sz="2800" b="1" strike="noStrike" spc="-1">
                <a:solidFill>
                  <a:srgbClr val="E46C0A"/>
                </a:solidFill>
                <a:latin typeface="Courier New Bold"/>
              </a:rPr>
              <a:t>sudo ./*.run</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预备安装（pre-install）可能会失败，这不要紧！</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同意选择 DKMS, 32-bit GL 库（libraries） 来更新 X config</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重启！</a:t>
            </a:r>
            <a:endParaRPr lang="en-US" sz="32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6" name="CustomShape 1"/>
          <p:cNvSpPr/>
          <p:nvPr/>
        </p:nvSpPr>
        <p:spPr>
          <a:xfrm>
            <a:off x="179640" y="274680"/>
            <a:ext cx="8856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lnSpcReduction="20000"/>
          </a:bodyPr>
          <a:lstStyle/>
          <a:p>
            <a:pPr algn="ctr">
              <a:lnSpc>
                <a:spcPct val="100000"/>
              </a:lnSpc>
            </a:pPr>
            <a:r>
              <a:rPr lang="en-US" sz="4400" b="0" strike="noStrike" spc="-1">
                <a:solidFill>
                  <a:srgbClr val="000000"/>
                </a:solidFill>
                <a:latin typeface="Trebuchet MS"/>
              </a:rPr>
              <a:t>Memory layout is critical to performance</a:t>
            </a:r>
            <a:endParaRPr lang="en-US" sz="4400" b="0" strike="noStrike" spc="-1">
              <a:latin typeface="Arial"/>
            </a:endParaRPr>
          </a:p>
        </p:txBody>
      </p:sp>
      <p:sp>
        <p:nvSpPr>
          <p:cNvPr id="1877"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“Structure of Arrays vs. Array of Structures” problem:</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a:t>
            </a:r>
            <a:r>
              <a:rPr lang="en-US" sz="3200" b="1" strike="noStrike" spc="-1">
                <a:solidFill>
                  <a:srgbClr val="C0504D"/>
                </a:solidFill>
                <a:latin typeface="Courier New Bold"/>
              </a:rPr>
              <a:t>struct </a:t>
            </a:r>
            <a:r>
              <a:rPr lang="en-US" sz="3200" b="1" strike="noStrike" spc="-1">
                <a:solidFill>
                  <a:srgbClr val="000000"/>
                </a:solidFill>
                <a:latin typeface="Courier New Bold"/>
              </a:rPr>
              <a:t>{ </a:t>
            </a:r>
            <a:r>
              <a:rPr lang="en-US" sz="3200" b="1" strike="noStrike" spc="-1">
                <a:solidFill>
                  <a:srgbClr val="C0504D"/>
                </a:solidFill>
                <a:latin typeface="Courier New Bold"/>
              </a:rPr>
              <a:t>float</a:t>
            </a:r>
            <a:r>
              <a:rPr lang="en-US" sz="3200" b="1" strike="noStrike" spc="-1">
                <a:solidFill>
                  <a:srgbClr val="000000"/>
                </a:solidFill>
                <a:latin typeface="Courier New Bold"/>
              </a:rPr>
              <a:t> x, y, z, a; } Point;</a:t>
            </a:r>
            <a:endParaRPr lang="en-US" sz="3200" b="0" strike="noStrike" spc="-1">
              <a:latin typeface="Arial"/>
            </a:endParaRPr>
          </a:p>
          <a:p>
            <a:pPr>
              <a:lnSpc>
                <a:spcPct val="100000"/>
              </a:lnSpc>
              <a:spcBef>
                <a:spcPts val="641"/>
              </a:spcBef>
            </a:pP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Structure of Arrays (SoA) suits memory coalescence on GPUs</a:t>
            </a:r>
            <a:endParaRPr lang="en-US" sz="3200" b="0" strike="noStrike" spc="-1">
              <a:latin typeface="Arial"/>
            </a:endParaRPr>
          </a:p>
          <a:p>
            <a:pPr>
              <a:lnSpc>
                <a:spcPct val="100000"/>
              </a:lnSpc>
              <a:spcBef>
                <a:spcPts val="641"/>
              </a:spcBef>
            </a:pPr>
            <a:endParaRPr lang="en-US" sz="3200" b="0" strike="noStrike" spc="-1">
              <a:latin typeface="Arial"/>
            </a:endParaRPr>
          </a:p>
          <a:p>
            <a:pPr>
              <a:lnSpc>
                <a:spcPct val="100000"/>
              </a:lnSpc>
              <a:spcBef>
                <a:spcPts val="641"/>
              </a:spcBef>
            </a:pPr>
            <a:endParaRPr lang="en-US" sz="3200" b="0" strike="noStrike" spc="-1">
              <a:latin typeface="Arial"/>
            </a:endParaRPr>
          </a:p>
          <a:p>
            <a:pPr>
              <a:lnSpc>
                <a:spcPct val="100000"/>
              </a:lnSpc>
              <a:spcBef>
                <a:spcPts val="641"/>
              </a:spcBef>
            </a:pP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Array of Structures (AoS) may suit cache hierarchies on CPUs</a:t>
            </a:r>
            <a:endParaRPr lang="en-US" sz="3200" b="0" strike="noStrike" spc="-1">
              <a:latin typeface="Arial"/>
            </a:endParaRPr>
          </a:p>
          <a:p>
            <a:pPr>
              <a:lnSpc>
                <a:spcPct val="100000"/>
              </a:lnSpc>
              <a:spcBef>
                <a:spcPts val="641"/>
              </a:spcBef>
            </a:pPr>
            <a:endParaRPr lang="en-US" sz="3200" b="0" strike="noStrike" spc="-1">
              <a:latin typeface="Arial"/>
            </a:endParaRPr>
          </a:p>
        </p:txBody>
      </p:sp>
      <p:graphicFrame>
        <p:nvGraphicFramePr>
          <p:cNvPr id="1878" name="Table 3"/>
          <p:cNvGraphicFramePr/>
          <p:nvPr/>
        </p:nvGraphicFramePr>
        <p:xfrm>
          <a:off x="928800" y="3543120"/>
          <a:ext cx="5442840" cy="299160"/>
        </p:xfrm>
        <a:graphic>
          <a:graphicData uri="http://schemas.openxmlformats.org/drawingml/2006/table">
            <a:tbl>
              <a:tblPr/>
              <a:tblGrid>
                <a:gridCol w="272880">
                  <a:extLst>
                    <a:ext uri="{9D8B030D-6E8A-4147-A177-3AD203B41FA5}">
                      <a16:colId xmlns:a16="http://schemas.microsoft.com/office/drawing/2014/main" val="20000"/>
                    </a:ext>
                  </a:extLst>
                </a:gridCol>
                <a:gridCol w="271440">
                  <a:extLst>
                    <a:ext uri="{9D8B030D-6E8A-4147-A177-3AD203B41FA5}">
                      <a16:colId xmlns:a16="http://schemas.microsoft.com/office/drawing/2014/main" val="20001"/>
                    </a:ext>
                  </a:extLst>
                </a:gridCol>
                <a:gridCol w="272880">
                  <a:extLst>
                    <a:ext uri="{9D8B030D-6E8A-4147-A177-3AD203B41FA5}">
                      <a16:colId xmlns:a16="http://schemas.microsoft.com/office/drawing/2014/main" val="20002"/>
                    </a:ext>
                  </a:extLst>
                </a:gridCol>
                <a:gridCol w="271440">
                  <a:extLst>
                    <a:ext uri="{9D8B030D-6E8A-4147-A177-3AD203B41FA5}">
                      <a16:colId xmlns:a16="http://schemas.microsoft.com/office/drawing/2014/main" val="20003"/>
                    </a:ext>
                  </a:extLst>
                </a:gridCol>
                <a:gridCol w="271440">
                  <a:extLst>
                    <a:ext uri="{9D8B030D-6E8A-4147-A177-3AD203B41FA5}">
                      <a16:colId xmlns:a16="http://schemas.microsoft.com/office/drawing/2014/main" val="20004"/>
                    </a:ext>
                  </a:extLst>
                </a:gridCol>
                <a:gridCol w="272880">
                  <a:extLst>
                    <a:ext uri="{9D8B030D-6E8A-4147-A177-3AD203B41FA5}">
                      <a16:colId xmlns:a16="http://schemas.microsoft.com/office/drawing/2014/main" val="20005"/>
                    </a:ext>
                  </a:extLst>
                </a:gridCol>
                <a:gridCol w="271440">
                  <a:extLst>
                    <a:ext uri="{9D8B030D-6E8A-4147-A177-3AD203B41FA5}">
                      <a16:colId xmlns:a16="http://schemas.microsoft.com/office/drawing/2014/main" val="20006"/>
                    </a:ext>
                  </a:extLst>
                </a:gridCol>
                <a:gridCol w="272880">
                  <a:extLst>
                    <a:ext uri="{9D8B030D-6E8A-4147-A177-3AD203B41FA5}">
                      <a16:colId xmlns:a16="http://schemas.microsoft.com/office/drawing/2014/main" val="20007"/>
                    </a:ext>
                  </a:extLst>
                </a:gridCol>
                <a:gridCol w="271440">
                  <a:extLst>
                    <a:ext uri="{9D8B030D-6E8A-4147-A177-3AD203B41FA5}">
                      <a16:colId xmlns:a16="http://schemas.microsoft.com/office/drawing/2014/main" val="20008"/>
                    </a:ext>
                  </a:extLst>
                </a:gridCol>
                <a:gridCol w="272880">
                  <a:extLst>
                    <a:ext uri="{9D8B030D-6E8A-4147-A177-3AD203B41FA5}">
                      <a16:colId xmlns:a16="http://schemas.microsoft.com/office/drawing/2014/main" val="20009"/>
                    </a:ext>
                  </a:extLst>
                </a:gridCol>
                <a:gridCol w="271440">
                  <a:extLst>
                    <a:ext uri="{9D8B030D-6E8A-4147-A177-3AD203B41FA5}">
                      <a16:colId xmlns:a16="http://schemas.microsoft.com/office/drawing/2014/main" val="20010"/>
                    </a:ext>
                  </a:extLst>
                </a:gridCol>
                <a:gridCol w="271440">
                  <a:extLst>
                    <a:ext uri="{9D8B030D-6E8A-4147-A177-3AD203B41FA5}">
                      <a16:colId xmlns:a16="http://schemas.microsoft.com/office/drawing/2014/main" val="20011"/>
                    </a:ext>
                  </a:extLst>
                </a:gridCol>
                <a:gridCol w="272880">
                  <a:extLst>
                    <a:ext uri="{9D8B030D-6E8A-4147-A177-3AD203B41FA5}">
                      <a16:colId xmlns:a16="http://schemas.microsoft.com/office/drawing/2014/main" val="20012"/>
                    </a:ext>
                  </a:extLst>
                </a:gridCol>
                <a:gridCol w="271440">
                  <a:extLst>
                    <a:ext uri="{9D8B030D-6E8A-4147-A177-3AD203B41FA5}">
                      <a16:colId xmlns:a16="http://schemas.microsoft.com/office/drawing/2014/main" val="20013"/>
                    </a:ext>
                  </a:extLst>
                </a:gridCol>
                <a:gridCol w="272880">
                  <a:extLst>
                    <a:ext uri="{9D8B030D-6E8A-4147-A177-3AD203B41FA5}">
                      <a16:colId xmlns:a16="http://schemas.microsoft.com/office/drawing/2014/main" val="20014"/>
                    </a:ext>
                  </a:extLst>
                </a:gridCol>
                <a:gridCol w="271440">
                  <a:extLst>
                    <a:ext uri="{9D8B030D-6E8A-4147-A177-3AD203B41FA5}">
                      <a16:colId xmlns:a16="http://schemas.microsoft.com/office/drawing/2014/main" val="20015"/>
                    </a:ext>
                  </a:extLst>
                </a:gridCol>
                <a:gridCol w="272880">
                  <a:extLst>
                    <a:ext uri="{9D8B030D-6E8A-4147-A177-3AD203B41FA5}">
                      <a16:colId xmlns:a16="http://schemas.microsoft.com/office/drawing/2014/main" val="20016"/>
                    </a:ext>
                  </a:extLst>
                </a:gridCol>
                <a:gridCol w="271440">
                  <a:extLst>
                    <a:ext uri="{9D8B030D-6E8A-4147-A177-3AD203B41FA5}">
                      <a16:colId xmlns:a16="http://schemas.microsoft.com/office/drawing/2014/main" val="20017"/>
                    </a:ext>
                  </a:extLst>
                </a:gridCol>
                <a:gridCol w="271440">
                  <a:extLst>
                    <a:ext uri="{9D8B030D-6E8A-4147-A177-3AD203B41FA5}">
                      <a16:colId xmlns:a16="http://schemas.microsoft.com/office/drawing/2014/main" val="20018"/>
                    </a:ext>
                  </a:extLst>
                </a:gridCol>
                <a:gridCol w="274320">
                  <a:extLst>
                    <a:ext uri="{9D8B030D-6E8A-4147-A177-3AD203B41FA5}">
                      <a16:colId xmlns:a16="http://schemas.microsoft.com/office/drawing/2014/main" val="20019"/>
                    </a:ext>
                  </a:extLst>
                </a:gridCol>
              </a:tblGrid>
              <a:tr h="347760">
                <a:tc>
                  <a:txBody>
                    <a:bodyPr/>
                    <a:lstStyle/>
                    <a:p>
                      <a:pPr marL="30240" algn="ctr">
                        <a:lnSpc>
                          <a:spcPct val="100000"/>
                        </a:lnSpc>
                      </a:pPr>
                      <a:r>
                        <a:rPr lang="en-US" sz="1800" b="1" strike="noStrike" spc="-1">
                          <a:solidFill>
                            <a:srgbClr val="000000"/>
                          </a:solidFill>
                          <a:latin typeface="Arial"/>
                          <a:ea typeface="ヒラギノ角ゴ ProN W3"/>
                        </a:rPr>
                        <a:t>x</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x</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x</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x</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y</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y</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y</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y</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z</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z</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z</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z</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a</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a</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a</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a</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extLst>
                  <a:ext uri="{0D108BD9-81ED-4DB2-BD59-A6C34878D82A}">
                    <a16:rowId xmlns:a16="http://schemas.microsoft.com/office/drawing/2014/main" val="10000"/>
                  </a:ext>
                </a:extLst>
              </a:tr>
            </a:tbl>
          </a:graphicData>
        </a:graphic>
      </p:graphicFrame>
      <p:graphicFrame>
        <p:nvGraphicFramePr>
          <p:cNvPr id="1879" name="Table 4"/>
          <p:cNvGraphicFramePr/>
          <p:nvPr/>
        </p:nvGraphicFramePr>
        <p:xfrm>
          <a:off x="928800" y="5445360"/>
          <a:ext cx="5442840" cy="299160"/>
        </p:xfrm>
        <a:graphic>
          <a:graphicData uri="http://schemas.openxmlformats.org/drawingml/2006/table">
            <a:tbl>
              <a:tblPr/>
              <a:tblGrid>
                <a:gridCol w="272880">
                  <a:extLst>
                    <a:ext uri="{9D8B030D-6E8A-4147-A177-3AD203B41FA5}">
                      <a16:colId xmlns:a16="http://schemas.microsoft.com/office/drawing/2014/main" val="20000"/>
                    </a:ext>
                  </a:extLst>
                </a:gridCol>
                <a:gridCol w="271440">
                  <a:extLst>
                    <a:ext uri="{9D8B030D-6E8A-4147-A177-3AD203B41FA5}">
                      <a16:colId xmlns:a16="http://schemas.microsoft.com/office/drawing/2014/main" val="20001"/>
                    </a:ext>
                  </a:extLst>
                </a:gridCol>
                <a:gridCol w="272880">
                  <a:extLst>
                    <a:ext uri="{9D8B030D-6E8A-4147-A177-3AD203B41FA5}">
                      <a16:colId xmlns:a16="http://schemas.microsoft.com/office/drawing/2014/main" val="20002"/>
                    </a:ext>
                  </a:extLst>
                </a:gridCol>
                <a:gridCol w="271440">
                  <a:extLst>
                    <a:ext uri="{9D8B030D-6E8A-4147-A177-3AD203B41FA5}">
                      <a16:colId xmlns:a16="http://schemas.microsoft.com/office/drawing/2014/main" val="20003"/>
                    </a:ext>
                  </a:extLst>
                </a:gridCol>
                <a:gridCol w="271440">
                  <a:extLst>
                    <a:ext uri="{9D8B030D-6E8A-4147-A177-3AD203B41FA5}">
                      <a16:colId xmlns:a16="http://schemas.microsoft.com/office/drawing/2014/main" val="20004"/>
                    </a:ext>
                  </a:extLst>
                </a:gridCol>
                <a:gridCol w="272880">
                  <a:extLst>
                    <a:ext uri="{9D8B030D-6E8A-4147-A177-3AD203B41FA5}">
                      <a16:colId xmlns:a16="http://schemas.microsoft.com/office/drawing/2014/main" val="20005"/>
                    </a:ext>
                  </a:extLst>
                </a:gridCol>
                <a:gridCol w="271440">
                  <a:extLst>
                    <a:ext uri="{9D8B030D-6E8A-4147-A177-3AD203B41FA5}">
                      <a16:colId xmlns:a16="http://schemas.microsoft.com/office/drawing/2014/main" val="20006"/>
                    </a:ext>
                  </a:extLst>
                </a:gridCol>
                <a:gridCol w="272880">
                  <a:extLst>
                    <a:ext uri="{9D8B030D-6E8A-4147-A177-3AD203B41FA5}">
                      <a16:colId xmlns:a16="http://schemas.microsoft.com/office/drawing/2014/main" val="20007"/>
                    </a:ext>
                  </a:extLst>
                </a:gridCol>
                <a:gridCol w="271440">
                  <a:extLst>
                    <a:ext uri="{9D8B030D-6E8A-4147-A177-3AD203B41FA5}">
                      <a16:colId xmlns:a16="http://schemas.microsoft.com/office/drawing/2014/main" val="20008"/>
                    </a:ext>
                  </a:extLst>
                </a:gridCol>
                <a:gridCol w="272880">
                  <a:extLst>
                    <a:ext uri="{9D8B030D-6E8A-4147-A177-3AD203B41FA5}">
                      <a16:colId xmlns:a16="http://schemas.microsoft.com/office/drawing/2014/main" val="20009"/>
                    </a:ext>
                  </a:extLst>
                </a:gridCol>
                <a:gridCol w="271440">
                  <a:extLst>
                    <a:ext uri="{9D8B030D-6E8A-4147-A177-3AD203B41FA5}">
                      <a16:colId xmlns:a16="http://schemas.microsoft.com/office/drawing/2014/main" val="20010"/>
                    </a:ext>
                  </a:extLst>
                </a:gridCol>
                <a:gridCol w="271440">
                  <a:extLst>
                    <a:ext uri="{9D8B030D-6E8A-4147-A177-3AD203B41FA5}">
                      <a16:colId xmlns:a16="http://schemas.microsoft.com/office/drawing/2014/main" val="20011"/>
                    </a:ext>
                  </a:extLst>
                </a:gridCol>
                <a:gridCol w="272880">
                  <a:extLst>
                    <a:ext uri="{9D8B030D-6E8A-4147-A177-3AD203B41FA5}">
                      <a16:colId xmlns:a16="http://schemas.microsoft.com/office/drawing/2014/main" val="20012"/>
                    </a:ext>
                  </a:extLst>
                </a:gridCol>
                <a:gridCol w="271440">
                  <a:extLst>
                    <a:ext uri="{9D8B030D-6E8A-4147-A177-3AD203B41FA5}">
                      <a16:colId xmlns:a16="http://schemas.microsoft.com/office/drawing/2014/main" val="20013"/>
                    </a:ext>
                  </a:extLst>
                </a:gridCol>
                <a:gridCol w="272880">
                  <a:extLst>
                    <a:ext uri="{9D8B030D-6E8A-4147-A177-3AD203B41FA5}">
                      <a16:colId xmlns:a16="http://schemas.microsoft.com/office/drawing/2014/main" val="20014"/>
                    </a:ext>
                  </a:extLst>
                </a:gridCol>
                <a:gridCol w="271440">
                  <a:extLst>
                    <a:ext uri="{9D8B030D-6E8A-4147-A177-3AD203B41FA5}">
                      <a16:colId xmlns:a16="http://schemas.microsoft.com/office/drawing/2014/main" val="20015"/>
                    </a:ext>
                  </a:extLst>
                </a:gridCol>
                <a:gridCol w="272880">
                  <a:extLst>
                    <a:ext uri="{9D8B030D-6E8A-4147-A177-3AD203B41FA5}">
                      <a16:colId xmlns:a16="http://schemas.microsoft.com/office/drawing/2014/main" val="20016"/>
                    </a:ext>
                  </a:extLst>
                </a:gridCol>
                <a:gridCol w="271440">
                  <a:extLst>
                    <a:ext uri="{9D8B030D-6E8A-4147-A177-3AD203B41FA5}">
                      <a16:colId xmlns:a16="http://schemas.microsoft.com/office/drawing/2014/main" val="20017"/>
                    </a:ext>
                  </a:extLst>
                </a:gridCol>
                <a:gridCol w="271440">
                  <a:extLst>
                    <a:ext uri="{9D8B030D-6E8A-4147-A177-3AD203B41FA5}">
                      <a16:colId xmlns:a16="http://schemas.microsoft.com/office/drawing/2014/main" val="20018"/>
                    </a:ext>
                  </a:extLst>
                </a:gridCol>
                <a:gridCol w="274320">
                  <a:extLst>
                    <a:ext uri="{9D8B030D-6E8A-4147-A177-3AD203B41FA5}">
                      <a16:colId xmlns:a16="http://schemas.microsoft.com/office/drawing/2014/main" val="20019"/>
                    </a:ext>
                  </a:extLst>
                </a:gridCol>
              </a:tblGrid>
              <a:tr h="347760">
                <a:tc>
                  <a:txBody>
                    <a:bodyPr/>
                    <a:lstStyle/>
                    <a:p>
                      <a:pPr marL="30240" algn="ctr">
                        <a:lnSpc>
                          <a:spcPct val="100000"/>
                        </a:lnSpc>
                      </a:pPr>
                      <a:r>
                        <a:rPr lang="en-US" sz="1800" b="1" strike="noStrike" spc="-1">
                          <a:solidFill>
                            <a:srgbClr val="000000"/>
                          </a:solidFill>
                          <a:latin typeface="Arial"/>
                          <a:ea typeface="ヒラギノ角ゴ ProN W3"/>
                        </a:rPr>
                        <a:t>x</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y</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z</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a</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x</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y</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z</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a</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x</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y</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z</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a</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x</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y</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z</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a</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extLst>
                  <a:ext uri="{0D108BD9-81ED-4DB2-BD59-A6C34878D82A}">
                    <a16:rowId xmlns:a16="http://schemas.microsoft.com/office/drawing/2014/main" val="10000"/>
                  </a:ext>
                </a:extLst>
              </a:tr>
            </a:tbl>
          </a:graphicData>
        </a:graphic>
      </p:graphicFrame>
      <p:sp>
        <p:nvSpPr>
          <p:cNvPr id="1880" name="CustomShape 5"/>
          <p:cNvSpPr/>
          <p:nvPr/>
        </p:nvSpPr>
        <p:spPr>
          <a:xfrm>
            <a:off x="6588360" y="3213000"/>
            <a:ext cx="2375640" cy="11865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4F81BD"/>
                </a:solidFill>
                <a:latin typeface="Trebuchet MS"/>
                <a:ea typeface="DejaVu Sans"/>
              </a:rPr>
              <a:t>Adjacent work-items like to access adjacent memory</a:t>
            </a:r>
            <a:endParaRPr lang="en-US" sz="1800" b="0" strike="noStrike" spc="-1">
              <a:latin typeface="Arial"/>
            </a:endParaRPr>
          </a:p>
        </p:txBody>
      </p:sp>
      <p:sp>
        <p:nvSpPr>
          <p:cNvPr id="1881" name="CustomShape 6"/>
          <p:cNvSpPr/>
          <p:nvPr/>
        </p:nvSpPr>
        <p:spPr>
          <a:xfrm>
            <a:off x="6588360" y="5169960"/>
            <a:ext cx="2325240" cy="11865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4F81BD"/>
                </a:solidFill>
                <a:latin typeface="Trebuchet MS"/>
                <a:ea typeface="DejaVu Sans"/>
              </a:rPr>
              <a:t>Individual work-items like to access adjacent memory</a:t>
            </a:r>
            <a:endParaRPr lang="en-US" sz="1800" b="0" strike="noStrike" spc="-1">
              <a:latin typeface="Arial"/>
            </a:endParaRPr>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2" name="CustomShape 1"/>
          <p:cNvSpPr/>
          <p:nvPr/>
        </p:nvSpPr>
        <p:spPr>
          <a:xfrm>
            <a:off x="457200" y="-90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Other optimisation tips</a:t>
            </a:r>
            <a:endParaRPr lang="en-US" sz="4400" b="0" strike="noStrike" spc="-1">
              <a:latin typeface="Arial"/>
            </a:endParaRPr>
          </a:p>
        </p:txBody>
      </p:sp>
      <p:sp>
        <p:nvSpPr>
          <p:cNvPr id="1883" name="CustomShape 2"/>
          <p:cNvSpPr/>
          <p:nvPr/>
        </p:nvSpPr>
        <p:spPr>
          <a:xfrm>
            <a:off x="179640" y="1124640"/>
            <a:ext cx="8784360" cy="5472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10000"/>
              </a:lnSpc>
              <a:spcBef>
                <a:spcPts val="641"/>
              </a:spcBef>
              <a:buClr>
                <a:srgbClr val="000000"/>
              </a:buClr>
              <a:buFont typeface="Arial"/>
              <a:buChar char="•"/>
            </a:pPr>
            <a:r>
              <a:rPr lang="en-US" sz="3200" b="0" strike="noStrike" spc="-1" dirty="0">
                <a:solidFill>
                  <a:srgbClr val="000000"/>
                </a:solidFill>
                <a:latin typeface="Trebuchet MS"/>
              </a:rPr>
              <a:t>Use a profiler to see if you’re getting good performance</a:t>
            </a:r>
            <a:endParaRPr lang="en-US" sz="3200" b="0" strike="noStrike" spc="-1" dirty="0">
              <a:latin typeface="Arial"/>
            </a:endParaRPr>
          </a:p>
          <a:p>
            <a:pPr marL="743040" lvl="1" indent="-285120">
              <a:lnSpc>
                <a:spcPct val="110000"/>
              </a:lnSpc>
              <a:spcBef>
                <a:spcPts val="561"/>
              </a:spcBef>
              <a:buClr>
                <a:srgbClr val="E46C0A"/>
              </a:buClr>
              <a:buFont typeface="Arial"/>
              <a:buChar char="–"/>
            </a:pPr>
            <a:r>
              <a:rPr lang="en-US" sz="2800" b="0" strike="noStrike" spc="-1" dirty="0">
                <a:solidFill>
                  <a:srgbClr val="E46C0A"/>
                </a:solidFill>
                <a:latin typeface="Trebuchet MS"/>
              </a:rPr>
              <a:t>Occupancy </a:t>
            </a:r>
            <a:r>
              <a:rPr lang="en-US" sz="2800" b="0" strike="noStrike" spc="-1" dirty="0">
                <a:solidFill>
                  <a:srgbClr val="000000"/>
                </a:solidFill>
                <a:latin typeface="Trebuchet MS"/>
              </a:rPr>
              <a:t>is a measure of how </a:t>
            </a:r>
            <a:r>
              <a:rPr lang="en-US" sz="2800" b="0" strike="noStrike" spc="-1" dirty="0">
                <a:solidFill>
                  <a:srgbClr val="E46C0A"/>
                </a:solidFill>
                <a:latin typeface="Trebuchet MS"/>
              </a:rPr>
              <a:t>active </a:t>
            </a:r>
            <a:r>
              <a:rPr lang="en-US" sz="2800" b="0" strike="noStrike" spc="-1" dirty="0">
                <a:solidFill>
                  <a:srgbClr val="000000"/>
                </a:solidFill>
                <a:latin typeface="Trebuchet MS"/>
              </a:rPr>
              <a:t>you’re keeping each PE</a:t>
            </a:r>
            <a:endParaRPr lang="en-US" sz="2800" b="0" strike="noStrike" spc="-1" dirty="0">
              <a:latin typeface="Arial"/>
            </a:endParaRPr>
          </a:p>
          <a:p>
            <a:pPr marL="743040" lvl="1" indent="-285120">
              <a:lnSpc>
                <a:spcPct val="110000"/>
              </a:lnSpc>
              <a:spcBef>
                <a:spcPts val="561"/>
              </a:spcBef>
              <a:buClr>
                <a:srgbClr val="000000"/>
              </a:buClr>
              <a:buFont typeface="Arial"/>
              <a:buChar char="–"/>
            </a:pPr>
            <a:r>
              <a:rPr lang="en-US" sz="2800" b="0" strike="noStrike" spc="-1" dirty="0">
                <a:solidFill>
                  <a:srgbClr val="000000"/>
                </a:solidFill>
                <a:latin typeface="Trebuchet MS"/>
              </a:rPr>
              <a:t>Occupancy measurements of &gt;0.5 are good (&gt;50% active)</a:t>
            </a:r>
            <a:endParaRPr lang="en-US" sz="2800" b="0" strike="noStrike" spc="-1" dirty="0">
              <a:latin typeface="Arial"/>
            </a:endParaRPr>
          </a:p>
          <a:p>
            <a:pPr marL="343080" indent="-342360">
              <a:lnSpc>
                <a:spcPct val="110000"/>
              </a:lnSpc>
              <a:spcBef>
                <a:spcPts val="641"/>
              </a:spcBef>
              <a:buClr>
                <a:srgbClr val="000000"/>
              </a:buClr>
              <a:buFont typeface="Arial"/>
              <a:buChar char="•"/>
            </a:pPr>
            <a:r>
              <a:rPr lang="en-US" sz="3200" b="0" strike="noStrike" spc="-1" dirty="0">
                <a:solidFill>
                  <a:srgbClr val="000000"/>
                </a:solidFill>
                <a:latin typeface="Trebuchet MS"/>
              </a:rPr>
              <a:t>Other measurements to consider with the profiler:</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en-US" sz="2800" b="0" strike="noStrike" spc="-1" dirty="0">
                <a:solidFill>
                  <a:srgbClr val="000000"/>
                </a:solidFill>
                <a:latin typeface="Trebuchet MS"/>
              </a:rPr>
              <a:t>Memory bandwidth – should aim for a good fraction of peak</a:t>
            </a:r>
            <a:endParaRPr lang="en-US" sz="2800" b="0" strike="noStrike" spc="-1" dirty="0">
              <a:latin typeface="Arial"/>
            </a:endParaRPr>
          </a:p>
          <a:p>
            <a:pPr marL="1143000" lvl="2" indent="-227880">
              <a:lnSpc>
                <a:spcPct val="110000"/>
              </a:lnSpc>
              <a:spcBef>
                <a:spcPts val="479"/>
              </a:spcBef>
              <a:buClr>
                <a:srgbClr val="000000"/>
              </a:buClr>
              <a:buFont typeface="Arial"/>
              <a:buChar char="•"/>
            </a:pPr>
            <a:r>
              <a:rPr lang="en-US" sz="2400" b="0" strike="noStrike" spc="-1" dirty="0">
                <a:solidFill>
                  <a:srgbClr val="000000"/>
                </a:solidFill>
                <a:latin typeface="Trebuchet MS"/>
              </a:rPr>
              <a:t>E.g. 148 </a:t>
            </a:r>
            <a:r>
              <a:rPr lang="en-US" sz="2400" b="0" strike="noStrike" spc="-1" dirty="0" err="1">
                <a:solidFill>
                  <a:srgbClr val="000000"/>
                </a:solidFill>
                <a:latin typeface="Trebuchet MS"/>
              </a:rPr>
              <a:t>GBytes</a:t>
            </a:r>
            <a:r>
              <a:rPr lang="en-US" sz="2400" b="0" strike="noStrike" spc="-1" dirty="0">
                <a:solidFill>
                  <a:srgbClr val="000000"/>
                </a:solidFill>
                <a:latin typeface="Trebuchet MS"/>
              </a:rPr>
              <a:t>/s to Global Memory on an M2050 GPU</a:t>
            </a:r>
            <a:endParaRPr lang="en-US" sz="2400" b="0" strike="noStrike" spc="-1" dirty="0">
              <a:latin typeface="Arial"/>
            </a:endParaRPr>
          </a:p>
          <a:p>
            <a:pPr marL="743040" lvl="1" indent="-285120">
              <a:lnSpc>
                <a:spcPct val="110000"/>
              </a:lnSpc>
              <a:spcBef>
                <a:spcPts val="561"/>
              </a:spcBef>
              <a:buClr>
                <a:srgbClr val="000000"/>
              </a:buClr>
              <a:buFont typeface="Arial"/>
              <a:buChar char="–"/>
            </a:pPr>
            <a:r>
              <a:rPr lang="en-US" sz="2800" b="0" strike="noStrike" spc="-1" dirty="0">
                <a:solidFill>
                  <a:srgbClr val="000000"/>
                </a:solidFill>
                <a:latin typeface="Trebuchet MS"/>
              </a:rPr>
              <a:t>Work-Item (Thread) divergence – want this to be low</a:t>
            </a:r>
            <a:endParaRPr lang="en-US" sz="2800" b="0" strike="noStrike" spc="-1" dirty="0">
              <a:latin typeface="Arial"/>
            </a:endParaRPr>
          </a:p>
          <a:p>
            <a:pPr marL="743040" lvl="1" indent="-285120">
              <a:lnSpc>
                <a:spcPct val="110000"/>
              </a:lnSpc>
              <a:spcBef>
                <a:spcPts val="561"/>
              </a:spcBef>
              <a:buClr>
                <a:srgbClr val="000000"/>
              </a:buClr>
              <a:buFont typeface="Arial"/>
              <a:buChar char="–"/>
            </a:pPr>
            <a:r>
              <a:rPr lang="en-US" sz="2800" b="0" strike="noStrike" spc="-1" dirty="0">
                <a:solidFill>
                  <a:srgbClr val="000000"/>
                </a:solidFill>
                <a:latin typeface="Trebuchet MS"/>
              </a:rPr>
              <a:t>Registers per Work-Item (Thread) – ideally low and a nice divisor of the number of hardware registers per Compute Unit</a:t>
            </a:r>
            <a:endParaRPr lang="en-US" sz="2800" b="0" strike="noStrike" spc="-1" dirty="0">
              <a:latin typeface="Arial"/>
            </a:endParaRPr>
          </a:p>
          <a:p>
            <a:pPr marL="1143000" lvl="2" indent="-227880">
              <a:lnSpc>
                <a:spcPct val="110000"/>
              </a:lnSpc>
              <a:spcBef>
                <a:spcPts val="479"/>
              </a:spcBef>
              <a:buClr>
                <a:srgbClr val="000000"/>
              </a:buClr>
              <a:buFont typeface="Arial"/>
              <a:buChar char="•"/>
            </a:pPr>
            <a:r>
              <a:rPr lang="en-US" sz="2400" b="0" strike="noStrike" spc="-1" dirty="0">
                <a:solidFill>
                  <a:srgbClr val="000000"/>
                </a:solidFill>
                <a:latin typeface="Trebuchet MS"/>
              </a:rPr>
              <a:t>E.g. 32,768 on M2050 GPUs</a:t>
            </a:r>
            <a:endParaRPr lang="en-US" sz="2400" b="0" strike="noStrike" spc="-1" dirty="0">
              <a:latin typeface="Arial"/>
            </a:endParaRPr>
          </a:p>
          <a:p>
            <a:pPr marL="1143000" lvl="2" indent="-227880">
              <a:lnSpc>
                <a:spcPct val="110000"/>
              </a:lnSpc>
              <a:spcBef>
                <a:spcPts val="479"/>
              </a:spcBef>
              <a:buClr>
                <a:srgbClr val="000000"/>
              </a:buClr>
              <a:buFont typeface="Arial"/>
              <a:buChar char="•"/>
            </a:pPr>
            <a:r>
              <a:rPr lang="en-US" sz="2400" b="0" strike="noStrike" spc="-1" dirty="0">
                <a:solidFill>
                  <a:srgbClr val="000000"/>
                </a:solidFill>
                <a:latin typeface="Trebuchet MS"/>
              </a:rPr>
              <a:t>These are statically allocated and shared between all Work-Items and Work-Groups assigned to each Compute Unit</a:t>
            </a:r>
            <a:endParaRPr lang="en-US" sz="2400" b="0" strike="noStrike" spc="-1" dirty="0">
              <a:latin typeface="Arial"/>
            </a:endParaRPr>
          </a:p>
          <a:p>
            <a:pPr marL="1143000" lvl="2" indent="-227880">
              <a:lnSpc>
                <a:spcPct val="110000"/>
              </a:lnSpc>
              <a:spcBef>
                <a:spcPts val="479"/>
              </a:spcBef>
              <a:buClr>
                <a:srgbClr val="000000"/>
              </a:buClr>
              <a:buFont typeface="Arial"/>
              <a:buChar char="•"/>
            </a:pPr>
            <a:r>
              <a:rPr lang="en-US" sz="2400" b="0" strike="noStrike" spc="-1" dirty="0">
                <a:solidFill>
                  <a:srgbClr val="000000"/>
                </a:solidFill>
                <a:latin typeface="Trebuchet MS"/>
              </a:rPr>
              <a:t>Four Work-Groups of 1,024 Work-Items each would result in just 8 registers per Work-Item! Typically aim for 16-32 registers per Work-Item</a:t>
            </a:r>
            <a:endParaRPr lang="en-US" sz="2400" b="0" strike="noStrike" spc="-1" dirty="0">
              <a:latin typeface="Arial"/>
            </a:endParaRPr>
          </a:p>
          <a:p>
            <a:pPr>
              <a:lnSpc>
                <a:spcPct val="110000"/>
              </a:lnSpc>
              <a:spcBef>
                <a:spcPts val="641"/>
              </a:spcBef>
            </a:pPr>
            <a:endParaRPr lang="en-US" sz="2400" b="0" strike="noStrike" spc="-1" dirty="0">
              <a:latin typeface="Arial"/>
            </a:endParaRPr>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 name="CustomShape 1"/>
          <p:cNvSpPr/>
          <p:nvPr/>
        </p:nvSpPr>
        <p:spPr>
          <a:xfrm>
            <a:off x="107640" y="-2736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4400" b="0" strike="noStrike" spc="-1">
                <a:solidFill>
                  <a:srgbClr val="000000"/>
                </a:solidFill>
                <a:latin typeface="Trebuchet MS"/>
              </a:rPr>
              <a:t>Portable performance in OpenCL</a:t>
            </a:r>
            <a:endParaRPr lang="en-US" sz="4400" b="0" strike="noStrike" spc="-1">
              <a:latin typeface="Arial"/>
            </a:endParaRPr>
          </a:p>
        </p:txBody>
      </p:sp>
      <p:sp>
        <p:nvSpPr>
          <p:cNvPr id="1885" name="CustomShape 2"/>
          <p:cNvSpPr/>
          <p:nvPr/>
        </p:nvSpPr>
        <p:spPr>
          <a:xfrm>
            <a:off x="107640" y="1124640"/>
            <a:ext cx="8856360" cy="5732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62500" lnSpcReduction="20000"/>
          </a:bodyPr>
          <a:lstStyle/>
          <a:p>
            <a:pPr marL="343080" indent="-342360">
              <a:lnSpc>
                <a:spcPct val="110000"/>
              </a:lnSpc>
              <a:spcBef>
                <a:spcPts val="641"/>
              </a:spcBef>
              <a:buClr>
                <a:srgbClr val="E46C0A"/>
              </a:buClr>
              <a:buFont typeface="Arial"/>
              <a:buChar char="•"/>
            </a:pPr>
            <a:r>
              <a:rPr lang="en-US" sz="3200" b="0" strike="noStrike" spc="-1">
                <a:solidFill>
                  <a:srgbClr val="E46C0A"/>
                </a:solidFill>
                <a:latin typeface="Trebuchet MS"/>
              </a:rPr>
              <a:t>Don’t optimize too hard for any one platform</a:t>
            </a:r>
            <a:r>
              <a:rPr lang="en-US" sz="3200" b="0" strike="noStrike" spc="-1">
                <a:solidFill>
                  <a:srgbClr val="000000"/>
                </a:solidFill>
                <a:latin typeface="Trebuchet MS"/>
              </a:rPr>
              <a:t>, e.g.</a:t>
            </a:r>
            <a:endParaRPr lang="en-US" sz="32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Don’t write specifically for certain warp/wavefront sizes etc</a:t>
            </a:r>
            <a:endParaRPr lang="en-US" sz="28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Be careful not to rely on specific sizes of local/global memory</a:t>
            </a:r>
            <a:endParaRPr lang="en-US" sz="28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OpenCL’s vector data types have varying degrees of support – faster on some devices, slower on others</a:t>
            </a:r>
            <a:endParaRPr lang="en-US" sz="28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Some devices have caches in their memory hierarchies, some don’t, and it can make a big difference to your performance without you realizing</a:t>
            </a:r>
            <a:endParaRPr lang="en-US" sz="28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Choosing the allocation of Work-Items to Work-Groups and dimensions on your kernel launches</a:t>
            </a:r>
            <a:endParaRPr lang="en-US" sz="28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Performance differences between unified vs. disjoint host/global memories</a:t>
            </a:r>
            <a:endParaRPr lang="en-US" sz="28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Double precision performance varies considerably from device to device</a:t>
            </a:r>
            <a:endParaRPr lang="en-US" sz="28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Some OpenCL SDKs give useful feedback about how well they can compile your code (but you have to turn on this feedback)</a:t>
            </a:r>
            <a:endParaRPr lang="en-US" sz="2800" b="0" strike="noStrike" spc="-1">
              <a:latin typeface="Arial"/>
            </a:endParaRPr>
          </a:p>
          <a:p>
            <a:pPr>
              <a:lnSpc>
                <a:spcPct val="110000"/>
              </a:lnSpc>
              <a:spcBef>
                <a:spcPts val="641"/>
              </a:spcBef>
            </a:pPr>
            <a:endParaRPr lang="en-US" sz="28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It is a good idea to try your code on several different platforms to see what happens (profiling is good!)</a:t>
            </a:r>
            <a:endParaRPr lang="en-US" sz="32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At least two different GPUs (ideally different vendors) and at least one CPU</a:t>
            </a:r>
            <a:endParaRPr lang="en-US" sz="2800" b="0" strike="noStrike" spc="-1">
              <a:latin typeface="Arial"/>
            </a:endParaRPr>
          </a:p>
          <a:p>
            <a:pPr>
              <a:lnSpc>
                <a:spcPct val="110000"/>
              </a:lnSpc>
              <a:spcBef>
                <a:spcPts val="641"/>
              </a:spcBef>
            </a:pPr>
            <a:endParaRPr lang="en-US" sz="2800" b="0" strike="noStrike" spc="-1">
              <a:latin typeface="Arial"/>
            </a:endParaRPr>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6" name="CustomShape 1"/>
          <p:cNvSpPr/>
          <p:nvPr/>
        </p:nvSpPr>
        <p:spPr>
          <a:xfrm>
            <a:off x="457200" y="-18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lnSpcReduction="20000"/>
          </a:bodyPr>
          <a:lstStyle/>
          <a:p>
            <a:pPr algn="ctr">
              <a:lnSpc>
                <a:spcPct val="100000"/>
              </a:lnSpc>
            </a:pPr>
            <a:r>
              <a:rPr lang="en-US" sz="4400" b="0" strike="noStrike" spc="-1">
                <a:solidFill>
                  <a:srgbClr val="000000"/>
                </a:solidFill>
                <a:latin typeface="Trebuchet MS"/>
              </a:rPr>
              <a:t>Advice for performance portability</a:t>
            </a:r>
            <a:endParaRPr lang="en-US" sz="4400" b="0" strike="noStrike" spc="-1">
              <a:latin typeface="Arial"/>
            </a:endParaRPr>
          </a:p>
        </p:txBody>
      </p:sp>
      <p:sp>
        <p:nvSpPr>
          <p:cNvPr id="1887" name="CustomShape 2"/>
          <p:cNvSpPr/>
          <p:nvPr/>
        </p:nvSpPr>
        <p:spPr>
          <a:xfrm>
            <a:off x="107640" y="1124640"/>
            <a:ext cx="8856360" cy="1324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561"/>
              </a:spcBef>
              <a:buClr>
                <a:srgbClr val="000000"/>
              </a:buClr>
              <a:buFont typeface="Arial"/>
              <a:buChar char="•"/>
            </a:pPr>
            <a:r>
              <a:rPr lang="en-US" sz="2800" b="0" strike="noStrike" spc="-1" dirty="0">
                <a:solidFill>
                  <a:srgbClr val="000000"/>
                </a:solidFill>
                <a:latin typeface="Trebuchet MS"/>
              </a:rPr>
              <a:t>Discover what devices you have available at run-time, e.g.</a:t>
            </a:r>
            <a:endParaRPr lang="en-US" sz="2800" b="0" strike="noStrike" spc="-1" dirty="0">
              <a:latin typeface="Arial"/>
            </a:endParaRPr>
          </a:p>
        </p:txBody>
      </p:sp>
      <p:sp>
        <p:nvSpPr>
          <p:cNvPr id="1888" name="CustomShape 3"/>
          <p:cNvSpPr/>
          <p:nvPr/>
        </p:nvSpPr>
        <p:spPr>
          <a:xfrm>
            <a:off x="395640" y="2554560"/>
            <a:ext cx="8424360" cy="3713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400" b="1" strike="noStrike" spc="-1">
                <a:solidFill>
                  <a:srgbClr val="000000"/>
                </a:solidFill>
                <a:latin typeface="Courier New"/>
                <a:ea typeface="DejaVu Sans"/>
              </a:rPr>
              <a:t> // Get available platforms</a:t>
            </a:r>
            <a:endParaRPr lang="en-US" sz="1400" b="0" strike="noStrike" spc="-1">
              <a:latin typeface="Arial"/>
            </a:endParaRPr>
          </a:p>
          <a:p>
            <a:pPr>
              <a:lnSpc>
                <a:spcPct val="100000"/>
              </a:lnSpc>
            </a:pPr>
            <a:r>
              <a:rPr lang="en-US" sz="1400" b="1" strike="noStrike" spc="-1">
                <a:solidFill>
                  <a:srgbClr val="000000"/>
                </a:solidFill>
                <a:latin typeface="Courier New"/>
                <a:ea typeface="DejaVu Sans"/>
              </a:rPr>
              <a:t> </a:t>
            </a:r>
            <a:r>
              <a:rPr lang="en-US" sz="1400" b="1" strike="noStrike" spc="-1">
                <a:solidFill>
                  <a:srgbClr val="8064A2"/>
                </a:solidFill>
                <a:latin typeface="Courier New"/>
                <a:ea typeface="DejaVu Sans"/>
              </a:rPr>
              <a:t>cl_uint</a:t>
            </a:r>
            <a:r>
              <a:rPr lang="en-US" sz="1400" b="1" strike="noStrike" spc="-1">
                <a:solidFill>
                  <a:srgbClr val="9BBB59"/>
                </a:solidFill>
                <a:latin typeface="Courier New"/>
                <a:ea typeface="DejaVu Sans"/>
              </a:rPr>
              <a:t> </a:t>
            </a:r>
            <a:r>
              <a:rPr lang="en-US" sz="1400" b="1" strike="noStrike" spc="-1">
                <a:solidFill>
                  <a:srgbClr val="000000"/>
                </a:solidFill>
                <a:latin typeface="Courier New"/>
                <a:ea typeface="DejaVu Sans"/>
              </a:rPr>
              <a:t>nPlatforms;</a:t>
            </a:r>
            <a:endParaRPr lang="en-US" sz="1400" b="0" strike="noStrike" spc="-1">
              <a:latin typeface="Arial"/>
            </a:endParaRPr>
          </a:p>
          <a:p>
            <a:pPr>
              <a:lnSpc>
                <a:spcPct val="100000"/>
              </a:lnSpc>
            </a:pPr>
            <a:r>
              <a:rPr lang="en-US" sz="1400" b="1" strike="noStrike" spc="-1">
                <a:solidFill>
                  <a:srgbClr val="000000"/>
                </a:solidFill>
                <a:latin typeface="Courier New"/>
                <a:ea typeface="DejaVu Sans"/>
              </a:rPr>
              <a:t> </a:t>
            </a:r>
            <a:r>
              <a:rPr lang="en-US" sz="1400" b="1" strike="noStrike" spc="-1">
                <a:solidFill>
                  <a:srgbClr val="8064A2"/>
                </a:solidFill>
                <a:latin typeface="Courier New"/>
                <a:ea typeface="DejaVu Sans"/>
              </a:rPr>
              <a:t>cl_platform_id </a:t>
            </a:r>
            <a:r>
              <a:rPr lang="en-US" sz="1400" b="1" strike="noStrike" spc="-1">
                <a:solidFill>
                  <a:srgbClr val="000000"/>
                </a:solidFill>
                <a:latin typeface="Courier New"/>
                <a:ea typeface="DejaVu Sans"/>
              </a:rPr>
              <a:t>platforms[MAX_PLATFORMS];</a:t>
            </a:r>
            <a:endParaRPr lang="en-US" sz="1400" b="0" strike="noStrike" spc="-1">
              <a:latin typeface="Arial"/>
            </a:endParaRPr>
          </a:p>
          <a:p>
            <a:pPr>
              <a:lnSpc>
                <a:spcPct val="100000"/>
              </a:lnSpc>
            </a:pPr>
            <a:r>
              <a:rPr lang="en-US" sz="1400" b="1" strike="noStrike" spc="-1">
                <a:solidFill>
                  <a:srgbClr val="000000"/>
                </a:solidFill>
                <a:latin typeface="Courier New"/>
                <a:ea typeface="DejaVu Sans"/>
              </a:rPr>
              <a:t> </a:t>
            </a:r>
            <a:r>
              <a:rPr lang="en-US" sz="1400" b="1" strike="noStrike" spc="-1">
                <a:solidFill>
                  <a:srgbClr val="C0504D"/>
                </a:solidFill>
                <a:latin typeface="Courier New"/>
                <a:ea typeface="DejaVu Sans"/>
              </a:rPr>
              <a:t>int </a:t>
            </a:r>
            <a:r>
              <a:rPr lang="en-US" sz="1400" b="1" strike="noStrike" spc="-1">
                <a:solidFill>
                  <a:srgbClr val="000000"/>
                </a:solidFill>
                <a:latin typeface="Courier New"/>
                <a:ea typeface="DejaVu Sans"/>
              </a:rPr>
              <a:t>ret = </a:t>
            </a:r>
            <a:r>
              <a:rPr lang="en-US" sz="1400" b="1" strike="noStrike" spc="-1">
                <a:solidFill>
                  <a:srgbClr val="17375E"/>
                </a:solidFill>
                <a:latin typeface="Courier New"/>
                <a:ea typeface="DejaVu Sans"/>
              </a:rPr>
              <a:t>clGetPlatformIDs</a:t>
            </a:r>
            <a:r>
              <a:rPr lang="en-US" sz="1400" b="1" strike="noStrike" spc="-1">
                <a:solidFill>
                  <a:srgbClr val="000000"/>
                </a:solidFill>
                <a:latin typeface="Courier New"/>
                <a:ea typeface="DejaVu Sans"/>
              </a:rPr>
              <a:t>(MAX_PLATFORMS, platforms, &amp;nPlatforms);</a:t>
            </a:r>
            <a:endParaRPr lang="en-US" sz="1400" b="0" strike="noStrike" spc="-1">
              <a:latin typeface="Arial"/>
            </a:endParaRPr>
          </a:p>
          <a:p>
            <a:pPr>
              <a:lnSpc>
                <a:spcPct val="100000"/>
              </a:lnSpc>
            </a:pPr>
            <a:endParaRPr lang="en-US" sz="1400" b="0" strike="noStrike" spc="-1">
              <a:latin typeface="Arial"/>
            </a:endParaRPr>
          </a:p>
          <a:p>
            <a:pPr>
              <a:lnSpc>
                <a:spcPct val="100000"/>
              </a:lnSpc>
            </a:pPr>
            <a:r>
              <a:rPr lang="en-US" sz="1400" b="1" strike="noStrike" spc="-1">
                <a:solidFill>
                  <a:srgbClr val="000000"/>
                </a:solidFill>
                <a:latin typeface="Courier New"/>
                <a:ea typeface="DejaVu Sans"/>
              </a:rPr>
              <a:t> // Loop over all platforms</a:t>
            </a:r>
            <a:endParaRPr lang="en-US" sz="1400" b="0" strike="noStrike" spc="-1">
              <a:latin typeface="Arial"/>
            </a:endParaRPr>
          </a:p>
          <a:p>
            <a:pPr>
              <a:lnSpc>
                <a:spcPct val="100000"/>
              </a:lnSpc>
            </a:pPr>
            <a:r>
              <a:rPr lang="en-US" sz="1400" b="1" strike="noStrike" spc="-1">
                <a:solidFill>
                  <a:srgbClr val="000000"/>
                </a:solidFill>
                <a:latin typeface="Courier New"/>
                <a:ea typeface="DejaVu Sans"/>
              </a:rPr>
              <a:t> </a:t>
            </a:r>
            <a:r>
              <a:rPr lang="en-US" sz="1400" b="1" strike="noStrike" spc="-1">
                <a:solidFill>
                  <a:srgbClr val="4F81BD"/>
                </a:solidFill>
                <a:latin typeface="Courier New"/>
                <a:ea typeface="DejaVu Sans"/>
              </a:rPr>
              <a:t>for</a:t>
            </a:r>
            <a:r>
              <a:rPr lang="en-US" sz="1400" b="1" strike="noStrike" spc="-1">
                <a:solidFill>
                  <a:srgbClr val="000000"/>
                </a:solidFill>
                <a:latin typeface="Courier New"/>
                <a:ea typeface="DejaVu Sans"/>
              </a:rPr>
              <a:t> (</a:t>
            </a:r>
            <a:r>
              <a:rPr lang="en-US" sz="1400" b="1" strike="noStrike" spc="-1">
                <a:solidFill>
                  <a:srgbClr val="C0504D"/>
                </a:solidFill>
                <a:latin typeface="Courier New"/>
                <a:ea typeface="DejaVu Sans"/>
              </a:rPr>
              <a:t>int </a:t>
            </a:r>
            <a:r>
              <a:rPr lang="en-US" sz="1400" b="1" strike="noStrike" spc="-1">
                <a:solidFill>
                  <a:srgbClr val="000000"/>
                </a:solidFill>
                <a:latin typeface="Courier New"/>
                <a:ea typeface="DejaVu Sans"/>
              </a:rPr>
              <a:t>p = 0; p &lt; nPlatforms; p++) {</a:t>
            </a:r>
            <a:endParaRPr lang="en-US" sz="1400" b="0" strike="noStrike" spc="-1">
              <a:latin typeface="Arial"/>
            </a:endParaRPr>
          </a:p>
          <a:p>
            <a:pPr>
              <a:lnSpc>
                <a:spcPct val="100000"/>
              </a:lnSpc>
            </a:pPr>
            <a:r>
              <a:rPr lang="en-US" sz="1400" b="1" strike="noStrike" spc="-1">
                <a:solidFill>
                  <a:srgbClr val="000000"/>
                </a:solidFill>
                <a:latin typeface="Courier New"/>
                <a:ea typeface="DejaVu Sans"/>
              </a:rPr>
              <a:t>   // Get available devices</a:t>
            </a:r>
            <a:endParaRPr lang="en-US" sz="1400" b="0" strike="noStrike" spc="-1">
              <a:latin typeface="Arial"/>
            </a:endParaRPr>
          </a:p>
          <a:p>
            <a:pPr>
              <a:lnSpc>
                <a:spcPct val="100000"/>
              </a:lnSpc>
            </a:pPr>
            <a:r>
              <a:rPr lang="en-US" sz="1400" b="1" strike="noStrike" spc="-1">
                <a:solidFill>
                  <a:srgbClr val="000000"/>
                </a:solidFill>
                <a:latin typeface="Courier New"/>
                <a:ea typeface="DejaVu Sans"/>
              </a:rPr>
              <a:t>   </a:t>
            </a:r>
            <a:r>
              <a:rPr lang="en-US" sz="1400" b="1" strike="noStrike" spc="-1">
                <a:solidFill>
                  <a:srgbClr val="8064A2"/>
                </a:solidFill>
                <a:latin typeface="Courier New"/>
                <a:ea typeface="DejaVu Sans"/>
              </a:rPr>
              <a:t>cl_uint </a:t>
            </a:r>
            <a:r>
              <a:rPr lang="en-US" sz="1400" b="1" strike="noStrike" spc="-1">
                <a:solidFill>
                  <a:srgbClr val="000000"/>
                </a:solidFill>
                <a:latin typeface="Courier New"/>
                <a:ea typeface="DejaVu Sans"/>
              </a:rPr>
              <a:t>nDevices = 0;</a:t>
            </a:r>
            <a:endParaRPr lang="en-US" sz="1400" b="0" strike="noStrike" spc="-1">
              <a:latin typeface="Arial"/>
            </a:endParaRPr>
          </a:p>
          <a:p>
            <a:pPr>
              <a:lnSpc>
                <a:spcPct val="100000"/>
              </a:lnSpc>
            </a:pPr>
            <a:r>
              <a:rPr lang="en-US" sz="1400" b="1" strike="noStrike" spc="-1">
                <a:solidFill>
                  <a:srgbClr val="000000"/>
                </a:solidFill>
                <a:latin typeface="Courier New"/>
                <a:ea typeface="DejaVu Sans"/>
              </a:rPr>
              <a:t>   </a:t>
            </a:r>
            <a:r>
              <a:rPr lang="en-US" sz="1400" b="1" strike="noStrike" spc="-1">
                <a:solidFill>
                  <a:srgbClr val="8064A2"/>
                </a:solidFill>
                <a:latin typeface="Courier New"/>
                <a:ea typeface="DejaVu Sans"/>
              </a:rPr>
              <a:t>cl_device_id </a:t>
            </a:r>
            <a:r>
              <a:rPr lang="en-US" sz="1400" b="1" strike="noStrike" spc="-1">
                <a:solidFill>
                  <a:srgbClr val="000000"/>
                </a:solidFill>
                <a:latin typeface="Courier New"/>
                <a:ea typeface="DejaVu Sans"/>
              </a:rPr>
              <a:t>devices[MAX_DEVICES];</a:t>
            </a:r>
            <a:endParaRPr lang="en-US" sz="1400" b="0" strike="noStrike" spc="-1">
              <a:latin typeface="Arial"/>
            </a:endParaRPr>
          </a:p>
          <a:p>
            <a:pPr>
              <a:lnSpc>
                <a:spcPct val="100000"/>
              </a:lnSpc>
            </a:pPr>
            <a:r>
              <a:rPr lang="en-US" sz="1400" b="1" strike="noStrike" spc="-1">
                <a:solidFill>
                  <a:srgbClr val="17375E"/>
                </a:solidFill>
                <a:latin typeface="Courier New"/>
                <a:ea typeface="DejaVu Sans"/>
              </a:rPr>
              <a:t>   clGetDeviceIDs</a:t>
            </a:r>
            <a:r>
              <a:rPr lang="en-US" sz="1400" b="1" strike="noStrike" spc="-1">
                <a:solidFill>
                  <a:srgbClr val="000000"/>
                </a:solidFill>
                <a:latin typeface="Courier New"/>
                <a:ea typeface="DejaVu Sans"/>
              </a:rPr>
              <a:t>(platforms[p], deviceType, MAX_DEVICES, devices, &amp;nDevices);</a:t>
            </a:r>
            <a:endParaRPr lang="en-US" sz="1400" b="0" strike="noStrike" spc="-1">
              <a:latin typeface="Arial"/>
            </a:endParaRPr>
          </a:p>
          <a:p>
            <a:pPr>
              <a:lnSpc>
                <a:spcPct val="100000"/>
              </a:lnSpc>
            </a:pPr>
            <a:endParaRPr lang="en-US" sz="1400" b="0" strike="noStrike" spc="-1">
              <a:latin typeface="Arial"/>
            </a:endParaRPr>
          </a:p>
          <a:p>
            <a:pPr>
              <a:lnSpc>
                <a:spcPct val="100000"/>
              </a:lnSpc>
            </a:pPr>
            <a:r>
              <a:rPr lang="en-US" sz="1400" b="1" strike="noStrike" spc="-1">
                <a:solidFill>
                  <a:srgbClr val="000000"/>
                </a:solidFill>
                <a:latin typeface="Courier New"/>
                <a:ea typeface="DejaVu Sans"/>
              </a:rPr>
              <a:t>   // Loop over all devices in this platform</a:t>
            </a:r>
            <a:endParaRPr lang="en-US" sz="1400" b="0" strike="noStrike" spc="-1">
              <a:latin typeface="Arial"/>
            </a:endParaRPr>
          </a:p>
          <a:p>
            <a:pPr>
              <a:lnSpc>
                <a:spcPct val="100000"/>
              </a:lnSpc>
            </a:pPr>
            <a:r>
              <a:rPr lang="en-US" sz="1400" b="1" strike="noStrike" spc="-1">
                <a:solidFill>
                  <a:srgbClr val="000000"/>
                </a:solidFill>
                <a:latin typeface="Courier New"/>
                <a:ea typeface="DejaVu Sans"/>
              </a:rPr>
              <a:t>   </a:t>
            </a:r>
            <a:r>
              <a:rPr lang="en-US" sz="1400" b="1" strike="noStrike" spc="-1">
                <a:solidFill>
                  <a:srgbClr val="4F81BD"/>
                </a:solidFill>
                <a:latin typeface="Courier New"/>
                <a:ea typeface="DejaVu Sans"/>
              </a:rPr>
              <a:t>for</a:t>
            </a:r>
            <a:r>
              <a:rPr lang="en-US" sz="1400" b="1" strike="noStrike" spc="-1">
                <a:solidFill>
                  <a:srgbClr val="000000"/>
                </a:solidFill>
                <a:latin typeface="Courier New"/>
                <a:ea typeface="DejaVu Sans"/>
              </a:rPr>
              <a:t> (</a:t>
            </a:r>
            <a:r>
              <a:rPr lang="en-US" sz="1400" b="1" strike="noStrike" spc="-1">
                <a:solidFill>
                  <a:srgbClr val="C0504D"/>
                </a:solidFill>
                <a:latin typeface="Courier New"/>
                <a:ea typeface="DejaVu Sans"/>
              </a:rPr>
              <a:t>int </a:t>
            </a:r>
            <a:r>
              <a:rPr lang="en-US" sz="1400" b="1" strike="noStrike" spc="-1">
                <a:solidFill>
                  <a:srgbClr val="000000"/>
                </a:solidFill>
                <a:latin typeface="Courier New"/>
                <a:ea typeface="DejaVu Sans"/>
              </a:rPr>
              <a:t>d = 0; d &lt; nDevices; d++)</a:t>
            </a:r>
            <a:endParaRPr lang="en-US" sz="1400" b="0" strike="noStrike" spc="-1">
              <a:latin typeface="Arial"/>
            </a:endParaRPr>
          </a:p>
          <a:p>
            <a:pPr>
              <a:lnSpc>
                <a:spcPct val="100000"/>
              </a:lnSpc>
            </a:pPr>
            <a:r>
              <a:rPr lang="en-US" sz="1400" b="1" strike="noStrike" spc="-1">
                <a:solidFill>
                  <a:srgbClr val="000000"/>
                </a:solidFill>
                <a:latin typeface="Courier New"/>
                <a:ea typeface="DejaVu Sans"/>
              </a:rPr>
              <a:t>     </a:t>
            </a:r>
            <a:r>
              <a:rPr lang="en-US" sz="1400" b="1" strike="noStrike" spc="-1">
                <a:solidFill>
                  <a:srgbClr val="17375E"/>
                </a:solidFill>
                <a:latin typeface="Courier New"/>
                <a:ea typeface="DejaVu Sans"/>
              </a:rPr>
              <a:t>getDeviceInformation</a:t>
            </a:r>
            <a:r>
              <a:rPr lang="en-US" sz="1400" b="1" strike="noStrike" spc="-1">
                <a:solidFill>
                  <a:srgbClr val="000000"/>
                </a:solidFill>
                <a:latin typeface="Courier New"/>
                <a:ea typeface="DejaVu Sans"/>
              </a:rPr>
              <a:t>(devices[d]);</a:t>
            </a:r>
            <a:endParaRPr lang="en-US" sz="1400" b="0" strike="noStrike" spc="-1">
              <a:latin typeface="Arial"/>
            </a:endParaRPr>
          </a:p>
          <a:p>
            <a:pPr>
              <a:lnSpc>
                <a:spcPct val="100000"/>
              </a:lnSpc>
            </a:pPr>
            <a:r>
              <a:rPr lang="en-US" sz="1400" b="1" strike="noStrike" spc="-1">
                <a:solidFill>
                  <a:srgbClr val="000000"/>
                </a:solidFill>
                <a:latin typeface="Courier New"/>
                <a:ea typeface="DejaVu Sans"/>
              </a:rPr>
              <a:t>}</a:t>
            </a:r>
            <a:endParaRPr lang="en-US" sz="1400" b="0" strike="noStrike" spc="-1">
              <a:latin typeface="Arial"/>
            </a:endParaRPr>
          </a:p>
          <a:p>
            <a:pPr>
              <a:lnSpc>
                <a:spcPct val="100000"/>
              </a:lnSpc>
            </a:pPr>
            <a:endParaRPr lang="en-US" sz="1400" b="0" strike="noStrike" spc="-1">
              <a:latin typeface="Arial"/>
            </a:endParaRPr>
          </a:p>
        </p:txBody>
      </p:sp>
      <p:sp>
        <p:nvSpPr>
          <p:cNvPr id="1889" name="CustomShape 4"/>
          <p:cNvSpPr/>
          <p:nvPr/>
        </p:nvSpPr>
        <p:spPr>
          <a:xfrm>
            <a:off x="7596360" y="2493000"/>
            <a:ext cx="1007280" cy="577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3200" b="0" strike="noStrike" spc="-1">
                <a:solidFill>
                  <a:srgbClr val="000000"/>
                </a:solidFill>
                <a:latin typeface="Trebuchet MS"/>
                <a:ea typeface="DejaVu Sans"/>
              </a:rPr>
              <a:t>C</a:t>
            </a:r>
            <a:endParaRPr lang="en-US" sz="3200" b="0" strike="noStrike" spc="-1">
              <a:latin typeface="Arial"/>
            </a:endParaRPr>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0" name="CustomShape 1"/>
          <p:cNvSpPr/>
          <p:nvPr/>
        </p:nvSpPr>
        <p:spPr>
          <a:xfrm>
            <a:off x="107640" y="-9936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4400" b="0" strike="noStrike" spc="-1">
                <a:solidFill>
                  <a:srgbClr val="000000"/>
                </a:solidFill>
                <a:latin typeface="Trebuchet MS"/>
              </a:rPr>
              <a:t>Advice for performance portability</a:t>
            </a:r>
            <a:endParaRPr lang="en-US" sz="4400" b="0" strike="noStrike" spc="-1">
              <a:latin typeface="Arial"/>
            </a:endParaRPr>
          </a:p>
        </p:txBody>
      </p:sp>
      <p:sp>
        <p:nvSpPr>
          <p:cNvPr id="1891" name="CustomShape 2"/>
          <p:cNvSpPr/>
          <p:nvPr/>
        </p:nvSpPr>
        <p:spPr>
          <a:xfrm>
            <a:off x="179640" y="1052640"/>
            <a:ext cx="8784360" cy="5616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10000"/>
              </a:lnSpc>
              <a:spcBef>
                <a:spcPts val="641"/>
              </a:spcBef>
              <a:buClr>
                <a:srgbClr val="C0504D"/>
              </a:buClr>
              <a:buFont typeface="Arial"/>
              <a:buChar char="•"/>
            </a:pPr>
            <a:r>
              <a:rPr lang="en-US" sz="3200" b="0" strike="noStrike" spc="-1">
                <a:solidFill>
                  <a:srgbClr val="C0504D"/>
                </a:solidFill>
                <a:latin typeface="Trebuchet MS"/>
              </a:rPr>
              <a:t>Micro-benchmark</a:t>
            </a:r>
            <a:r>
              <a:rPr lang="en-US" sz="3200" b="0" strike="noStrike" spc="-1">
                <a:solidFill>
                  <a:srgbClr val="9BBB59"/>
                </a:solidFill>
                <a:latin typeface="Trebuchet MS"/>
              </a:rPr>
              <a:t> </a:t>
            </a:r>
            <a:r>
              <a:rPr lang="en-US" sz="3200" b="0" strike="noStrike" spc="-1">
                <a:solidFill>
                  <a:srgbClr val="000000"/>
                </a:solidFill>
                <a:latin typeface="Trebuchet MS"/>
              </a:rPr>
              <a:t>all your OpenCL devices at run-time to gauge how to divide your total workload across all the devices</a:t>
            </a:r>
            <a:endParaRPr lang="en-US" sz="32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Ideally use some real work so you’re not wasting resource</a:t>
            </a:r>
            <a:endParaRPr lang="en-US" sz="28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Keep the microbenchmark very short otherwise slower devices penalize faster ones</a:t>
            </a:r>
            <a:endParaRPr lang="en-US" sz="28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Once you’ve got a work fraction per device calculated, it might be worth retesting from time to time</a:t>
            </a:r>
            <a:endParaRPr lang="en-US" sz="32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The behavior of the workload may change</a:t>
            </a:r>
            <a:endParaRPr lang="en-US" sz="28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The host or devices may become busy (or quiet)</a:t>
            </a:r>
            <a:endParaRPr lang="en-US" sz="28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It is most important to keep the fastest devices busy</a:t>
            </a:r>
            <a:endParaRPr lang="en-US" sz="32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Less important if slower devices finish slightly earlier than faster ones (and thus become idle)</a:t>
            </a:r>
            <a:endParaRPr lang="en-US" sz="28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Avoid overloading the CPU with both OpenCL host code and OpenCL device code at the same time</a:t>
            </a:r>
            <a:endParaRPr lang="en-US" sz="3200" b="0" strike="noStrike" spc="-1">
              <a:latin typeface="Arial"/>
            </a:endParaRPr>
          </a:p>
          <a:p>
            <a:pPr>
              <a:lnSpc>
                <a:spcPct val="110000"/>
              </a:lnSpc>
              <a:spcBef>
                <a:spcPts val="641"/>
              </a:spcBef>
            </a:pPr>
            <a:endParaRPr lang="en-US" sz="3200" b="0" strike="noStrike" spc="-1">
              <a:latin typeface="Arial"/>
            </a:endParaRPr>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2"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Timing microbenchmarks (C)</a:t>
            </a:r>
            <a:endParaRPr lang="en-US" sz="4400" b="0" strike="noStrike" spc="-1">
              <a:latin typeface="Arial"/>
            </a:endParaRPr>
          </a:p>
        </p:txBody>
      </p:sp>
      <p:sp>
        <p:nvSpPr>
          <p:cNvPr id="1893" name="CustomShape 2"/>
          <p:cNvSpPr/>
          <p:nvPr/>
        </p:nvSpPr>
        <p:spPr>
          <a:xfrm>
            <a:off x="179640" y="1600200"/>
            <a:ext cx="8784360" cy="5068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360"/>
              </a:spcBef>
            </a:pPr>
            <a:r>
              <a:rPr lang="en-US" sz="1800" b="1" strike="noStrike" spc="-1">
                <a:solidFill>
                  <a:srgbClr val="4F81BD"/>
                </a:solidFill>
                <a:latin typeface="Courier New Bold"/>
              </a:rPr>
              <a:t>for</a:t>
            </a:r>
            <a:r>
              <a:rPr lang="en-US" sz="1800" b="1" strike="noStrike" spc="-1">
                <a:solidFill>
                  <a:srgbClr val="000000"/>
                </a:solidFill>
                <a:latin typeface="Courier New Bold"/>
              </a:rPr>
              <a:t> (</a:t>
            </a:r>
            <a:r>
              <a:rPr lang="en-US" sz="1800" b="1" strike="noStrike" spc="-1">
                <a:solidFill>
                  <a:srgbClr val="C0504D"/>
                </a:solidFill>
                <a:latin typeface="Courier New Bold"/>
              </a:rPr>
              <a:t>int </a:t>
            </a:r>
            <a:r>
              <a:rPr lang="en-US" sz="1800" b="1" strike="noStrike" spc="-1">
                <a:solidFill>
                  <a:srgbClr val="000000"/>
                </a:solidFill>
                <a:latin typeface="Courier New Bold"/>
              </a:rPr>
              <a:t>i = 0; i &lt; numDevices; i++) {</a:t>
            </a:r>
            <a:endParaRPr lang="en-US" sz="1800" b="0" strike="noStrike" spc="-1">
              <a:latin typeface="Arial"/>
            </a:endParaRPr>
          </a:p>
          <a:p>
            <a:pPr>
              <a:lnSpc>
                <a:spcPct val="100000"/>
              </a:lnSpc>
              <a:spcBef>
                <a:spcPts val="360"/>
              </a:spcBef>
            </a:pPr>
            <a:r>
              <a:rPr lang="en-US" sz="1800" b="1" strike="noStrike" spc="-1">
                <a:solidFill>
                  <a:srgbClr val="000000"/>
                </a:solidFill>
                <a:latin typeface="Courier New Bold"/>
              </a:rPr>
              <a:t>   // Wait for the kernel to finish</a:t>
            </a:r>
            <a:endParaRPr lang="en-US" sz="1800" b="0" strike="noStrike" spc="-1">
              <a:latin typeface="Arial"/>
            </a:endParaRPr>
          </a:p>
          <a:p>
            <a:pPr>
              <a:lnSpc>
                <a:spcPct val="100000"/>
              </a:lnSpc>
              <a:spcBef>
                <a:spcPts val="360"/>
              </a:spcBef>
            </a:pPr>
            <a:r>
              <a:rPr lang="en-US" sz="1800" b="1" strike="noStrike" spc="-1">
                <a:solidFill>
                  <a:srgbClr val="000000"/>
                </a:solidFill>
                <a:latin typeface="Courier New Bold"/>
              </a:rPr>
              <a:t>   ret = </a:t>
            </a:r>
            <a:r>
              <a:rPr lang="en-US" sz="1800" b="1" strike="noStrike" spc="-1">
                <a:solidFill>
                  <a:srgbClr val="17375E"/>
                </a:solidFill>
                <a:latin typeface="Courier New Bold"/>
              </a:rPr>
              <a:t>clFinish</a:t>
            </a:r>
            <a:r>
              <a:rPr lang="en-US" sz="1800" b="1" strike="noStrike" spc="-1">
                <a:solidFill>
                  <a:srgbClr val="000000"/>
                </a:solidFill>
                <a:latin typeface="Courier New Bold"/>
              </a:rPr>
              <a:t>(oclDevices[i].queue);</a:t>
            </a:r>
            <a:endParaRPr lang="en-US" sz="1800" b="0" strike="noStrike" spc="-1">
              <a:latin typeface="Arial"/>
            </a:endParaRPr>
          </a:p>
          <a:p>
            <a:pPr>
              <a:lnSpc>
                <a:spcPct val="100000"/>
              </a:lnSpc>
              <a:spcBef>
                <a:spcPts val="360"/>
              </a:spcBef>
            </a:pPr>
            <a:r>
              <a:rPr lang="en-US" sz="1800" b="1" strike="noStrike" spc="-1">
                <a:solidFill>
                  <a:srgbClr val="000000"/>
                </a:solidFill>
                <a:latin typeface="Courier New Bold"/>
              </a:rPr>
              <a:t>   // Update timers</a:t>
            </a:r>
            <a:endParaRPr lang="en-US" sz="1800" b="0" strike="noStrike" spc="-1">
              <a:latin typeface="Arial"/>
            </a:endParaRPr>
          </a:p>
          <a:p>
            <a:pPr>
              <a:lnSpc>
                <a:spcPct val="100000"/>
              </a:lnSpc>
              <a:spcBef>
                <a:spcPts val="360"/>
              </a:spcBef>
            </a:pPr>
            <a:r>
              <a:rPr lang="en-US" sz="1800" b="1" strike="noStrike" spc="-1">
                <a:solidFill>
                  <a:srgbClr val="000000"/>
                </a:solidFill>
                <a:latin typeface="Courier New Bold"/>
              </a:rPr>
              <a:t>   </a:t>
            </a:r>
            <a:r>
              <a:rPr lang="en-US" sz="1800" b="1" strike="noStrike" spc="-1">
                <a:solidFill>
                  <a:srgbClr val="8064A2"/>
                </a:solidFill>
                <a:latin typeface="Courier New Bold"/>
              </a:rPr>
              <a:t>cl_ulong </a:t>
            </a:r>
            <a:r>
              <a:rPr lang="en-US" sz="1800" b="1" strike="noStrike" spc="-1">
                <a:solidFill>
                  <a:srgbClr val="000000"/>
                </a:solidFill>
                <a:latin typeface="Courier New Bold"/>
              </a:rPr>
              <a:t>start, end;</a:t>
            </a:r>
            <a:endParaRPr lang="en-US" sz="1800" b="0" strike="noStrike" spc="-1">
              <a:latin typeface="Arial"/>
            </a:endParaRPr>
          </a:p>
          <a:p>
            <a:pPr>
              <a:lnSpc>
                <a:spcPct val="100000"/>
              </a:lnSpc>
              <a:spcBef>
                <a:spcPts val="360"/>
              </a:spcBef>
            </a:pPr>
            <a:r>
              <a:rPr lang="en-US" sz="1800" b="1" strike="noStrike" spc="-1">
                <a:solidFill>
                  <a:srgbClr val="000000"/>
                </a:solidFill>
                <a:latin typeface="Courier New Bold"/>
              </a:rPr>
              <a:t>   ret = </a:t>
            </a:r>
            <a:r>
              <a:rPr lang="en-US" sz="1800" b="1" strike="noStrike" spc="-1">
                <a:solidFill>
                  <a:srgbClr val="17375E"/>
                </a:solidFill>
                <a:latin typeface="Courier New Bold"/>
              </a:rPr>
              <a:t>clGetEventProfilingInfo</a:t>
            </a:r>
            <a:r>
              <a:rPr lang="en-US" sz="1800" b="1" strike="noStrike" spc="-1">
                <a:solidFill>
                  <a:srgbClr val="000000"/>
                </a:solidFill>
                <a:latin typeface="Courier New Bold"/>
              </a:rPr>
              <a:t>(oclDevices[i].kernelEvent,</a:t>
            </a:r>
            <a:endParaRPr lang="en-US" sz="1800" b="0" strike="noStrike" spc="-1">
              <a:latin typeface="Arial"/>
            </a:endParaRPr>
          </a:p>
          <a:p>
            <a:pPr>
              <a:lnSpc>
                <a:spcPct val="100000"/>
              </a:lnSpc>
              <a:spcBef>
                <a:spcPts val="360"/>
              </a:spcBef>
            </a:pPr>
            <a:r>
              <a:rPr lang="en-US" sz="1800" b="1" strike="noStrike" spc="-1">
                <a:solidFill>
                  <a:srgbClr val="000000"/>
                </a:solidFill>
                <a:latin typeface="Courier New Bold"/>
              </a:rPr>
              <a:t>             	</a:t>
            </a:r>
            <a:r>
              <a:rPr lang="en-US" sz="1800" b="1" strike="noStrike" spc="-1">
                <a:solidFill>
                  <a:srgbClr val="8064A2"/>
                </a:solidFill>
                <a:latin typeface="Courier New Bold"/>
              </a:rPr>
              <a:t>CL_PROFILING_COMMAND_START</a:t>
            </a:r>
            <a:r>
              <a:rPr lang="en-US" sz="1800" b="1" strike="noStrike" spc="-1">
                <a:solidFill>
                  <a:srgbClr val="000000"/>
                </a:solidFill>
                <a:latin typeface="Courier New Bold"/>
              </a:rPr>
              <a:t>, </a:t>
            </a:r>
            <a:endParaRPr lang="en-US" sz="1800" b="0" strike="noStrike" spc="-1">
              <a:latin typeface="Arial"/>
            </a:endParaRPr>
          </a:p>
          <a:p>
            <a:pPr>
              <a:lnSpc>
                <a:spcPct val="100000"/>
              </a:lnSpc>
              <a:spcBef>
                <a:spcPts val="360"/>
              </a:spcBef>
            </a:pPr>
            <a:r>
              <a:rPr lang="en-US" sz="1800" b="1" strike="noStrike" spc="-1">
                <a:solidFill>
                  <a:srgbClr val="17375E"/>
                </a:solidFill>
                <a:latin typeface="Courier New Bold"/>
              </a:rPr>
              <a:t>		sizeof</a:t>
            </a:r>
            <a:r>
              <a:rPr lang="en-US" sz="1800" b="1" strike="noStrike" spc="-1">
                <a:solidFill>
                  <a:srgbClr val="000000"/>
                </a:solidFill>
                <a:latin typeface="Courier New Bold"/>
              </a:rPr>
              <a:t>(cl_ulong), &amp;start, NULL);</a:t>
            </a:r>
            <a:endParaRPr lang="en-US" sz="1800" b="0" strike="noStrike" spc="-1">
              <a:latin typeface="Arial"/>
            </a:endParaRPr>
          </a:p>
          <a:p>
            <a:pPr>
              <a:lnSpc>
                <a:spcPct val="100000"/>
              </a:lnSpc>
              <a:spcBef>
                <a:spcPts val="360"/>
              </a:spcBef>
            </a:pPr>
            <a:r>
              <a:rPr lang="en-US" sz="1800" b="1" strike="noStrike" spc="-1">
                <a:solidFill>
                  <a:srgbClr val="000000"/>
                </a:solidFill>
                <a:latin typeface="Courier New Bold"/>
              </a:rPr>
              <a:t>   ret |= </a:t>
            </a:r>
            <a:r>
              <a:rPr lang="en-US" sz="1800" b="1" strike="noStrike" spc="-1">
                <a:solidFill>
                  <a:srgbClr val="17375E"/>
                </a:solidFill>
                <a:latin typeface="Courier New Bold"/>
              </a:rPr>
              <a:t>clGetEventProfilingInfo</a:t>
            </a:r>
            <a:r>
              <a:rPr lang="en-US" sz="1800" b="1" strike="noStrike" spc="-1">
                <a:solidFill>
                  <a:srgbClr val="000000"/>
                </a:solidFill>
                <a:latin typeface="Courier New Bold"/>
              </a:rPr>
              <a:t>(oclDevices[i].kernelEvent, </a:t>
            </a:r>
            <a:endParaRPr lang="en-US" sz="1800" b="0" strike="noStrike" spc="-1">
              <a:latin typeface="Arial"/>
            </a:endParaRPr>
          </a:p>
          <a:p>
            <a:pPr>
              <a:lnSpc>
                <a:spcPct val="100000"/>
              </a:lnSpc>
              <a:spcBef>
                <a:spcPts val="360"/>
              </a:spcBef>
            </a:pPr>
            <a:r>
              <a:rPr lang="en-US" sz="1800" b="1" strike="noStrike" spc="-1">
                <a:solidFill>
                  <a:srgbClr val="000000"/>
                </a:solidFill>
                <a:latin typeface="Courier New Bold"/>
              </a:rPr>
              <a:t>             	</a:t>
            </a:r>
            <a:r>
              <a:rPr lang="en-US" sz="1800" b="1" strike="noStrike" spc="-1">
                <a:solidFill>
                  <a:srgbClr val="8064A2"/>
                </a:solidFill>
                <a:latin typeface="Courier New Bold"/>
              </a:rPr>
              <a:t>CL_PROFILING_COMMAND_END</a:t>
            </a:r>
            <a:r>
              <a:rPr lang="en-US" sz="1800" b="1" strike="noStrike" spc="-1">
                <a:solidFill>
                  <a:srgbClr val="000000"/>
                </a:solidFill>
                <a:latin typeface="Courier New Bold"/>
              </a:rPr>
              <a:t>, </a:t>
            </a:r>
            <a:endParaRPr lang="en-US" sz="1800" b="0" strike="noStrike" spc="-1">
              <a:latin typeface="Arial"/>
            </a:endParaRPr>
          </a:p>
          <a:p>
            <a:pPr>
              <a:lnSpc>
                <a:spcPct val="100000"/>
              </a:lnSpc>
              <a:spcBef>
                <a:spcPts val="360"/>
              </a:spcBef>
            </a:pPr>
            <a:r>
              <a:rPr lang="en-US" sz="1800" b="1" strike="noStrike" spc="-1">
                <a:solidFill>
                  <a:srgbClr val="17375E"/>
                </a:solidFill>
                <a:latin typeface="Courier New Bold"/>
              </a:rPr>
              <a:t>		sizeof</a:t>
            </a:r>
            <a:r>
              <a:rPr lang="en-US" sz="1800" b="1" strike="noStrike" spc="-1">
                <a:solidFill>
                  <a:srgbClr val="000000"/>
                </a:solidFill>
                <a:latin typeface="Courier New Bold"/>
              </a:rPr>
              <a:t>(cl_ulong), &amp;end, NULL);</a:t>
            </a:r>
            <a:endParaRPr lang="en-US" sz="1800" b="0" strike="noStrike" spc="-1">
              <a:latin typeface="Arial"/>
            </a:endParaRPr>
          </a:p>
          <a:p>
            <a:pPr>
              <a:lnSpc>
                <a:spcPct val="100000"/>
              </a:lnSpc>
              <a:spcBef>
                <a:spcPts val="360"/>
              </a:spcBef>
            </a:pPr>
            <a:r>
              <a:rPr lang="en-US" sz="1800" b="1" strike="noStrike" spc="-1">
                <a:solidFill>
                  <a:srgbClr val="000000"/>
                </a:solidFill>
                <a:latin typeface="Courier New Bold"/>
              </a:rPr>
              <a:t>   </a:t>
            </a:r>
            <a:r>
              <a:rPr lang="en-US" sz="1800" b="1" strike="noStrike" spc="-1">
                <a:solidFill>
                  <a:srgbClr val="C0504D"/>
                </a:solidFill>
                <a:latin typeface="Courier New Bold"/>
              </a:rPr>
              <a:t>long</a:t>
            </a:r>
            <a:r>
              <a:rPr lang="en-US" sz="1800" b="1" strike="noStrike" spc="-1">
                <a:solidFill>
                  <a:srgbClr val="000000"/>
                </a:solidFill>
                <a:latin typeface="Courier New Bold"/>
              </a:rPr>
              <a:t> timeTaken = (end - start);</a:t>
            </a:r>
            <a:endParaRPr lang="en-US" sz="1800" b="0" strike="noStrike" spc="-1">
              <a:latin typeface="Arial"/>
            </a:endParaRPr>
          </a:p>
          <a:p>
            <a:pPr>
              <a:lnSpc>
                <a:spcPct val="100000"/>
              </a:lnSpc>
              <a:spcBef>
                <a:spcPts val="360"/>
              </a:spcBef>
            </a:pPr>
            <a:r>
              <a:rPr lang="en-US" sz="1800" b="1" strike="noStrike" spc="-1">
                <a:solidFill>
                  <a:srgbClr val="000000"/>
                </a:solidFill>
                <a:latin typeface="Courier New Bold"/>
              </a:rPr>
              <a:t>   speeds[i] = timeTaken / oclDevices[i].load;</a:t>
            </a:r>
            <a:endParaRPr lang="en-US" sz="1800" b="0" strike="noStrike" spc="-1">
              <a:latin typeface="Arial"/>
            </a:endParaRPr>
          </a:p>
          <a:p>
            <a:pPr>
              <a:lnSpc>
                <a:spcPct val="100000"/>
              </a:lnSpc>
              <a:spcBef>
                <a:spcPts val="360"/>
              </a:spcBef>
            </a:pPr>
            <a:r>
              <a:rPr lang="en-US" sz="1800" b="1" strike="noStrike" spc="-1">
                <a:solidFill>
                  <a:srgbClr val="000000"/>
                </a:solidFill>
                <a:latin typeface="Courier New Bold"/>
              </a:rPr>
              <a:t>}</a:t>
            </a:r>
            <a:endParaRPr lang="en-US" sz="1800" b="0" strike="noStrike" spc="-1">
              <a:latin typeface="Arial"/>
            </a:endParaRPr>
          </a:p>
          <a:p>
            <a:pPr>
              <a:lnSpc>
                <a:spcPct val="100000"/>
              </a:lnSpc>
              <a:spcBef>
                <a:spcPts val="360"/>
              </a:spcBef>
            </a:pPr>
            <a:endParaRPr lang="en-US" sz="1800" b="0" strike="noStrike" spc="-1">
              <a:latin typeface="Arial"/>
            </a:endParaRPr>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 name="CustomShape 1"/>
          <p:cNvSpPr/>
          <p:nvPr/>
        </p:nvSpPr>
        <p:spPr>
          <a:xfrm>
            <a:off x="107640" y="-99360"/>
            <a:ext cx="8856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a:bodyPr>
          <a:lstStyle/>
          <a:p>
            <a:pPr algn="ctr">
              <a:lnSpc>
                <a:spcPct val="100000"/>
              </a:lnSpc>
            </a:pPr>
            <a:r>
              <a:rPr lang="en-US" sz="4400" b="0" strike="noStrike" spc="-1">
                <a:solidFill>
                  <a:srgbClr val="000000"/>
                </a:solidFill>
                <a:latin typeface="Trebuchet MS"/>
              </a:rPr>
              <a:t>Advice for performance portability</a:t>
            </a:r>
            <a:endParaRPr lang="en-US" sz="4400" b="0" strike="noStrike" spc="-1">
              <a:latin typeface="Arial"/>
            </a:endParaRPr>
          </a:p>
        </p:txBody>
      </p:sp>
      <p:sp>
        <p:nvSpPr>
          <p:cNvPr id="1895" name="CustomShape 2"/>
          <p:cNvSpPr/>
          <p:nvPr/>
        </p:nvSpPr>
        <p:spPr>
          <a:xfrm>
            <a:off x="179640" y="1196640"/>
            <a:ext cx="8784360" cy="5660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marL="343080" indent="-342360">
              <a:lnSpc>
                <a:spcPct val="110000"/>
              </a:lnSpc>
              <a:spcBef>
                <a:spcPts val="641"/>
              </a:spcBef>
              <a:buClr>
                <a:srgbClr val="C0504D"/>
              </a:buClr>
              <a:buFont typeface="Arial"/>
              <a:buChar char="•"/>
            </a:pPr>
            <a:r>
              <a:rPr lang="en-US" sz="3200" b="0" strike="noStrike" spc="-1">
                <a:solidFill>
                  <a:srgbClr val="C0504D"/>
                </a:solidFill>
                <a:latin typeface="Trebuchet MS"/>
              </a:rPr>
              <a:t>Optimal Work-Group sizes will differ between devices</a:t>
            </a:r>
            <a:endParaRPr lang="en-US" sz="32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E.g. CPUs tend to prefer 1 Work-Item per Work-Group, while GPUs prefer lots of Work-Items per Work-Group (usually a multiple of the number of PEs per Compute Unit, i.e. 32, 64 etc.)</a:t>
            </a:r>
            <a:endParaRPr lang="en-US" sz="28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From OpenCL v1.1 you </a:t>
            </a:r>
            <a:r>
              <a:rPr lang="en-US" sz="3200" b="0" strike="noStrike" spc="-1">
                <a:solidFill>
                  <a:srgbClr val="C0504D"/>
                </a:solidFill>
                <a:latin typeface="Trebuchet MS"/>
              </a:rPr>
              <a:t>can discover the preferred Work-Group size </a:t>
            </a:r>
            <a:r>
              <a:rPr lang="en-US" sz="3200" b="0" strike="noStrike" spc="-1">
                <a:solidFill>
                  <a:srgbClr val="000000"/>
                </a:solidFill>
                <a:latin typeface="Trebuchet MS"/>
              </a:rPr>
              <a:t>multiple for a kernel once it’s been built for a specific device</a:t>
            </a:r>
            <a:endParaRPr lang="en-US" sz="32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Important to pad the total number of Work-Items to an exact multiple of this</a:t>
            </a:r>
            <a:endParaRPr lang="en-US" sz="28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Again, will be different per device</a:t>
            </a:r>
            <a:endParaRPr lang="en-US" sz="28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The OpenCL run-time will have a go at choosing good EnqueueNDRangeKernel dimensions for you</a:t>
            </a:r>
            <a:endParaRPr lang="en-US" sz="32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With very variable results</a:t>
            </a:r>
            <a:endParaRPr lang="en-US" sz="2800" b="0" strike="noStrike" spc="-1">
              <a:latin typeface="Arial"/>
            </a:endParaRPr>
          </a:p>
          <a:p>
            <a:pPr>
              <a:lnSpc>
                <a:spcPct val="100000"/>
              </a:lnSpc>
            </a:pPr>
            <a:endParaRPr lang="en-US" sz="2800" b="0" strike="noStrike" spc="-1">
              <a:latin typeface="Arial"/>
            </a:endParaRPr>
          </a:p>
          <a:p>
            <a:pPr marL="343080" indent="-342360">
              <a:lnSpc>
                <a:spcPct val="110000"/>
              </a:lnSpc>
              <a:spcBef>
                <a:spcPts val="760"/>
              </a:spcBef>
              <a:buClr>
                <a:srgbClr val="C0504D"/>
              </a:buClr>
              <a:buFont typeface="Arial"/>
              <a:buChar char="•"/>
            </a:pPr>
            <a:r>
              <a:rPr lang="en-US" sz="3800" b="1" strike="noStrike" spc="-1">
                <a:solidFill>
                  <a:srgbClr val="C0504D"/>
                </a:solidFill>
                <a:latin typeface="Trebuchet MS"/>
              </a:rPr>
              <a:t>Your mileage will vary</a:t>
            </a:r>
            <a:r>
              <a:rPr lang="en-US" sz="3800" b="0" strike="noStrike" spc="-1">
                <a:solidFill>
                  <a:srgbClr val="000000"/>
                </a:solidFill>
                <a:latin typeface="Trebuchet MS"/>
              </a:rPr>
              <a:t>, the best strategy is to write </a:t>
            </a:r>
            <a:r>
              <a:rPr lang="en-US" sz="3800" b="1" i="1" strike="noStrike" spc="-1">
                <a:solidFill>
                  <a:srgbClr val="8064A2"/>
                </a:solidFill>
                <a:latin typeface="Trebuchet MS"/>
              </a:rPr>
              <a:t>adaptive</a:t>
            </a:r>
            <a:r>
              <a:rPr lang="en-US" sz="3800" b="0" strike="noStrike" spc="-1">
                <a:solidFill>
                  <a:srgbClr val="8064A2"/>
                </a:solidFill>
                <a:latin typeface="Trebuchet MS"/>
              </a:rPr>
              <a:t> </a:t>
            </a:r>
            <a:r>
              <a:rPr lang="en-US" sz="3800" b="0" strike="noStrike" spc="-1">
                <a:solidFill>
                  <a:srgbClr val="000000"/>
                </a:solidFill>
                <a:latin typeface="Trebuchet MS"/>
              </a:rPr>
              <a:t>code that makes decisions at run-time</a:t>
            </a:r>
            <a:endParaRPr lang="en-US" sz="3800" b="0" strike="noStrike" spc="-1">
              <a:latin typeface="Arial"/>
            </a:endParaRPr>
          </a:p>
          <a:p>
            <a:pPr>
              <a:lnSpc>
                <a:spcPct val="110000"/>
              </a:lnSpc>
              <a:spcBef>
                <a:spcPts val="641"/>
              </a:spcBef>
            </a:pPr>
            <a:endParaRPr lang="en-US" sz="3800" b="0" strike="noStrike" spc="-1">
              <a:latin typeface="Arial"/>
            </a:endParaRPr>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6"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85000" lnSpcReduction="10000"/>
          </a:bodyPr>
          <a:lstStyle/>
          <a:p>
            <a:pPr algn="ctr">
              <a:lnSpc>
                <a:spcPct val="100000"/>
              </a:lnSpc>
            </a:pPr>
            <a:r>
              <a:rPr lang="en-US" sz="4400" b="0" strike="noStrike" spc="-1">
                <a:solidFill>
                  <a:srgbClr val="000000"/>
                </a:solidFill>
                <a:latin typeface="Trebuchet MS"/>
              </a:rPr>
              <a:t>Tuning Knobs</a:t>
            </a:r>
            <a:br/>
            <a:r>
              <a:rPr lang="en-US" sz="4400" b="0" strike="noStrike" spc="-1">
                <a:solidFill>
                  <a:srgbClr val="000000"/>
                </a:solidFill>
                <a:latin typeface="Trebuchet MS"/>
              </a:rPr>
              <a:t>some general issues to think about</a:t>
            </a:r>
            <a:endParaRPr lang="en-US" sz="4400" b="0" strike="noStrike" spc="-1">
              <a:latin typeface="Arial"/>
            </a:endParaRPr>
          </a:p>
        </p:txBody>
      </p:sp>
      <p:sp>
        <p:nvSpPr>
          <p:cNvPr id="1897" name="CustomShape 2"/>
          <p:cNvSpPr/>
          <p:nvPr/>
        </p:nvSpPr>
        <p:spPr>
          <a:xfrm>
            <a:off x="107640" y="1600200"/>
            <a:ext cx="8928360" cy="5140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625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Tiling size (work-group sizes, dimensionality etc.)</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For block-based algorithms (e.g. matrix multiplication)</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Different devices might run faster on different block sizes</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Data layout</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Array of Structures or Structure of Arrays (AoS vs. SoA)</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Column or Row major</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Caching and prefetching</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Use of local memory or not</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Extra loads and stores assist hardware cache?</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Work-item / work-group data mapping</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Related to data layout</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Also how you parallelize the work</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Operation-specific tuning</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Specific hardware differences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Built-in trig / special function hardware</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Double vs. float (vs. half)</a:t>
            </a:r>
            <a:endParaRPr lang="en-US" sz="2800" b="0" strike="noStrike" spc="-1">
              <a:latin typeface="Arial"/>
            </a:endParaRPr>
          </a:p>
        </p:txBody>
      </p:sp>
      <p:sp>
        <p:nvSpPr>
          <p:cNvPr id="1898" name="CustomShape 3"/>
          <p:cNvSpPr/>
          <p:nvPr/>
        </p:nvSpPr>
        <p:spPr>
          <a:xfrm>
            <a:off x="5652000" y="5046120"/>
            <a:ext cx="3311640" cy="10627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600" b="0" strike="noStrike" spc="-1">
                <a:solidFill>
                  <a:srgbClr val="4F81BD"/>
                </a:solidFill>
                <a:latin typeface="Trebuchet MS"/>
                <a:ea typeface="DejaVu Sans"/>
              </a:rPr>
              <a:t>From Zhang, Sinclair II and Chien: Improving Performance Portability in OpenCL Programs – ISC13</a:t>
            </a:r>
            <a:endParaRPr lang="en-US" sz="1600" b="0" strike="noStrike" spc="-1">
              <a:latin typeface="Arial"/>
            </a:endParaRPr>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9"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Auto tuning</a:t>
            </a:r>
            <a:endParaRPr lang="en-US" sz="4400" b="0" strike="noStrike" spc="-1">
              <a:latin typeface="Arial"/>
            </a:endParaRPr>
          </a:p>
        </p:txBody>
      </p:sp>
      <p:sp>
        <p:nvSpPr>
          <p:cNvPr id="1900" name="CustomShape 2"/>
          <p:cNvSpPr/>
          <p:nvPr/>
        </p:nvSpPr>
        <p:spPr>
          <a:xfrm>
            <a:off x="107640" y="1600200"/>
            <a:ext cx="8856360" cy="5068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Q: How do you know what the </a:t>
            </a:r>
            <a:r>
              <a:rPr lang="en-US" sz="3200" b="1" i="1" strike="noStrike" spc="-1">
                <a:solidFill>
                  <a:srgbClr val="4F81BD"/>
                </a:solidFill>
                <a:latin typeface="Trebuchet MS"/>
              </a:rPr>
              <a:t>best</a:t>
            </a:r>
            <a:r>
              <a:rPr lang="en-US" sz="3200" b="0" strike="noStrike" spc="-1">
                <a:solidFill>
                  <a:srgbClr val="000000"/>
                </a:solidFill>
                <a:latin typeface="Trebuchet MS"/>
              </a:rPr>
              <a:t> parameter values for your program are?</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What is the best work-group size, for example</a:t>
            </a:r>
            <a:endParaRPr lang="en-US" sz="2800" b="0" strike="noStrike" spc="-1">
              <a:latin typeface="Arial"/>
            </a:endParaRPr>
          </a:p>
          <a:p>
            <a:pPr>
              <a:lnSpc>
                <a:spcPct val="100000"/>
              </a:lnSpc>
              <a:spcBef>
                <a:spcPts val="641"/>
              </a:spcBef>
            </a:pP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A: Try them all! (Or a well chosen subset)</a:t>
            </a:r>
            <a:endParaRPr lang="en-US" sz="3200" b="0" strike="noStrike" spc="-1">
              <a:latin typeface="Arial"/>
            </a:endParaRPr>
          </a:p>
          <a:p>
            <a:pPr>
              <a:lnSpc>
                <a:spcPct val="100000"/>
              </a:lnSpc>
              <a:spcBef>
                <a:spcPts val="641"/>
              </a:spcBef>
            </a:pP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This is where auto tuning comes in</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Run through different combinations of parameter values and optimize the runtime (or another measure) of your program.</a:t>
            </a:r>
            <a:endParaRPr lang="en-US" sz="2800" b="0" strike="noStrike" spc="-1">
              <a:latin typeface="Arial"/>
            </a:endParaRPr>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1" name="CustomShape 1"/>
          <p:cNvSpPr/>
          <p:nvPr/>
        </p:nvSpPr>
        <p:spPr>
          <a:xfrm>
            <a:off x="457200" y="26064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Auto tuning example - Flamingo</a:t>
            </a:r>
            <a:endParaRPr lang="en-US" sz="4400" b="0" strike="noStrike" spc="-1">
              <a:latin typeface="Arial"/>
            </a:endParaRPr>
          </a:p>
        </p:txBody>
      </p:sp>
      <p:sp>
        <p:nvSpPr>
          <p:cNvPr id="1902" name="CustomShape 2"/>
          <p:cNvSpPr/>
          <p:nvPr/>
        </p:nvSpPr>
        <p:spPr>
          <a:xfrm>
            <a:off x="179640" y="1600200"/>
            <a:ext cx="8784360" cy="4996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marL="343080" indent="-342360">
              <a:lnSpc>
                <a:spcPct val="100000"/>
              </a:lnSpc>
              <a:spcBef>
                <a:spcPts val="641"/>
              </a:spcBef>
              <a:buClr>
                <a:srgbClr val="000000"/>
              </a:buClr>
              <a:buFont typeface="Arial"/>
              <a:buChar char="•"/>
            </a:pPr>
            <a:r>
              <a:rPr lang="en-US" sz="3200" b="0" u="sng" strike="noStrike" spc="-1">
                <a:solidFill>
                  <a:srgbClr val="0000FF"/>
                </a:solidFill>
                <a:uFillTx/>
                <a:latin typeface="Trebuchet MS"/>
                <a:hlinkClick r:id="rId2"/>
              </a:rPr>
              <a:t>http://mistymountain.co.uk/flamingo/</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Python program which compiles your code with different parameter values, and calculates the “best” combination to use</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Write a simple config file, and Flamingo will run your program with different values, and returns the best combination</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Remember: scale down your problem so you don’t have to wait for “bad” values (less iterations, etc.)</a:t>
            </a:r>
            <a:endParaRPr lang="en-US" sz="3200" b="0" strike="noStrike" spc="-1">
              <a:latin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2"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安装 pyopencl</a:t>
            </a:r>
            <a:endParaRPr lang="en-US" sz="4400" b="0" strike="noStrike" spc="-1">
              <a:latin typeface="Arial"/>
            </a:endParaRPr>
          </a:p>
        </p:txBody>
      </p:sp>
      <p:sp>
        <p:nvSpPr>
          <p:cNvPr id="463"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1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你得先保证自己安装好 Python</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然后安装 numpy 库（library）</a:t>
            </a:r>
            <a:endParaRPr lang="en-US" sz="3200" b="0" strike="noStrike" spc="-1">
              <a:latin typeface="Arial"/>
            </a:endParaRPr>
          </a:p>
          <a:p>
            <a:pPr marL="743040" lvl="1" indent="-285120">
              <a:lnSpc>
                <a:spcPct val="100000"/>
              </a:lnSpc>
              <a:spcBef>
                <a:spcPts val="561"/>
              </a:spcBef>
              <a:buClr>
                <a:srgbClr val="E46C0A"/>
              </a:buClr>
              <a:buFont typeface="Arial"/>
              <a:buChar char="–"/>
            </a:pPr>
            <a:r>
              <a:rPr lang="en-US" sz="2800" b="1" strike="noStrike" spc="-1">
                <a:solidFill>
                  <a:srgbClr val="E46C0A"/>
                </a:solidFill>
                <a:latin typeface="Courier New Bold"/>
              </a:rPr>
              <a:t>sudo apt-get install python-numpy</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从 pyopencl 官网下载最新版本</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然后解压缩 </a:t>
            </a:r>
            <a:r>
              <a:rPr lang="en-US" sz="2800" b="0" strike="noStrike" spc="-1">
                <a:solidFill>
                  <a:srgbClr val="E46C0A"/>
                </a:solidFill>
                <a:latin typeface="Courier New Bold"/>
              </a:rPr>
              <a:t>tar -zxf</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运行下面的命令来安装这个包</a:t>
            </a:r>
            <a:endParaRPr lang="en-US" sz="3200" b="0" strike="noStrike" spc="-1">
              <a:latin typeface="Arial"/>
            </a:endParaRPr>
          </a:p>
          <a:p>
            <a:pPr marL="743040" lvl="1" indent="-285120">
              <a:lnSpc>
                <a:spcPct val="100000"/>
              </a:lnSpc>
              <a:spcBef>
                <a:spcPts val="561"/>
              </a:spcBef>
              <a:buClr>
                <a:srgbClr val="E46C0A"/>
              </a:buClr>
              <a:buFont typeface="Arial"/>
              <a:buChar char="–"/>
            </a:pPr>
            <a:r>
              <a:rPr lang="en-US" sz="2800" b="1" strike="noStrike" spc="-1">
                <a:solidFill>
                  <a:srgbClr val="E46C0A"/>
                </a:solidFill>
                <a:latin typeface="Courier New Bold"/>
              </a:rPr>
              <a:t>python setup.py install --user</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译者注：现在可以直接用 pip 安装 pyopencl</a:t>
            </a:r>
            <a:endParaRPr lang="en-US" sz="3200" b="0" strike="noStrike" spc="-1">
              <a:latin typeface="Arial"/>
            </a:endParaRPr>
          </a:p>
          <a:p>
            <a:pPr marL="743040" lvl="1" indent="-285120">
              <a:lnSpc>
                <a:spcPct val="100000"/>
              </a:lnSpc>
              <a:spcBef>
                <a:spcPts val="561"/>
              </a:spcBef>
              <a:buClr>
                <a:srgbClr val="E46C0A"/>
              </a:buClr>
              <a:buFont typeface="Arial"/>
              <a:buChar char="–"/>
            </a:pPr>
            <a:r>
              <a:rPr lang="en-US" sz="2800" b="1" strike="noStrike" spc="-1">
                <a:solidFill>
                  <a:srgbClr val="E46C0A"/>
                </a:solidFill>
                <a:latin typeface="Courier New Bold"/>
              </a:rPr>
              <a:t>pip install pyopencl</a:t>
            </a:r>
            <a:endParaRPr lang="en-US" sz="2800" b="0" strike="noStrike" spc="-1">
              <a:latin typeface="Arial"/>
            </a:endParaRPr>
          </a:p>
          <a:p>
            <a:pPr marL="457200">
              <a:lnSpc>
                <a:spcPct val="100000"/>
              </a:lnSpc>
              <a:spcBef>
                <a:spcPts val="561"/>
              </a:spcBef>
            </a:pPr>
            <a:endParaRPr lang="en-US" sz="28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3" name="CustomShape 1"/>
          <p:cNvSpPr/>
          <p:nvPr/>
        </p:nvSpPr>
        <p:spPr>
          <a:xfrm>
            <a:off x="457200" y="-171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Auto tuning - Example</a:t>
            </a:r>
            <a:endParaRPr lang="en-US" sz="4400" b="0" strike="noStrike" spc="-1">
              <a:latin typeface="Arial"/>
            </a:endParaRPr>
          </a:p>
        </p:txBody>
      </p:sp>
      <p:sp>
        <p:nvSpPr>
          <p:cNvPr id="1904" name="CustomShape 2"/>
          <p:cNvSpPr/>
          <p:nvPr/>
        </p:nvSpPr>
        <p:spPr>
          <a:xfrm>
            <a:off x="457200" y="1052640"/>
            <a:ext cx="8228880" cy="2015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D2Q9 Lattice-Boltzmann</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What is the best work-group size for a specific problem size (3000x2000) on a specific device (NVIDIA Tesla M2050)?</a:t>
            </a:r>
            <a:endParaRPr lang="en-US" sz="3200" b="0" strike="noStrike" spc="-1">
              <a:latin typeface="Arial"/>
            </a:endParaRPr>
          </a:p>
        </p:txBody>
      </p:sp>
      <p:pic>
        <p:nvPicPr>
          <p:cNvPr id="1905" name="Picture 3"/>
          <p:cNvPicPr/>
          <p:nvPr/>
        </p:nvPicPr>
        <p:blipFill>
          <a:blip r:embed="rId2"/>
          <a:stretch/>
        </p:blipFill>
        <p:spPr>
          <a:xfrm>
            <a:off x="0" y="3074400"/>
            <a:ext cx="9143280" cy="3782880"/>
          </a:xfrm>
          <a:prstGeom prst="rect">
            <a:avLst/>
          </a:prstGeom>
          <a:ln>
            <a:noFill/>
          </a:ln>
        </p:spPr>
      </p:pic>
      <p:sp>
        <p:nvSpPr>
          <p:cNvPr id="1906" name="CustomShape 3"/>
          <p:cNvSpPr/>
          <p:nvPr/>
        </p:nvSpPr>
        <p:spPr>
          <a:xfrm>
            <a:off x="4032000" y="4913280"/>
            <a:ext cx="1079280" cy="637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C0504D"/>
                </a:solidFill>
                <a:latin typeface="Trebuchet MS"/>
                <a:ea typeface="DejaVu Sans"/>
              </a:rPr>
              <a:t>X values</a:t>
            </a:r>
            <a:endParaRPr lang="en-US" sz="1800" b="0" strike="noStrike" spc="-1">
              <a:latin typeface="Arial"/>
            </a:endParaRPr>
          </a:p>
        </p:txBody>
      </p:sp>
      <p:sp>
        <p:nvSpPr>
          <p:cNvPr id="1907" name="CustomShape 4"/>
          <p:cNvSpPr/>
          <p:nvPr/>
        </p:nvSpPr>
        <p:spPr>
          <a:xfrm>
            <a:off x="4032000" y="5949360"/>
            <a:ext cx="1079280" cy="637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C0504D"/>
                </a:solidFill>
                <a:latin typeface="Trebuchet MS"/>
                <a:ea typeface="DejaVu Sans"/>
              </a:rPr>
              <a:t>Y values</a:t>
            </a:r>
            <a:endParaRPr lang="en-US" sz="1800" b="0" strike="noStrike" spc="-1">
              <a:latin typeface="Arial"/>
            </a:endParaRPr>
          </a:p>
        </p:txBody>
      </p:sp>
      <p:sp>
        <p:nvSpPr>
          <p:cNvPr id="1908" name="CustomShape 5"/>
          <p:cNvSpPr/>
          <p:nvPr/>
        </p:nvSpPr>
        <p:spPr>
          <a:xfrm>
            <a:off x="3105000" y="3573000"/>
            <a:ext cx="2933640" cy="637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C0504D"/>
                </a:solidFill>
                <a:latin typeface="Trebuchet MS"/>
                <a:ea typeface="DejaVu Sans"/>
              </a:rPr>
              <a:t>Runtimes – lower is better</a:t>
            </a:r>
            <a:endParaRPr lang="en-US" sz="1800" b="0" strike="noStrike" spc="-1">
              <a:latin typeface="Arial"/>
            </a:endParaRPr>
          </a:p>
        </p:txBody>
      </p:sp>
      <p:sp>
        <p:nvSpPr>
          <p:cNvPr id="1909" name="CustomShape 6"/>
          <p:cNvSpPr/>
          <p:nvPr/>
        </p:nvSpPr>
        <p:spPr>
          <a:xfrm>
            <a:off x="1835640" y="3142800"/>
            <a:ext cx="1268280" cy="637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4F81BD"/>
                </a:solidFill>
                <a:latin typeface="Trebuchet MS"/>
                <a:ea typeface="DejaVu Sans"/>
              </a:rPr>
              <a:t>Best: 60x1</a:t>
            </a:r>
            <a:endParaRPr lang="en-US" sz="1800" b="0" strike="noStrike" spc="-1">
              <a:latin typeface="Arial"/>
            </a:endParaRPr>
          </a:p>
        </p:txBody>
      </p:sp>
      <p:sp>
        <p:nvSpPr>
          <p:cNvPr id="1910" name="CustomShape 7"/>
          <p:cNvSpPr/>
          <p:nvPr/>
        </p:nvSpPr>
        <p:spPr>
          <a:xfrm flipH="1">
            <a:off x="970920" y="3512160"/>
            <a:ext cx="1497960" cy="99648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1" name="CustomShape 1"/>
          <p:cNvSpPr/>
          <p:nvPr/>
        </p:nvSpPr>
        <p:spPr>
          <a:xfrm>
            <a:off x="35640" y="119520"/>
            <a:ext cx="910764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3600" b="0" strike="noStrike" spc="-1" dirty="0">
                <a:solidFill>
                  <a:srgbClr val="000000"/>
                </a:solidFill>
                <a:latin typeface="Trebuchet MS"/>
              </a:rPr>
              <a:t>练习</a:t>
            </a:r>
            <a:r>
              <a:rPr lang="en-US" sz="3600" b="0" strike="noStrike" spc="-1" dirty="0">
                <a:solidFill>
                  <a:srgbClr val="000000"/>
                </a:solidFill>
                <a:latin typeface="Trebuchet MS"/>
              </a:rPr>
              <a:t> 11: Optimize matrix multiplication</a:t>
            </a:r>
            <a:endParaRPr lang="en-US" sz="3600" b="0" strike="noStrike" spc="-1" dirty="0">
              <a:latin typeface="Arial"/>
            </a:endParaRPr>
          </a:p>
        </p:txBody>
      </p:sp>
      <p:sp>
        <p:nvSpPr>
          <p:cNvPr id="1912" name="CustomShape 2"/>
          <p:cNvSpPr/>
          <p:nvPr/>
        </p:nvSpPr>
        <p:spPr>
          <a:xfrm>
            <a:off x="179640" y="1415520"/>
            <a:ext cx="8784360" cy="5037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目标：</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To understand portable performance in OpenCL</a:t>
            </a:r>
            <a:endParaRPr lang="en-US" sz="2800" b="0" strike="noStrike" spc="-1" dirty="0">
              <a:latin typeface="Arial"/>
            </a:endParaRPr>
          </a:p>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流程：</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Optimize a matrix multiply solution step by step, saving intermediate versions and tracking performance improvements</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After you’ve tried to optimize the program on your own, study the blocked solution optimized for an NVIDIA GPU.  Apply these techniques to your own code to further optimize performance</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As a final step, go back and make a single program that is adaptive so it delivers good results on both a CPU and a GPU</a:t>
            </a:r>
            <a:endParaRPr lang="en-US" sz="2800" b="0" strike="noStrike" spc="-1" dirty="0">
              <a:latin typeface="Arial"/>
            </a:endParaRPr>
          </a:p>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预期输出</a:t>
            </a:r>
            <a:r>
              <a:rPr lang="en-US" sz="3200" b="0" strike="noStrike" spc="-1" dirty="0">
                <a:solidFill>
                  <a:srgbClr val="C0504D"/>
                </a:solidFill>
                <a:latin typeface="Trebuchet MS"/>
              </a:rPr>
              <a:t>:</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A message confirming that the matrix multiplication is correct</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Report the runtime and the MFLOPS</a:t>
            </a:r>
            <a:endParaRPr lang="en-US" sz="2800" b="0" strike="noStrike" spc="-1" dirty="0">
              <a:latin typeface="Arial"/>
            </a:endParaRPr>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3" name="CustomShape 1"/>
          <p:cNvSpPr/>
          <p:nvPr/>
        </p:nvSpPr>
        <p:spPr>
          <a:xfrm>
            <a:off x="722160" y="4406760"/>
            <a:ext cx="7771680" cy="1361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pPr>
            <a:r>
              <a:rPr lang="zh-CN" altLang="en-US" sz="4000" b="1" cap="all" spc="-1" dirty="0">
                <a:solidFill>
                  <a:srgbClr val="000000"/>
                </a:solidFill>
                <a:latin typeface="Trebuchet MS"/>
              </a:rPr>
              <a:t>优化 </a:t>
            </a:r>
            <a:r>
              <a:rPr lang="en-US" sz="4000" b="1" cap="all" spc="-1" dirty="0">
                <a:solidFill>
                  <a:srgbClr val="000000"/>
                </a:solidFill>
                <a:latin typeface="Trebuchet MS"/>
              </a:rPr>
              <a:t>OpenCL </a:t>
            </a:r>
            <a:r>
              <a:rPr lang="zh-CN" altLang="en-US" sz="4000" b="1" cap="all" spc="-1" dirty="0">
                <a:solidFill>
                  <a:srgbClr val="000000"/>
                </a:solidFill>
                <a:latin typeface="Trebuchet MS"/>
              </a:rPr>
              <a:t>性能</a:t>
            </a:r>
          </a:p>
        </p:txBody>
      </p:sp>
      <p:sp>
        <p:nvSpPr>
          <p:cNvPr id="1914" name="CustomShape 2"/>
          <p:cNvSpPr/>
          <p:nvPr/>
        </p:nvSpPr>
        <p:spPr>
          <a:xfrm>
            <a:off x="722160" y="2906640"/>
            <a:ext cx="7771680" cy="1499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100000"/>
              </a:lnSpc>
              <a:spcBef>
                <a:spcPts val="400"/>
              </a:spcBef>
            </a:pPr>
            <a:r>
              <a:rPr lang="en-US" sz="2000" b="0" strike="noStrike" spc="-1">
                <a:solidFill>
                  <a:srgbClr val="000000"/>
                </a:solidFill>
                <a:latin typeface="Trebuchet MS"/>
              </a:rPr>
              <a:t>章节 10</a:t>
            </a:r>
            <a:endParaRPr lang="en-US" sz="2000" b="0" strike="noStrike" spc="-1">
              <a:latin typeface="Arial"/>
            </a:endParaRPr>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5"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Extrae and Paraver</a:t>
            </a:r>
            <a:endParaRPr lang="en-US" sz="4400" b="0" strike="noStrike" spc="-1">
              <a:latin typeface="Arial"/>
            </a:endParaRPr>
          </a:p>
        </p:txBody>
      </p:sp>
      <p:sp>
        <p:nvSpPr>
          <p:cNvPr id="1916" name="CustomShape 2"/>
          <p:cNvSpPr/>
          <p:nvPr/>
        </p:nvSpPr>
        <p:spPr>
          <a:xfrm>
            <a:off x="179640" y="1600200"/>
            <a:ext cx="8784360" cy="4996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From Barcelona Supercomputing Center</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u="sng" strike="noStrike" spc="-1">
                <a:solidFill>
                  <a:srgbClr val="0000FF"/>
                </a:solidFill>
                <a:uFillTx/>
                <a:latin typeface="Trebuchet MS"/>
                <a:hlinkClick r:id="rId2"/>
              </a:rPr>
              <a:t>http://www.bsc.es/computer-sciences/performance-tools/trace-generation</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u="sng" strike="noStrike" spc="-1">
                <a:solidFill>
                  <a:srgbClr val="0000FF"/>
                </a:solidFill>
                <a:uFillTx/>
                <a:latin typeface="Trebuchet MS"/>
                <a:hlinkClick r:id="rId3"/>
              </a:rPr>
              <a:t>http://www.bsc.es/computer-sciences/performance-tools/paraver</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Create and analyze traces of OpenCL programs</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Also MPI, OpenMP</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Required versions:</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Extrae v2.3.5rc</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Paraver 4.4.5</a:t>
            </a:r>
            <a:endParaRPr lang="en-US" sz="2800" b="0" strike="noStrike" spc="-1">
              <a:latin typeface="Arial"/>
            </a:endParaRPr>
          </a:p>
          <a:p>
            <a:pPr>
              <a:lnSpc>
                <a:spcPct val="100000"/>
              </a:lnSpc>
            </a:pPr>
            <a:endParaRPr lang="en-US" sz="2800" b="0" strike="noStrike" spc="-1">
              <a:latin typeface="Arial"/>
            </a:endParaRPr>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7"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Extrae and Paraver</a:t>
            </a:r>
            <a:endParaRPr lang="en-US" sz="4400" b="0" strike="noStrike" spc="-1">
              <a:latin typeface="Arial"/>
            </a:endParaRPr>
          </a:p>
        </p:txBody>
      </p:sp>
      <p:sp>
        <p:nvSpPr>
          <p:cNvPr id="1918"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514440" indent="-513720">
              <a:lnSpc>
                <a:spcPct val="100000"/>
              </a:lnSpc>
              <a:spcBef>
                <a:spcPts val="641"/>
              </a:spcBef>
              <a:buClr>
                <a:srgbClr val="000000"/>
              </a:buClr>
              <a:buFont typeface="Trebuchet MS"/>
              <a:buAutoNum type="arabicPeriod"/>
            </a:pPr>
            <a:r>
              <a:rPr lang="en-US" sz="3200" b="0" strike="noStrike" spc="-1">
                <a:solidFill>
                  <a:srgbClr val="000000"/>
                </a:solidFill>
                <a:latin typeface="Trebuchet MS"/>
              </a:rPr>
              <a:t>Extrae </a:t>
            </a:r>
            <a:r>
              <a:rPr lang="en-US" sz="3200" b="0" i="1" strike="noStrike" spc="-1">
                <a:solidFill>
                  <a:srgbClr val="000000"/>
                </a:solidFill>
                <a:latin typeface="Trebuchet MS"/>
              </a:rPr>
              <a:t>instruments</a:t>
            </a:r>
            <a:r>
              <a:rPr lang="en-US" sz="3200" b="0" strike="noStrike" spc="-1">
                <a:solidFill>
                  <a:srgbClr val="000000"/>
                </a:solidFill>
                <a:latin typeface="Trebuchet MS"/>
              </a:rPr>
              <a:t> your application and produces “timestamped events of runtime calls, performance counters and source code references”</a:t>
            </a:r>
            <a:endParaRPr lang="en-US" sz="3200" b="0" strike="noStrike" spc="-1">
              <a:latin typeface="Arial"/>
            </a:endParaRPr>
          </a:p>
          <a:p>
            <a:pPr marL="914400" lvl="1" indent="-513720">
              <a:lnSpc>
                <a:spcPct val="100000"/>
              </a:lnSpc>
              <a:spcBef>
                <a:spcPts val="561"/>
              </a:spcBef>
              <a:buClr>
                <a:srgbClr val="000000"/>
              </a:buClr>
              <a:buFont typeface="Arial"/>
              <a:buChar char="–"/>
            </a:pPr>
            <a:r>
              <a:rPr lang="en-US" sz="2800" b="0" strike="noStrike" spc="-1">
                <a:solidFill>
                  <a:srgbClr val="000000"/>
                </a:solidFill>
                <a:latin typeface="Trebuchet MS"/>
              </a:rPr>
              <a:t>Allows you to measure the run times of your API and kernel calls</a:t>
            </a:r>
            <a:endParaRPr lang="en-US" sz="2800" b="0" strike="noStrike" spc="-1">
              <a:latin typeface="Arial"/>
            </a:endParaRPr>
          </a:p>
          <a:p>
            <a:pPr>
              <a:lnSpc>
                <a:spcPct val="100000"/>
              </a:lnSpc>
              <a:spcBef>
                <a:spcPts val="641"/>
              </a:spcBef>
            </a:pPr>
            <a:endParaRPr lang="en-US" sz="2800" b="0" strike="noStrike" spc="-1">
              <a:latin typeface="Arial"/>
            </a:endParaRPr>
          </a:p>
          <a:p>
            <a:pPr marL="514440" indent="-513720">
              <a:lnSpc>
                <a:spcPct val="100000"/>
              </a:lnSpc>
              <a:spcBef>
                <a:spcPts val="641"/>
              </a:spcBef>
              <a:buClr>
                <a:srgbClr val="000000"/>
              </a:buClr>
              <a:buFont typeface="Trebuchet MS"/>
              <a:buAutoNum type="arabicPeriod"/>
            </a:pPr>
            <a:r>
              <a:rPr lang="en-US" sz="3200" b="0" strike="noStrike" spc="-1">
                <a:solidFill>
                  <a:srgbClr val="000000"/>
                </a:solidFill>
                <a:latin typeface="Trebuchet MS"/>
              </a:rPr>
              <a:t>Paraver provides a way to view and analyze these traces in a graphical way</a:t>
            </a:r>
            <a:endParaRPr lang="en-US" sz="3200" b="0" strike="noStrike" spc="-1">
              <a:latin typeface="Arial"/>
            </a:endParaRPr>
          </a:p>
          <a:p>
            <a:pPr>
              <a:lnSpc>
                <a:spcPct val="100000"/>
              </a:lnSpc>
            </a:pPr>
            <a:endParaRPr lang="en-US" sz="3200" b="0" strike="noStrike" spc="-1">
              <a:latin typeface="Arial"/>
            </a:endParaRPr>
          </a:p>
          <a:p>
            <a:pPr>
              <a:lnSpc>
                <a:spcPct val="100000"/>
              </a:lnSpc>
              <a:spcBef>
                <a:spcPts val="641"/>
              </a:spcBef>
            </a:pPr>
            <a:endParaRPr lang="en-US" sz="3200" b="0" strike="noStrike" spc="-1">
              <a:latin typeface="Arial"/>
            </a:endParaRPr>
          </a:p>
          <a:p>
            <a:pPr>
              <a:lnSpc>
                <a:spcPct val="100000"/>
              </a:lnSpc>
              <a:spcBef>
                <a:spcPts val="641"/>
              </a:spcBef>
            </a:pPr>
            <a:endParaRPr lang="en-US" sz="3200" b="0" strike="noStrike" spc="-1">
              <a:latin typeface="Arial"/>
            </a:endParaRPr>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9"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Important!</a:t>
            </a:r>
            <a:endParaRPr lang="en-US" sz="4400" b="0" strike="noStrike" spc="-1">
              <a:latin typeface="Arial"/>
            </a:endParaRPr>
          </a:p>
        </p:txBody>
      </p:sp>
      <p:sp>
        <p:nvSpPr>
          <p:cNvPr id="1920"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At the moment NVIDIA® GPUs support up to OpenCL v1.1 and AMD® and Intel® support v1.2</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If you want to profile on NVIDIA® devices you </a:t>
            </a:r>
            <a:r>
              <a:rPr lang="en-US" sz="3200" b="1" strike="noStrike" spc="-1">
                <a:solidFill>
                  <a:srgbClr val="000000"/>
                </a:solidFill>
                <a:latin typeface="Trebuchet MS"/>
              </a:rPr>
              <a:t>must</a:t>
            </a:r>
            <a:r>
              <a:rPr lang="en-US" sz="3200" b="0" strike="noStrike" spc="-1">
                <a:solidFill>
                  <a:srgbClr val="000000"/>
                </a:solidFill>
                <a:latin typeface="Trebuchet MS"/>
              </a:rPr>
              <a:t> compile Extrae against the NVIDIA headers and runtime otherwise v1.2 code will be used by Extrae internally which will cause the trace step to segfault</a:t>
            </a:r>
            <a:endParaRPr lang="en-US" sz="3200" b="0" strike="noStrike" spc="-1">
              <a:latin typeface="Arial"/>
            </a:endParaRPr>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1" name="CustomShape 1"/>
          <p:cNvSpPr/>
          <p:nvPr/>
        </p:nvSpPr>
        <p:spPr>
          <a:xfrm>
            <a:off x="457200" y="-171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Installing Extrae and Paraver</a:t>
            </a:r>
            <a:endParaRPr lang="en-US" sz="4400" b="0" strike="noStrike" spc="-1">
              <a:latin typeface="Arial"/>
            </a:endParaRPr>
          </a:p>
        </p:txBody>
      </p:sp>
      <p:sp>
        <p:nvSpPr>
          <p:cNvPr id="1922" name="CustomShape 2"/>
          <p:cNvSpPr/>
          <p:nvPr/>
        </p:nvSpPr>
        <p:spPr>
          <a:xfrm>
            <a:off x="107640" y="1052640"/>
            <a:ext cx="8928360" cy="5616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Paraver is easy to install on Linux</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Just download and unpack the binary</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Extrae has some dependencies, some of which you’ll have to build from source</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libxml2</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binutils-dev</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libunwind</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PAPI</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MPI (optional)</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Use something like the following command line to configure before “make &amp;&amp; make install”:</a:t>
            </a:r>
            <a:br/>
            <a:r>
              <a:rPr lang="en-US" sz="1800" b="0" strike="noStrike" spc="-1">
                <a:solidFill>
                  <a:srgbClr val="000000"/>
                </a:solidFill>
                <a:latin typeface="Trebuchet MS"/>
              </a:rPr>
              <a:t> </a:t>
            </a:r>
            <a:endParaRPr lang="en-US" sz="1800" b="0" strike="noStrike" spc="-1">
              <a:latin typeface="Arial"/>
            </a:endParaRPr>
          </a:p>
          <a:p>
            <a:pPr marL="457200">
              <a:lnSpc>
                <a:spcPct val="100000"/>
              </a:lnSpc>
              <a:spcBef>
                <a:spcPts val="561"/>
              </a:spcBef>
            </a:pPr>
            <a:r>
              <a:rPr lang="en-US" sz="2800" b="0" strike="noStrike" spc="-1">
                <a:solidFill>
                  <a:srgbClr val="000000"/>
                </a:solidFill>
                <a:latin typeface="Courier New Bold"/>
              </a:rPr>
              <a:t>./configure –-prefix=$HOME/extrae --with-binutils=$HOME --with-papi=$HOME --with-mpi=$HOME --without-dyninst --with-unwind=$HOME --with-opencl=/usr/local/ --with-opencl-libs=/usr/lib64</a:t>
            </a:r>
            <a:endParaRPr lang="en-US" sz="2800" b="0" strike="noStrike" spc="-1">
              <a:latin typeface="Arial"/>
            </a:endParaRPr>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3"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Step 1 – tracing your code</a:t>
            </a:r>
            <a:endParaRPr lang="en-US" sz="4400" b="0" strike="noStrike" spc="-1">
              <a:latin typeface="Arial"/>
            </a:endParaRPr>
          </a:p>
        </p:txBody>
      </p:sp>
      <p:sp>
        <p:nvSpPr>
          <p:cNvPr id="1924"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Copy the trace.sh script from extrae/share/example/OPENCL to your project directory</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This sets up a few environment variables and then runs your compiled binary</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Copy the extrae.xml file from the same location to your project directory</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This gives some instructions to Extrae as to how to profile your code</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Lots of options here – see their user guide</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The default they provide is fine to use to begin with</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Trace!</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1" strike="noStrike" spc="-1">
                <a:solidFill>
                  <a:srgbClr val="000000"/>
                </a:solidFill>
                <a:latin typeface="Courier New"/>
              </a:rPr>
              <a:t>./trace.sh ./a.out</a:t>
            </a:r>
            <a:endParaRPr lang="en-US" sz="2800" b="0" strike="noStrike" spc="-1">
              <a:latin typeface="Arial"/>
            </a:endParaRPr>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Step 2 – visualize the trace</a:t>
            </a:r>
            <a:endParaRPr lang="en-US" sz="4400" b="0" strike="noStrike" spc="-1">
              <a:latin typeface="Arial"/>
            </a:endParaRPr>
          </a:p>
        </p:txBody>
      </p:sp>
      <p:sp>
        <p:nvSpPr>
          <p:cNvPr id="1926" name="CustomShape 2"/>
          <p:cNvSpPr/>
          <p:nvPr/>
        </p:nvSpPr>
        <p:spPr>
          <a:xfrm>
            <a:off x="457200" y="1600200"/>
            <a:ext cx="8228880" cy="4996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Extrae produces a number of files</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.prv, .pcf, .row, etc…</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Run Paraver</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1" strike="noStrike" spc="-1">
                <a:solidFill>
                  <a:srgbClr val="000000"/>
                </a:solidFill>
                <a:latin typeface="Courier New"/>
              </a:rPr>
              <a:t>./wxparaver-&lt;version&gt;/bin/wxparaver</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Load in the trace</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File –&gt; Load Trace -&gt; Select the .prv file</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Load in the provided OpenCL view config file</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File -&gt; Load configuration -&gt; wxparaver-&lt;version&gt;/cfgs/OpenCL/views/opencl_call.cfg</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The traces appear as three windows</a:t>
            </a:r>
            <a:endParaRPr lang="en-US" sz="3200" b="0" strike="noStrike" spc="-1">
              <a:latin typeface="Arial"/>
            </a:endParaRPr>
          </a:p>
          <a:p>
            <a:pPr marL="971640" lvl="1" indent="-513720">
              <a:lnSpc>
                <a:spcPct val="100000"/>
              </a:lnSpc>
              <a:spcBef>
                <a:spcPts val="561"/>
              </a:spcBef>
              <a:buClr>
                <a:srgbClr val="000000"/>
              </a:buClr>
              <a:buFont typeface="Trebuchet MS"/>
              <a:buAutoNum type="arabicPeriod"/>
            </a:pPr>
            <a:r>
              <a:rPr lang="en-US" sz="2800" b="0" strike="noStrike" spc="-1">
                <a:solidFill>
                  <a:srgbClr val="000000"/>
                </a:solidFill>
                <a:latin typeface="Trebuchet MS"/>
              </a:rPr>
              <a:t>OpenCL call in host - timings of API calls</a:t>
            </a:r>
            <a:endParaRPr lang="en-US" sz="2800" b="0" strike="noStrike" spc="-1">
              <a:latin typeface="Arial"/>
            </a:endParaRPr>
          </a:p>
          <a:p>
            <a:pPr marL="971640" lvl="1" indent="-513720">
              <a:lnSpc>
                <a:spcPct val="100000"/>
              </a:lnSpc>
              <a:spcBef>
                <a:spcPts val="561"/>
              </a:spcBef>
              <a:buClr>
                <a:srgbClr val="000000"/>
              </a:buClr>
              <a:buFont typeface="Trebuchet MS"/>
              <a:buAutoNum type="arabicPeriod"/>
            </a:pPr>
            <a:r>
              <a:rPr lang="en-US" sz="2800" b="0" strike="noStrike" spc="-1">
                <a:solidFill>
                  <a:srgbClr val="000000"/>
                </a:solidFill>
                <a:latin typeface="Trebuchet MS"/>
              </a:rPr>
              <a:t>Kernel Name – run times of kernel executions</a:t>
            </a:r>
            <a:endParaRPr lang="en-US" sz="2800" b="0" strike="noStrike" spc="-1">
              <a:latin typeface="Arial"/>
            </a:endParaRPr>
          </a:p>
          <a:p>
            <a:pPr marL="971640" lvl="1" indent="-513720">
              <a:lnSpc>
                <a:spcPct val="100000"/>
              </a:lnSpc>
              <a:spcBef>
                <a:spcPts val="561"/>
              </a:spcBef>
              <a:buClr>
                <a:srgbClr val="000000"/>
              </a:buClr>
              <a:buFont typeface="Trebuchet MS"/>
              <a:buAutoNum type="arabicPeriod"/>
            </a:pPr>
            <a:r>
              <a:rPr lang="en-US" sz="2800" b="0" strike="noStrike" spc="-1">
                <a:solidFill>
                  <a:srgbClr val="000000"/>
                </a:solidFill>
                <a:latin typeface="Trebuchet MS"/>
              </a:rPr>
              <a:t>OpenCL call in accelerator – information about total compute vs memory transfer times</a:t>
            </a:r>
            <a:endParaRPr lang="en-US" sz="2800" b="0" strike="noStrike" spc="-1">
              <a:latin typeface="Arial"/>
            </a:endParaRPr>
          </a:p>
        </p:txBody>
      </p:sp>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7"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Paraver</a:t>
            </a:r>
            <a:endParaRPr lang="en-US" sz="4400" b="0" strike="noStrike" spc="-1">
              <a:latin typeface="Arial"/>
            </a:endParaRPr>
          </a:p>
        </p:txBody>
      </p:sp>
      <p:pic>
        <p:nvPicPr>
          <p:cNvPr id="1928" name="Content Placeholder 5"/>
          <p:cNvPicPr/>
          <p:nvPr/>
        </p:nvPicPr>
        <p:blipFill>
          <a:blip r:embed="rId2"/>
          <a:stretch/>
        </p:blipFill>
        <p:spPr>
          <a:xfrm>
            <a:off x="539640" y="1268640"/>
            <a:ext cx="2519640" cy="5256720"/>
          </a:xfrm>
          <a:prstGeom prst="rect">
            <a:avLst/>
          </a:prstGeom>
          <a:ln>
            <a:noFill/>
          </a:ln>
        </p:spPr>
      </p:pic>
      <p:pic>
        <p:nvPicPr>
          <p:cNvPr id="1929" name="Content Placeholder 6"/>
          <p:cNvPicPr/>
          <p:nvPr/>
        </p:nvPicPr>
        <p:blipFill>
          <a:blip r:embed="rId3"/>
          <a:stretch/>
        </p:blipFill>
        <p:spPr>
          <a:xfrm>
            <a:off x="3492000" y="1917000"/>
            <a:ext cx="5184000" cy="3786480"/>
          </a:xfrm>
          <a:prstGeom prst="rect">
            <a:avLst/>
          </a:prstGeom>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C/C++ 链接 (gcc/g++)</a:t>
            </a:r>
            <a:endParaRPr lang="en-US" sz="4400" b="0" strike="noStrike" spc="-1">
              <a:latin typeface="Arial"/>
            </a:endParaRPr>
          </a:p>
        </p:txBody>
      </p:sp>
      <p:sp>
        <p:nvSpPr>
          <p:cNvPr id="465" name="CustomShape 2"/>
          <p:cNvSpPr/>
          <p:nvPr/>
        </p:nvSpPr>
        <p:spPr>
          <a:xfrm>
            <a:off x="457200" y="1600200"/>
            <a:ext cx="8228880" cy="4852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要编译 OpenCL 程序，你必须告诉编译器 （compiler）去使用 OpenCL 库（library），就要在编译的时候加上备注（flag）: </a:t>
            </a:r>
            <a:r>
              <a:rPr lang="en-US" sz="3200" b="1" strike="noStrike" spc="-1">
                <a:solidFill>
                  <a:srgbClr val="E46C0A"/>
                </a:solidFill>
                <a:latin typeface="Courier New Bold"/>
              </a:rPr>
              <a:t>–l OpenCL</a:t>
            </a:r>
            <a:endParaRPr lang="en-US" sz="32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编译器应该能找到 OpenCL 头文件（header files）了，如果找不到，你就得指定具体的 CL/ 文件夹的路径，这需要加上 </a:t>
            </a:r>
            <a:r>
              <a:rPr lang="en-US" sz="3200" b="1" strike="noStrike" spc="-1">
                <a:solidFill>
                  <a:srgbClr val="E46C0A"/>
                </a:solidFill>
                <a:latin typeface="Courier New Bold"/>
              </a:rPr>
              <a:t>–I</a:t>
            </a:r>
            <a:r>
              <a:rPr lang="en-US" sz="3200" b="1" strike="noStrike" spc="-1">
                <a:solidFill>
                  <a:srgbClr val="E46C0A"/>
                </a:solidFill>
                <a:latin typeface="Trebuchet MS"/>
              </a:rPr>
              <a:t> </a:t>
            </a:r>
            <a:r>
              <a:rPr lang="en-US" sz="3200" b="0" strike="noStrike" spc="-1">
                <a:solidFill>
                  <a:srgbClr val="000000"/>
                </a:solidFill>
                <a:latin typeface="Trebuchet MS"/>
              </a:rPr>
              <a:t>(一定要是大写的，不能用 “i”)备注（flag） </a:t>
            </a:r>
            <a:endParaRPr lang="en-US" sz="32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链接器（linker）应该能找到 OpenCL 运行环境库（ runtime libraries ），如果找不到，你就得加上 </a:t>
            </a:r>
            <a:r>
              <a:rPr lang="en-US" sz="3200" b="1" strike="noStrike" spc="-1">
                <a:solidFill>
                  <a:srgbClr val="E46C0A"/>
                </a:solidFill>
                <a:latin typeface="Courier New Bold"/>
              </a:rPr>
              <a:t>–L</a:t>
            </a:r>
            <a:r>
              <a:rPr lang="en-US" sz="3200" b="0" strike="noStrike" spc="-1">
                <a:solidFill>
                  <a:srgbClr val="000000"/>
                </a:solidFill>
                <a:latin typeface="Trebuchet MS"/>
              </a:rPr>
              <a:t>（注意也要是大写哈）备注（flag） 来指定 lib 文件夹位置</a:t>
            </a:r>
            <a:endParaRPr lang="en-US" sz="32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还得确定你使用的 gcc/g++ 版本得足够新，要使用 OpenCL C++ API 要求最低也得是 v4.7 版本（因为需要支持 C++11）</a:t>
            </a:r>
            <a:endParaRPr lang="en-US" sz="32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0"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Usage Tips</a:t>
            </a:r>
            <a:endParaRPr lang="en-US" sz="4400" b="0" strike="noStrike" spc="-1">
              <a:latin typeface="Arial"/>
            </a:endParaRPr>
          </a:p>
        </p:txBody>
      </p:sp>
      <p:sp>
        <p:nvSpPr>
          <p:cNvPr id="1931" name="CustomShape 2"/>
          <p:cNvSpPr/>
          <p:nvPr/>
        </p:nvSpPr>
        <p:spPr>
          <a:xfrm>
            <a:off x="107640" y="1600200"/>
            <a:ext cx="8856360" cy="5140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Show what the colours represent</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Right click -&gt; Info Panel</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Zoom in to examine specific areas of interest</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Highlight a section of the trace to populate the timeline window</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Tabulate the data – numerical timings of API calls</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Select a timeline in the Paraver main window, click on the ‘New Histogram’ icon and select OK</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Powerful software – can also pick up your MPI communications</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Perform calculations with the data – see the Paraver user guide</a:t>
            </a:r>
            <a:endParaRPr lang="en-US" sz="3200" b="0" strike="noStrike" spc="-1">
              <a:latin typeface="Arial"/>
            </a:endParaRPr>
          </a:p>
        </p:txBody>
      </p:sp>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2"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Platform specific profilers</a:t>
            </a:r>
            <a:endParaRPr lang="en-US" sz="4400" b="0" strike="noStrike" spc="-1">
              <a:latin typeface="Arial"/>
            </a:endParaRPr>
          </a:p>
        </p:txBody>
      </p:sp>
      <p:sp>
        <p:nvSpPr>
          <p:cNvPr id="1933"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More information can be obtained about your OpenCL program by profiling it using the hardware vendors dedicated profilers</a:t>
            </a:r>
            <a:endParaRPr lang="en-US" sz="3200" b="0" strike="noStrike" spc="-1">
              <a:latin typeface="Arial"/>
            </a:endParaRPr>
          </a:p>
          <a:p>
            <a:pPr>
              <a:lnSpc>
                <a:spcPct val="100000"/>
              </a:lnSpc>
              <a:spcBef>
                <a:spcPts val="641"/>
              </a:spcBef>
            </a:pP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OpenCL profiling can be done with Events in the API itself for specific profiling of queues and kernel calls</a:t>
            </a:r>
            <a:endParaRPr lang="en-US" sz="3200" b="0" strike="noStrike" spc="-1">
              <a:latin typeface="Arial"/>
            </a:endParaRPr>
          </a:p>
        </p:txBody>
      </p:sp>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4" name="CustomShape 1"/>
          <p:cNvSpPr/>
          <p:nvPr/>
        </p:nvSpPr>
        <p:spPr>
          <a:xfrm>
            <a:off x="457200" y="-171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NVIDIA Visual Profiler®</a:t>
            </a:r>
            <a:endParaRPr lang="en-US" sz="4400" b="0" strike="noStrike" spc="-1">
              <a:latin typeface="Arial"/>
            </a:endParaRPr>
          </a:p>
        </p:txBody>
      </p:sp>
      <p:graphicFrame>
        <p:nvGraphicFramePr>
          <p:cNvPr id="1935" name="Table 2"/>
          <p:cNvGraphicFramePr/>
          <p:nvPr/>
        </p:nvGraphicFramePr>
        <p:xfrm>
          <a:off x="107640" y="1484640"/>
          <a:ext cx="8928720" cy="2538984"/>
        </p:xfrm>
        <a:graphic>
          <a:graphicData uri="http://schemas.openxmlformats.org/drawingml/2006/table">
            <a:tbl>
              <a:tblPr/>
              <a:tblGrid>
                <a:gridCol w="4464360">
                  <a:extLst>
                    <a:ext uri="{9D8B030D-6E8A-4147-A177-3AD203B41FA5}">
                      <a16:colId xmlns:a16="http://schemas.microsoft.com/office/drawing/2014/main" val="20000"/>
                    </a:ext>
                  </a:extLst>
                </a:gridCol>
                <a:gridCol w="4464360">
                  <a:extLst>
                    <a:ext uri="{9D8B030D-6E8A-4147-A177-3AD203B41FA5}">
                      <a16:colId xmlns:a16="http://schemas.microsoft.com/office/drawing/2014/main" val="20001"/>
                    </a:ext>
                  </a:extLst>
                </a:gridCol>
              </a:tblGrid>
              <a:tr h="0">
                <a:tc>
                  <a:txBody>
                    <a:bodyPr/>
                    <a:lstStyle/>
                    <a:p>
                      <a:pPr>
                        <a:lnSpc>
                          <a:spcPct val="100000"/>
                        </a:lnSpc>
                        <a:spcBef>
                          <a:spcPts val="641"/>
                        </a:spcBef>
                      </a:pPr>
                      <a:r>
                        <a:rPr lang="en-US" sz="2480" b="0" strike="noStrike" spc="-1">
                          <a:solidFill>
                            <a:srgbClr val="000000"/>
                          </a:solidFill>
                          <a:latin typeface="Trebuchet MS"/>
                        </a:rPr>
                        <a:t>This gives us information about:</a:t>
                      </a:r>
                      <a:endParaRPr lang="en-US" sz="2480" b="0" strike="noStrike" spc="-1">
                        <a:latin typeface="Arial"/>
                      </a:endParaRPr>
                    </a:p>
                    <a:p>
                      <a:pPr marL="343080" indent="-342360">
                        <a:lnSpc>
                          <a:spcPct val="100000"/>
                        </a:lnSpc>
                        <a:spcBef>
                          <a:spcPts val="621"/>
                        </a:spcBef>
                        <a:buClr>
                          <a:srgbClr val="000000"/>
                        </a:buClr>
                        <a:buFont typeface="Arial"/>
                        <a:buChar char="•"/>
                      </a:pPr>
                      <a:r>
                        <a:rPr lang="en-US" sz="2400" b="0" strike="noStrike" spc="-1">
                          <a:solidFill>
                            <a:srgbClr val="000000"/>
                          </a:solidFill>
                          <a:latin typeface="Trebuchet MS"/>
                        </a:rPr>
                        <a:t>Device occupancy</a:t>
                      </a:r>
                      <a:endParaRPr lang="en-US" sz="2400" b="0" strike="noStrike" spc="-1">
                        <a:latin typeface="Arial"/>
                      </a:endParaRPr>
                    </a:p>
                    <a:p>
                      <a:pPr marL="343080" indent="-342360">
                        <a:lnSpc>
                          <a:spcPct val="100000"/>
                        </a:lnSpc>
                        <a:spcBef>
                          <a:spcPts val="621"/>
                        </a:spcBef>
                        <a:buClr>
                          <a:srgbClr val="000000"/>
                        </a:buClr>
                        <a:buFont typeface="Arial"/>
                        <a:buChar char="•"/>
                      </a:pPr>
                      <a:r>
                        <a:rPr lang="en-US" sz="2400" b="0" strike="noStrike" spc="-1">
                          <a:solidFill>
                            <a:srgbClr val="000000"/>
                          </a:solidFill>
                          <a:latin typeface="Trebuchet MS"/>
                        </a:rPr>
                        <a:t>Memory bandwidth(between host and device)</a:t>
                      </a:r>
                      <a:endParaRPr lang="en-US" sz="2400" b="0" strike="noStrike" spc="-1">
                        <a:latin typeface="Arial"/>
                      </a:endParaRPr>
                    </a:p>
                    <a:p>
                      <a:pPr>
                        <a:lnSpc>
                          <a:spcPct val="100000"/>
                        </a:lnSpc>
                        <a:spcBef>
                          <a:spcPts val="621"/>
                        </a:spcBef>
                      </a:pPr>
                      <a:endParaRPr lang="en-US" sz="2400" b="0" strike="noStrike" spc="-1">
                        <a:latin typeface="Arial"/>
                      </a:endParaRPr>
                    </a:p>
                  </a:txBody>
                  <a:tcPr>
                    <a:noFill/>
                  </a:tcPr>
                </a:tc>
                <a:tc>
                  <a:txBody>
                    <a:bodyPr/>
                    <a:lstStyle/>
                    <a:p>
                      <a:pPr>
                        <a:lnSpc>
                          <a:spcPct val="100000"/>
                        </a:lnSpc>
                        <a:spcBef>
                          <a:spcPts val="621"/>
                        </a:spcBef>
                      </a:pPr>
                      <a:endParaRPr lang="en-US" sz="1800" b="0" strike="noStrike" spc="-1">
                        <a:latin typeface="Arial"/>
                      </a:endParaRPr>
                    </a:p>
                    <a:p>
                      <a:pPr marL="343080" indent="-342360">
                        <a:lnSpc>
                          <a:spcPct val="100000"/>
                        </a:lnSpc>
                        <a:spcBef>
                          <a:spcPts val="621"/>
                        </a:spcBef>
                        <a:buClr>
                          <a:srgbClr val="000000"/>
                        </a:buClr>
                        <a:buFont typeface="Arial"/>
                        <a:buChar char="•"/>
                      </a:pPr>
                      <a:r>
                        <a:rPr lang="en-US" sz="2400" b="0" strike="noStrike" spc="-1">
                          <a:solidFill>
                            <a:srgbClr val="000000"/>
                          </a:solidFill>
                          <a:latin typeface="Trebuchet MS"/>
                        </a:rPr>
                        <a:t>Number of registers uses</a:t>
                      </a:r>
                      <a:endParaRPr lang="en-US" sz="2400" b="0" strike="noStrike" spc="-1">
                        <a:latin typeface="Arial"/>
                      </a:endParaRPr>
                    </a:p>
                    <a:p>
                      <a:pPr marL="343080" indent="-342360">
                        <a:lnSpc>
                          <a:spcPct val="100000"/>
                        </a:lnSpc>
                        <a:spcBef>
                          <a:spcPts val="621"/>
                        </a:spcBef>
                        <a:buClr>
                          <a:srgbClr val="000000"/>
                        </a:buClr>
                        <a:buFont typeface="Arial"/>
                        <a:buChar char="•"/>
                      </a:pPr>
                      <a:r>
                        <a:rPr lang="en-US" sz="2400" b="0" strike="noStrike" spc="-1">
                          <a:solidFill>
                            <a:srgbClr val="000000"/>
                          </a:solidFill>
                          <a:latin typeface="Trebuchet MS"/>
                        </a:rPr>
                        <a:t>Timeline of kernel executions and memory copies</a:t>
                      </a:r>
                      <a:endParaRPr lang="en-US" sz="2400" b="0" strike="noStrike" spc="-1">
                        <a:latin typeface="Arial"/>
                      </a:endParaRPr>
                    </a:p>
                    <a:p>
                      <a:pPr marL="343080" indent="-342360">
                        <a:lnSpc>
                          <a:spcPct val="100000"/>
                        </a:lnSpc>
                        <a:spcBef>
                          <a:spcPts val="621"/>
                        </a:spcBef>
                        <a:buClr>
                          <a:srgbClr val="000000"/>
                        </a:buClr>
                        <a:buFont typeface="Arial"/>
                        <a:buChar char="•"/>
                      </a:pPr>
                      <a:r>
                        <a:rPr lang="en-US" sz="2400" b="0" strike="noStrike" spc="-1">
                          <a:solidFill>
                            <a:srgbClr val="000000"/>
                          </a:solidFill>
                          <a:latin typeface="Trebuchet MS"/>
                        </a:rPr>
                        <a:t>Etc…</a:t>
                      </a:r>
                      <a:endParaRPr lang="en-US" sz="2400" b="0" strike="noStrike" spc="-1">
                        <a:latin typeface="Arial"/>
                      </a:endParaRPr>
                    </a:p>
                  </a:txBody>
                  <a:tcPr>
                    <a:noFill/>
                  </a:tcPr>
                </a:tc>
                <a:extLst>
                  <a:ext uri="{0D108BD9-81ED-4DB2-BD59-A6C34878D82A}">
                    <a16:rowId xmlns:a16="http://schemas.microsoft.com/office/drawing/2014/main" val="10000"/>
                  </a:ext>
                </a:extLst>
              </a:tr>
            </a:tbl>
          </a:graphicData>
        </a:graphic>
      </p:graphicFrame>
      <p:sp>
        <p:nvSpPr>
          <p:cNvPr id="1936" name="CustomShape 3"/>
          <p:cNvSpPr/>
          <p:nvPr/>
        </p:nvSpPr>
        <p:spPr>
          <a:xfrm>
            <a:off x="107640" y="6453360"/>
            <a:ext cx="4860720" cy="517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241"/>
              </a:spcBef>
            </a:pPr>
            <a:r>
              <a:rPr lang="zh-CN" altLang="en-US" sz="1200" b="0" strike="noStrike" spc="-1" dirty="0">
                <a:solidFill>
                  <a:srgbClr val="000000"/>
                </a:solidFill>
                <a:latin typeface="Trebuchet MS"/>
                <a:ea typeface="DejaVu Sans"/>
              </a:rPr>
              <a:t>第三方名称是其公司所有财产</a:t>
            </a:r>
            <a:endParaRPr lang="en-US" sz="1200" b="0" strike="noStrike" spc="-1" dirty="0">
              <a:latin typeface="Arial"/>
            </a:endParaRPr>
          </a:p>
        </p:txBody>
      </p:sp>
      <p:sp>
        <p:nvSpPr>
          <p:cNvPr id="1937" name="CustomShape 4"/>
          <p:cNvSpPr/>
          <p:nvPr/>
        </p:nvSpPr>
        <p:spPr>
          <a:xfrm>
            <a:off x="313200" y="3789000"/>
            <a:ext cx="8228880" cy="2519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400"/>
              </a:spcBef>
              <a:buClr>
                <a:srgbClr val="000000"/>
              </a:buClr>
              <a:buFont typeface="Arial"/>
              <a:buChar char="•"/>
            </a:pPr>
            <a:r>
              <a:rPr lang="en-US" sz="2000" b="0" strike="noStrike" spc="-1">
                <a:solidFill>
                  <a:srgbClr val="000000"/>
                </a:solidFill>
                <a:latin typeface="Trebuchet MS"/>
                <a:ea typeface="DejaVu Sans"/>
              </a:rPr>
              <a:t>Start a new session:</a:t>
            </a:r>
            <a:endParaRPr lang="en-US" sz="2000" b="0" strike="noStrike" spc="-1">
              <a:latin typeface="Arial"/>
            </a:endParaRPr>
          </a:p>
          <a:p>
            <a:pPr>
              <a:lnSpc>
                <a:spcPct val="100000"/>
              </a:lnSpc>
              <a:spcBef>
                <a:spcPts val="400"/>
              </a:spcBef>
            </a:pPr>
            <a:endParaRPr lang="en-US" sz="2000" b="0" strike="noStrike" spc="-1">
              <a:latin typeface="Arial"/>
            </a:endParaRPr>
          </a:p>
          <a:p>
            <a:pPr marL="343080" indent="-342360">
              <a:lnSpc>
                <a:spcPct val="100000"/>
              </a:lnSpc>
              <a:spcBef>
                <a:spcPts val="400"/>
              </a:spcBef>
              <a:buClr>
                <a:srgbClr val="000000"/>
              </a:buClr>
              <a:buFont typeface="Arial"/>
              <a:buChar char="•"/>
            </a:pPr>
            <a:r>
              <a:rPr lang="en-US" sz="2000" b="0" strike="noStrike" spc="-1">
                <a:solidFill>
                  <a:srgbClr val="000000"/>
                </a:solidFill>
                <a:latin typeface="Trebuchet MS"/>
                <a:ea typeface="DejaVu Sans"/>
              </a:rPr>
              <a:t>Follow the wizard, selecting the compiled binary in the File box (you do not need to make any code or compiler modifications). You can leave the other options as the default.</a:t>
            </a:r>
            <a:endParaRPr lang="en-US" sz="2000" b="0" strike="noStrike" spc="-1">
              <a:latin typeface="Arial"/>
            </a:endParaRPr>
          </a:p>
          <a:p>
            <a:pPr marL="343080" indent="-342360">
              <a:lnSpc>
                <a:spcPct val="100000"/>
              </a:lnSpc>
              <a:spcBef>
                <a:spcPts val="400"/>
              </a:spcBef>
              <a:buClr>
                <a:srgbClr val="000000"/>
              </a:buClr>
              <a:buFont typeface="Arial"/>
              <a:buChar char="•"/>
            </a:pPr>
            <a:r>
              <a:rPr lang="en-US" sz="2000" b="0" strike="noStrike" spc="-1">
                <a:solidFill>
                  <a:srgbClr val="000000"/>
                </a:solidFill>
                <a:latin typeface="Trebuchet MS"/>
                <a:ea typeface="DejaVu Sans"/>
              </a:rPr>
              <a:t>The binary is then run and profiled and the results displayed.</a:t>
            </a:r>
            <a:endParaRPr lang="en-US" sz="2000" b="0" strike="noStrike" spc="-1">
              <a:latin typeface="Arial"/>
            </a:endParaRPr>
          </a:p>
          <a:p>
            <a:pPr>
              <a:lnSpc>
                <a:spcPct val="100000"/>
              </a:lnSpc>
              <a:spcBef>
                <a:spcPts val="400"/>
              </a:spcBef>
            </a:pPr>
            <a:endParaRPr lang="en-US" sz="2000" b="0" strike="noStrike" spc="-1">
              <a:latin typeface="Arial"/>
            </a:endParaRPr>
          </a:p>
        </p:txBody>
      </p:sp>
      <p:pic>
        <p:nvPicPr>
          <p:cNvPr id="1938" name="Picture 2"/>
          <p:cNvPicPr/>
          <p:nvPr/>
        </p:nvPicPr>
        <p:blipFill>
          <a:blip r:embed="rId2"/>
          <a:srcRect l="5000" t="6530" r="81407" b="77449"/>
          <a:stretch/>
        </p:blipFill>
        <p:spPr>
          <a:xfrm>
            <a:off x="6084000" y="3573000"/>
            <a:ext cx="1240200" cy="913680"/>
          </a:xfrm>
          <a:prstGeom prst="rect">
            <a:avLst/>
          </a:prstGeom>
          <a:ln>
            <a:noFill/>
          </a:ln>
        </p:spPr>
      </p:pic>
      <p:sp>
        <p:nvSpPr>
          <p:cNvPr id="1939" name="CustomShape 5"/>
          <p:cNvSpPr/>
          <p:nvPr/>
        </p:nvSpPr>
        <p:spPr>
          <a:xfrm>
            <a:off x="4572000" y="4030200"/>
            <a:ext cx="1511280" cy="360"/>
          </a:xfrm>
          <a:custGeom>
            <a:avLst/>
            <a:gdLst/>
            <a:ahLst/>
            <a:cxnLst/>
            <a:rect l="l" t="t" r="r" b="b"/>
            <a:pathLst>
              <a:path w="21600" h="21600">
                <a:moveTo>
                  <a:pt x="0" y="0"/>
                </a:moveTo>
                <a:lnTo>
                  <a:pt x="21600" y="21600"/>
                </a:lnTo>
              </a:path>
            </a:pathLst>
          </a:custGeom>
          <a:noFill/>
          <a:ln w="38160">
            <a:solidFill>
              <a:schemeClr val="accent1"/>
            </a:solidFill>
            <a:round/>
            <a:tailEnd type="triangle" w="med" len="med"/>
          </a:ln>
        </p:spPr>
        <p:style>
          <a:lnRef idx="1">
            <a:schemeClr val="accent1"/>
          </a:lnRef>
          <a:fillRef idx="0">
            <a:schemeClr val="accent1"/>
          </a:fillRef>
          <a:effectRef idx="0">
            <a:schemeClr val="accent1"/>
          </a:effectRef>
          <a:fontRef idx="minor"/>
        </p:style>
      </p:sp>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0" name="CustomShape 1"/>
          <p:cNvSpPr/>
          <p:nvPr/>
        </p:nvSpPr>
        <p:spPr>
          <a:xfrm>
            <a:off x="457200" y="-27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Profiling using nvvp</a:t>
            </a:r>
            <a:endParaRPr lang="en-US" sz="4400" b="0" strike="noStrike" spc="-1">
              <a:latin typeface="Arial"/>
            </a:endParaRPr>
          </a:p>
        </p:txBody>
      </p:sp>
      <p:sp>
        <p:nvSpPr>
          <p:cNvPr id="1941" name="CustomShape 2"/>
          <p:cNvSpPr/>
          <p:nvPr/>
        </p:nvSpPr>
        <p:spPr>
          <a:xfrm>
            <a:off x="457200" y="105264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The timeline says what happened during the program execution:</a:t>
            </a:r>
            <a:endParaRPr lang="en-US" sz="3200" b="0" strike="noStrike" spc="-1">
              <a:latin typeface="Arial"/>
            </a:endParaRPr>
          </a:p>
          <a:p>
            <a:pPr>
              <a:lnSpc>
                <a:spcPct val="100000"/>
              </a:lnSpc>
              <a:spcBef>
                <a:spcPts val="641"/>
              </a:spcBef>
            </a:pPr>
            <a:endParaRPr lang="en-US" sz="3200" b="0" strike="noStrike" spc="-1">
              <a:latin typeface="Arial"/>
            </a:endParaRPr>
          </a:p>
          <a:p>
            <a:pPr>
              <a:lnSpc>
                <a:spcPct val="100000"/>
              </a:lnSpc>
              <a:spcBef>
                <a:spcPts val="641"/>
              </a:spcBef>
            </a:pPr>
            <a:endParaRPr lang="en-US" sz="3200" b="0" strike="noStrike" spc="-1">
              <a:latin typeface="Arial"/>
            </a:endParaRPr>
          </a:p>
          <a:p>
            <a:pPr>
              <a:lnSpc>
                <a:spcPct val="100000"/>
              </a:lnSpc>
              <a:spcBef>
                <a:spcPts val="641"/>
              </a:spcBef>
            </a:pP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Some things to think about optimising are displayed in the Analysis tab:</a:t>
            </a:r>
            <a:endParaRPr lang="en-US" sz="3200" b="0" strike="noStrike" spc="-1">
              <a:latin typeface="Arial"/>
            </a:endParaRPr>
          </a:p>
          <a:p>
            <a:pPr>
              <a:lnSpc>
                <a:spcPct val="100000"/>
              </a:lnSpc>
              <a:spcBef>
                <a:spcPts val="641"/>
              </a:spcBef>
            </a:pPr>
            <a:endParaRPr lang="en-US" sz="3200" b="0" strike="noStrike" spc="-1">
              <a:latin typeface="Arial"/>
            </a:endParaRPr>
          </a:p>
        </p:txBody>
      </p:sp>
      <p:pic>
        <p:nvPicPr>
          <p:cNvPr id="1942" name="Picture 23"/>
          <p:cNvPicPr/>
          <p:nvPr/>
        </p:nvPicPr>
        <p:blipFill>
          <a:blip r:embed="rId2"/>
          <a:srcRect l="3470" t="12082" r="49990" b="57863"/>
          <a:stretch/>
        </p:blipFill>
        <p:spPr>
          <a:xfrm>
            <a:off x="2296080" y="2133000"/>
            <a:ext cx="4254120" cy="1716120"/>
          </a:xfrm>
          <a:prstGeom prst="rect">
            <a:avLst/>
          </a:prstGeom>
          <a:ln>
            <a:noFill/>
          </a:ln>
        </p:spPr>
      </p:pic>
      <p:sp>
        <p:nvSpPr>
          <p:cNvPr id="1943" name="CustomShape 3"/>
          <p:cNvSpPr/>
          <p:nvPr/>
        </p:nvSpPr>
        <p:spPr>
          <a:xfrm>
            <a:off x="755640" y="2866320"/>
            <a:ext cx="1205280" cy="394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000" b="0" strike="noStrike" spc="-1">
                <a:solidFill>
                  <a:srgbClr val="4F81BD"/>
                </a:solidFill>
                <a:latin typeface="Trebuchet MS"/>
                <a:ea typeface="DejaVu Sans"/>
              </a:rPr>
              <a:t>Kernels</a:t>
            </a:r>
            <a:endParaRPr lang="en-US" sz="2000" b="0" strike="noStrike" spc="-1">
              <a:latin typeface="Arial"/>
            </a:endParaRPr>
          </a:p>
        </p:txBody>
      </p:sp>
      <p:sp>
        <p:nvSpPr>
          <p:cNvPr id="1944" name="CustomShape 4"/>
          <p:cNvSpPr/>
          <p:nvPr/>
        </p:nvSpPr>
        <p:spPr>
          <a:xfrm flipV="1">
            <a:off x="1961640" y="2986920"/>
            <a:ext cx="913680" cy="78120"/>
          </a:xfrm>
          <a:custGeom>
            <a:avLst/>
            <a:gdLst/>
            <a:ahLst/>
            <a:cxnLst/>
            <a:rect l="l" t="t" r="r" b="b"/>
            <a:pathLst>
              <a:path w="21600" h="21600">
                <a:moveTo>
                  <a:pt x="0" y="0"/>
                </a:moveTo>
                <a:lnTo>
                  <a:pt x="21600" y="21600"/>
                </a:lnTo>
              </a:path>
            </a:pathLst>
          </a:custGeom>
          <a:solidFill>
            <a:srgbClr val="E66714"/>
          </a:solidFill>
          <a:ln w="38160">
            <a:solidFill>
              <a:schemeClr val="accent1"/>
            </a:solidFill>
            <a:round/>
            <a:tailEnd type="triangle" w="med" len="med"/>
          </a:ln>
        </p:spPr>
        <p:style>
          <a:lnRef idx="0">
            <a:scrgbClr r="0" g="0" b="0"/>
          </a:lnRef>
          <a:fillRef idx="0">
            <a:scrgbClr r="0" g="0" b="0"/>
          </a:fillRef>
          <a:effectRef idx="0">
            <a:scrgbClr r="0" g="0" b="0"/>
          </a:effectRef>
          <a:fontRef idx="minor"/>
        </p:style>
      </p:sp>
      <p:sp>
        <p:nvSpPr>
          <p:cNvPr id="1945" name="CustomShape 5"/>
          <p:cNvSpPr/>
          <p:nvPr/>
        </p:nvSpPr>
        <p:spPr>
          <a:xfrm>
            <a:off x="6780600" y="2312280"/>
            <a:ext cx="1967040" cy="1614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US" sz="2000" b="0" strike="noStrike" spc="-1">
                <a:solidFill>
                  <a:srgbClr val="4F81BD"/>
                </a:solidFill>
                <a:latin typeface="Trebuchet MS"/>
                <a:ea typeface="DejaVu Sans"/>
              </a:rPr>
              <a:t>Each invocation of the kernel is pictured as a box</a:t>
            </a:r>
            <a:endParaRPr lang="en-US" sz="2000" b="0" strike="noStrike" spc="-1">
              <a:latin typeface="Arial"/>
            </a:endParaRPr>
          </a:p>
        </p:txBody>
      </p:sp>
      <p:pic>
        <p:nvPicPr>
          <p:cNvPr id="1946" name="Picture 24"/>
          <p:cNvPicPr/>
          <p:nvPr/>
        </p:nvPicPr>
        <p:blipFill>
          <a:blip r:embed="rId2"/>
          <a:srcRect l="3570" t="67736" r="11835" b="3511"/>
          <a:stretch/>
        </p:blipFill>
        <p:spPr>
          <a:xfrm>
            <a:off x="940320" y="5157360"/>
            <a:ext cx="6943320" cy="1473480"/>
          </a:xfrm>
          <a:prstGeom prst="rect">
            <a:avLst/>
          </a:prstGeom>
          <a:ln>
            <a:noFill/>
          </a:ln>
        </p:spPr>
      </p:pic>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7"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4400" b="0" strike="noStrike" spc="-1">
                <a:solidFill>
                  <a:srgbClr val="000000"/>
                </a:solidFill>
                <a:latin typeface="Trebuchet MS"/>
              </a:rPr>
              <a:t>Profiling using nvvp</a:t>
            </a:r>
            <a:endParaRPr lang="en-US" sz="4400" b="0" strike="noStrike" spc="-1">
              <a:latin typeface="Arial"/>
            </a:endParaRPr>
          </a:p>
        </p:txBody>
      </p:sp>
      <p:sp>
        <p:nvSpPr>
          <p:cNvPr id="1948" name="CustomShape 2"/>
          <p:cNvSpPr/>
          <p:nvPr/>
        </p:nvSpPr>
        <p:spPr>
          <a:xfrm>
            <a:off x="107640" y="1600200"/>
            <a:ext cx="8856360" cy="5068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The Details tab shows information for each kernel invocation and memory copy</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number of registers used</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work group sizes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memory throughput</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amount of memory transferred</a:t>
            </a:r>
            <a:endParaRPr lang="en-US" sz="2800" b="0" strike="noStrike" spc="-1">
              <a:latin typeface="Arial"/>
            </a:endParaRPr>
          </a:p>
          <a:p>
            <a:pPr>
              <a:lnSpc>
                <a:spcPct val="100000"/>
              </a:lnSpc>
              <a:spcBef>
                <a:spcPts val="641"/>
              </a:spcBef>
            </a:pPr>
            <a:endParaRPr lang="en-US" sz="2800" b="0" strike="noStrike" spc="-1">
              <a:latin typeface="Arial"/>
            </a:endParaRPr>
          </a:p>
          <a:p>
            <a:pPr>
              <a:lnSpc>
                <a:spcPct val="100000"/>
              </a:lnSpc>
              <a:spcBef>
                <a:spcPts val="641"/>
              </a:spcBef>
            </a:pP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No information about which parts of the kernel are running slowly, but the figures here might give us a clue as to where to look</a:t>
            </a:r>
            <a:endParaRPr lang="en-US" sz="3200" b="0" strike="noStrike" spc="-1">
              <a:latin typeface="Arial"/>
            </a:endParaRPr>
          </a:p>
          <a:p>
            <a:pPr>
              <a:lnSpc>
                <a:spcPct val="100000"/>
              </a:lnSpc>
              <a:spcBef>
                <a:spcPts val="641"/>
              </a:spcBef>
            </a:pP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Best way to learn: experiment with an application yourself</a:t>
            </a:r>
            <a:endParaRPr lang="en-US" sz="3200" b="0" strike="noStrike" spc="-1">
              <a:latin typeface="Arial"/>
            </a:endParaRPr>
          </a:p>
        </p:txBody>
      </p:sp>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9"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a:bodyPr>
          <a:lstStyle/>
          <a:p>
            <a:pPr algn="ctr">
              <a:lnSpc>
                <a:spcPct val="100000"/>
              </a:lnSpc>
            </a:pPr>
            <a:r>
              <a:rPr lang="en-US" sz="4400" b="0" strike="noStrike" spc="-1">
                <a:solidFill>
                  <a:srgbClr val="000000"/>
                </a:solidFill>
                <a:latin typeface="Trebuchet MS"/>
              </a:rPr>
              <a:t>Profiling from the command line</a:t>
            </a:r>
            <a:endParaRPr lang="en-US" sz="4400" b="0" strike="noStrike" spc="-1">
              <a:latin typeface="Arial"/>
            </a:endParaRPr>
          </a:p>
        </p:txBody>
      </p:sp>
      <p:sp>
        <p:nvSpPr>
          <p:cNvPr id="1950" name="CustomShape 2"/>
          <p:cNvSpPr/>
          <p:nvPr/>
        </p:nvSpPr>
        <p:spPr>
          <a:xfrm>
            <a:off x="179640" y="1196640"/>
            <a:ext cx="8784360" cy="5068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62500" lnSpcReduction="20000"/>
          </a:bodyPr>
          <a:lstStyle/>
          <a:p>
            <a:pPr marL="343080" indent="-342360">
              <a:lnSpc>
                <a:spcPct val="120000"/>
              </a:lnSpc>
              <a:spcBef>
                <a:spcPts val="641"/>
              </a:spcBef>
              <a:buClr>
                <a:srgbClr val="000000"/>
              </a:buClr>
              <a:buFont typeface="Arial"/>
              <a:buChar char="•"/>
            </a:pPr>
            <a:r>
              <a:rPr lang="en-US" sz="3200" b="0" strike="noStrike" spc="-1">
                <a:solidFill>
                  <a:srgbClr val="000000"/>
                </a:solidFill>
                <a:latin typeface="Trebuchet MS"/>
              </a:rPr>
              <a:t>NVIDIA® also have </a:t>
            </a:r>
            <a:r>
              <a:rPr lang="en-US" sz="3200" b="0" strike="noStrike" spc="-1">
                <a:solidFill>
                  <a:srgbClr val="9BBB59"/>
                </a:solidFill>
                <a:latin typeface="Letter Gothic Std"/>
              </a:rPr>
              <a:t>nvprof</a:t>
            </a:r>
            <a:r>
              <a:rPr lang="en-US" sz="3200" b="0" strike="noStrike" spc="-1">
                <a:solidFill>
                  <a:srgbClr val="9BBB59"/>
                </a:solidFill>
                <a:latin typeface="Trebuchet MS"/>
              </a:rPr>
              <a:t> </a:t>
            </a:r>
            <a:r>
              <a:rPr lang="en-US" sz="3200" b="0" strike="noStrike" spc="-1">
                <a:solidFill>
                  <a:srgbClr val="000000"/>
                </a:solidFill>
                <a:latin typeface="Trebuchet MS"/>
              </a:rPr>
              <a:t>and 'Command Line Profiler’</a:t>
            </a:r>
            <a:endParaRPr lang="en-US" sz="3200" b="0" strike="noStrike" spc="-1">
              <a:latin typeface="Arial"/>
            </a:endParaRPr>
          </a:p>
          <a:p>
            <a:pPr marL="343080" indent="-342360">
              <a:lnSpc>
                <a:spcPct val="120000"/>
              </a:lnSpc>
              <a:spcBef>
                <a:spcPts val="641"/>
              </a:spcBef>
              <a:buClr>
                <a:srgbClr val="000000"/>
              </a:buClr>
              <a:buFont typeface="Arial"/>
              <a:buChar char="•"/>
            </a:pPr>
            <a:r>
              <a:rPr lang="en-US" sz="3200" b="0" strike="noStrike" spc="-1">
                <a:solidFill>
                  <a:srgbClr val="000000"/>
                </a:solidFill>
                <a:latin typeface="Trebuchet MS"/>
              </a:rPr>
              <a:t>nvprof available with CUDA™ 5.0 onwards, but currently lacks driver support for OpenCL profiling</a:t>
            </a:r>
            <a:endParaRPr lang="en-US" sz="3200" b="0" strike="noStrike" spc="-1">
              <a:latin typeface="Arial"/>
            </a:endParaRPr>
          </a:p>
          <a:p>
            <a:pPr marL="343080" indent="-342360">
              <a:lnSpc>
                <a:spcPct val="120000"/>
              </a:lnSpc>
              <a:spcBef>
                <a:spcPts val="641"/>
              </a:spcBef>
              <a:buClr>
                <a:srgbClr val="000000"/>
              </a:buClr>
              <a:buFont typeface="Arial"/>
              <a:buChar char="•"/>
            </a:pPr>
            <a:r>
              <a:rPr lang="en-US" sz="3200" b="0" strike="noStrike" spc="-1">
                <a:solidFill>
                  <a:srgbClr val="000000"/>
                </a:solidFill>
                <a:latin typeface="Trebuchet MS"/>
              </a:rPr>
              <a:t>The legacy command-line profiler can be invoked using environment variables:</a:t>
            </a:r>
            <a:endParaRPr lang="en-US" sz="3200" b="0" strike="noStrike" spc="-1">
              <a:latin typeface="Arial"/>
            </a:endParaRPr>
          </a:p>
          <a:p>
            <a:pPr>
              <a:lnSpc>
                <a:spcPct val="120000"/>
              </a:lnSpc>
              <a:spcBef>
                <a:spcPts val="641"/>
              </a:spcBef>
            </a:pPr>
            <a:r>
              <a:rPr lang="en-US" sz="3200" b="0" strike="noStrike" spc="-1">
                <a:solidFill>
                  <a:srgbClr val="000000"/>
                </a:solidFill>
                <a:latin typeface="Courier New Bold"/>
              </a:rPr>
              <a:t>        $ export COMPUTE_PROFILE=1</a:t>
            </a:r>
            <a:endParaRPr lang="en-US" sz="3200" b="0" strike="noStrike" spc="-1">
              <a:latin typeface="Arial"/>
            </a:endParaRPr>
          </a:p>
          <a:p>
            <a:pPr>
              <a:lnSpc>
                <a:spcPct val="120000"/>
              </a:lnSpc>
              <a:spcBef>
                <a:spcPts val="641"/>
              </a:spcBef>
            </a:pPr>
            <a:r>
              <a:rPr lang="en-US" sz="3200" b="0" strike="noStrike" spc="-1">
                <a:solidFill>
                  <a:srgbClr val="000000"/>
                </a:solidFill>
                <a:latin typeface="Courier New Bold"/>
              </a:rPr>
              <a:t>        $ export COMPUTE_PROFILE_LOG=&lt;output file&gt;</a:t>
            </a:r>
            <a:endParaRPr lang="en-US" sz="3200" b="0" strike="noStrike" spc="-1">
              <a:latin typeface="Arial"/>
            </a:endParaRPr>
          </a:p>
          <a:p>
            <a:pPr>
              <a:lnSpc>
                <a:spcPct val="120000"/>
              </a:lnSpc>
              <a:spcBef>
                <a:spcPts val="641"/>
              </a:spcBef>
            </a:pPr>
            <a:r>
              <a:rPr lang="en-US" sz="3200" b="0" strike="noStrike" spc="-1">
                <a:solidFill>
                  <a:srgbClr val="000000"/>
                </a:solidFill>
                <a:latin typeface="Courier New Bold"/>
              </a:rPr>
              <a:t>        $ export COMPUTE_PROFILE_CONFIG=&lt;config file&gt;</a:t>
            </a:r>
            <a:endParaRPr lang="en-US" sz="3200" b="0" strike="noStrike" spc="-1">
              <a:latin typeface="Arial"/>
            </a:endParaRPr>
          </a:p>
          <a:p>
            <a:pPr marL="343080" indent="-342360">
              <a:lnSpc>
                <a:spcPct val="120000"/>
              </a:lnSpc>
              <a:spcBef>
                <a:spcPts val="641"/>
              </a:spcBef>
              <a:buClr>
                <a:srgbClr val="000000"/>
              </a:buClr>
              <a:buFont typeface="Arial"/>
              <a:buChar char="•"/>
            </a:pPr>
            <a:r>
              <a:rPr lang="en-US" sz="3200" b="0" strike="noStrike" spc="-1">
                <a:solidFill>
                  <a:srgbClr val="000000"/>
                </a:solidFill>
                <a:latin typeface="Trebuchet MS"/>
              </a:rPr>
              <a:t>Config file controls which events to collect (run </a:t>
            </a:r>
            <a:r>
              <a:rPr lang="en-US" sz="3200" b="0" strike="noStrike" spc="-1">
                <a:solidFill>
                  <a:srgbClr val="1F497D"/>
                </a:solidFill>
                <a:latin typeface="Courier New Bold"/>
              </a:rPr>
              <a:t>nvprof --query-events</a:t>
            </a:r>
            <a:r>
              <a:rPr lang="en-US" sz="3200" b="0" strike="noStrike" spc="-1">
                <a:solidFill>
                  <a:srgbClr val="000000"/>
                </a:solidFill>
                <a:latin typeface="Trebuchet MS"/>
              </a:rPr>
              <a:t> for a comprehensive list)</a:t>
            </a:r>
            <a:endParaRPr lang="en-US" sz="3200" b="0" strike="noStrike" spc="-1">
              <a:latin typeface="Arial"/>
            </a:endParaRPr>
          </a:p>
          <a:p>
            <a:pPr marL="343080" indent="-342360">
              <a:lnSpc>
                <a:spcPct val="120000"/>
              </a:lnSpc>
              <a:spcBef>
                <a:spcPts val="641"/>
              </a:spcBef>
              <a:buClr>
                <a:srgbClr val="000000"/>
              </a:buClr>
              <a:buFont typeface="Arial"/>
              <a:buChar char="•"/>
            </a:pPr>
            <a:r>
              <a:rPr lang="en-US" sz="3200" b="0" strike="noStrike" spc="-1">
                <a:solidFill>
                  <a:srgbClr val="000000"/>
                </a:solidFill>
                <a:latin typeface="Trebuchet MS"/>
              </a:rPr>
              <a:t>Run your application to collect event information and then inspect output file with text editor</a:t>
            </a:r>
            <a:endParaRPr lang="en-US" sz="3200" b="0" strike="noStrike" spc="-1">
              <a:latin typeface="Arial"/>
            </a:endParaRPr>
          </a:p>
          <a:p>
            <a:pPr marL="343080" indent="-342360">
              <a:lnSpc>
                <a:spcPct val="120000"/>
              </a:lnSpc>
              <a:spcBef>
                <a:spcPts val="641"/>
              </a:spcBef>
              <a:buClr>
                <a:srgbClr val="000000"/>
              </a:buClr>
              <a:buFont typeface="Arial"/>
              <a:buChar char="•"/>
            </a:pPr>
            <a:r>
              <a:rPr lang="en-US" sz="3200" b="0" strike="noStrike" spc="-1">
                <a:solidFill>
                  <a:srgbClr val="000000"/>
                </a:solidFill>
                <a:latin typeface="Trebuchet MS"/>
              </a:rPr>
              <a:t>Can also output CSV information (</a:t>
            </a:r>
            <a:r>
              <a:rPr lang="en-US" sz="3200" b="0" strike="noStrike" spc="-1">
                <a:solidFill>
                  <a:srgbClr val="000000"/>
                </a:solidFill>
                <a:latin typeface="Courier New Bold"/>
              </a:rPr>
              <a:t>COMPUTE_PROFILE_CSV=1</a:t>
            </a:r>
            <a:r>
              <a:rPr lang="en-US" sz="3200" b="0" strike="noStrike" spc="-1">
                <a:solidFill>
                  <a:srgbClr val="000000"/>
                </a:solidFill>
                <a:latin typeface="Trebuchet MS"/>
              </a:rPr>
              <a:t>) for inspection with a spreadsheet or import into nvvp (limited support)</a:t>
            </a:r>
            <a:endParaRPr lang="en-US" sz="3200" b="0" strike="noStrike" spc="-1">
              <a:latin typeface="Arial"/>
            </a:endParaRPr>
          </a:p>
          <a:p>
            <a:pPr>
              <a:lnSpc>
                <a:spcPct val="100000"/>
              </a:lnSpc>
              <a:spcBef>
                <a:spcPts val="641"/>
              </a:spcBef>
            </a:pPr>
            <a:endParaRPr lang="en-US" sz="3200" b="0" strike="noStrike" spc="-1">
              <a:latin typeface="Arial"/>
            </a:endParaRPr>
          </a:p>
        </p:txBody>
      </p:sp>
      <p:sp>
        <p:nvSpPr>
          <p:cNvPr id="1951" name="CustomShape 3"/>
          <p:cNvSpPr/>
          <p:nvPr/>
        </p:nvSpPr>
        <p:spPr>
          <a:xfrm>
            <a:off x="107640" y="6453360"/>
            <a:ext cx="4860720" cy="517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241"/>
              </a:spcBef>
            </a:pPr>
            <a:r>
              <a:rPr lang="zh-CN" altLang="en-US" sz="1200" b="0" strike="noStrike" spc="-1" dirty="0">
                <a:solidFill>
                  <a:srgbClr val="000000"/>
                </a:solidFill>
                <a:latin typeface="Trebuchet MS"/>
                <a:ea typeface="DejaVu Sans"/>
              </a:rPr>
              <a:t>第三方名称是其公司所有财产</a:t>
            </a:r>
            <a:endParaRPr lang="en-US" sz="1200" b="0" strike="noStrike" spc="-1" dirty="0">
              <a:latin typeface="Arial"/>
            </a:endParaRPr>
          </a:p>
        </p:txBody>
      </p:sp>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2"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AMD® CodeXL</a:t>
            </a:r>
            <a:endParaRPr lang="en-US" sz="4400" b="0" strike="noStrike" spc="-1">
              <a:latin typeface="Arial"/>
            </a:endParaRPr>
          </a:p>
        </p:txBody>
      </p:sp>
      <p:sp>
        <p:nvSpPr>
          <p:cNvPr id="1953"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AMD provide a graphical Profiler and Debugger for AMD Radeon™ GPUs</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Can give information on:</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API and kernel timings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Memory transfer information</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Register use</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Local memory use</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Wavefront usage</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Hints at limiting performance factors</a:t>
            </a:r>
            <a:endParaRPr lang="en-US" sz="2800" b="0" strike="noStrike" spc="-1">
              <a:latin typeface="Arial"/>
            </a:endParaRPr>
          </a:p>
        </p:txBody>
      </p:sp>
      <p:sp>
        <p:nvSpPr>
          <p:cNvPr id="1954" name="CustomShape 3"/>
          <p:cNvSpPr/>
          <p:nvPr/>
        </p:nvSpPr>
        <p:spPr>
          <a:xfrm>
            <a:off x="107640" y="6453360"/>
            <a:ext cx="4860720" cy="403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241"/>
              </a:spcBef>
            </a:pPr>
            <a:r>
              <a:rPr lang="zh-CN" altLang="en-US" sz="1200" b="0" strike="noStrike" spc="-1" dirty="0">
                <a:solidFill>
                  <a:srgbClr val="000000"/>
                </a:solidFill>
                <a:latin typeface="Trebuchet MS"/>
                <a:ea typeface="DejaVu Sans"/>
              </a:rPr>
              <a:t>第三方名称是其公司所有财产</a:t>
            </a:r>
            <a:endParaRPr lang="en-US" sz="1200" b="0" strike="noStrike" spc="-1" dirty="0">
              <a:latin typeface="Arial"/>
            </a:endParaRPr>
          </a:p>
        </p:txBody>
      </p:sp>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 name="CustomShape 1"/>
          <p:cNvSpPr/>
          <p:nvPr/>
        </p:nvSpPr>
        <p:spPr>
          <a:xfrm>
            <a:off x="457200" y="4464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CodeXL</a:t>
            </a:r>
            <a:endParaRPr lang="en-US" sz="4400" b="0" strike="noStrike" spc="-1">
              <a:latin typeface="Arial"/>
            </a:endParaRPr>
          </a:p>
        </p:txBody>
      </p:sp>
      <p:sp>
        <p:nvSpPr>
          <p:cNvPr id="1956" name="CustomShape 2"/>
          <p:cNvSpPr/>
          <p:nvPr/>
        </p:nvSpPr>
        <p:spPr>
          <a:xfrm>
            <a:off x="457200" y="1196640"/>
            <a:ext cx="8228880" cy="5040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Create a new project, inserting the binary location in the window</a:t>
            </a:r>
            <a:endParaRPr lang="en-US" sz="3200" b="0" strike="noStrike" spc="-1">
              <a:latin typeface="Arial"/>
            </a:endParaRPr>
          </a:p>
          <a:p>
            <a:pPr>
              <a:lnSpc>
                <a:spcPct val="100000"/>
              </a:lnSpc>
              <a:spcBef>
                <a:spcPts val="641"/>
              </a:spcBef>
            </a:pP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Click on the Profiling button, and hit the green arrow to run your program</a:t>
            </a:r>
            <a:endParaRPr lang="en-US" sz="3200" b="0" strike="noStrike" spc="-1">
              <a:latin typeface="Arial"/>
            </a:endParaRPr>
          </a:p>
          <a:p>
            <a:pPr>
              <a:lnSpc>
                <a:spcPct val="100000"/>
              </a:lnSpc>
              <a:spcBef>
                <a:spcPts val="641"/>
              </a:spcBef>
            </a:pP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Select the different traces to view associated information</a:t>
            </a:r>
            <a:endParaRPr lang="en-US" sz="3200" b="0" strike="noStrike" spc="-1">
              <a:latin typeface="Arial"/>
            </a:endParaRPr>
          </a:p>
        </p:txBody>
      </p:sp>
      <p:pic>
        <p:nvPicPr>
          <p:cNvPr id="1957" name="Picture 3"/>
          <p:cNvPicPr/>
          <p:nvPr/>
        </p:nvPicPr>
        <p:blipFill>
          <a:blip r:embed="rId2"/>
          <a:stretch/>
        </p:blipFill>
        <p:spPr>
          <a:xfrm>
            <a:off x="6948360" y="1917000"/>
            <a:ext cx="1173240" cy="935280"/>
          </a:xfrm>
          <a:prstGeom prst="rect">
            <a:avLst/>
          </a:prstGeom>
          <a:ln>
            <a:noFill/>
          </a:ln>
        </p:spPr>
      </p:pic>
      <p:pic>
        <p:nvPicPr>
          <p:cNvPr id="1958" name="Picture 4"/>
          <p:cNvPicPr/>
          <p:nvPr/>
        </p:nvPicPr>
        <p:blipFill>
          <a:blip r:embed="rId3"/>
          <a:srcRect r="87164" b="85436"/>
          <a:stretch/>
        </p:blipFill>
        <p:spPr>
          <a:xfrm>
            <a:off x="7292160" y="3663360"/>
            <a:ext cx="1171080" cy="866160"/>
          </a:xfrm>
          <a:prstGeom prst="rect">
            <a:avLst/>
          </a:prstGeom>
          <a:ln>
            <a:noFill/>
          </a:ln>
        </p:spPr>
      </p:pic>
      <p:pic>
        <p:nvPicPr>
          <p:cNvPr id="1959" name="Picture 5"/>
          <p:cNvPicPr/>
          <p:nvPr/>
        </p:nvPicPr>
        <p:blipFill>
          <a:blip r:embed="rId4"/>
          <a:srcRect l="3580" r="70966" b="70142"/>
          <a:stretch/>
        </p:blipFill>
        <p:spPr>
          <a:xfrm>
            <a:off x="5550120" y="5229360"/>
            <a:ext cx="2024280" cy="1483920"/>
          </a:xfrm>
          <a:prstGeom prst="rect">
            <a:avLst/>
          </a:prstGeom>
          <a:ln>
            <a:noFill/>
          </a:ln>
        </p:spPr>
      </p:pic>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0"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CodeXL</a:t>
            </a:r>
            <a:endParaRPr lang="en-US" sz="4400" b="0" strike="noStrike" spc="-1">
              <a:latin typeface="Arial"/>
            </a:endParaRPr>
          </a:p>
        </p:txBody>
      </p:sp>
      <p:sp>
        <p:nvSpPr>
          <p:cNvPr id="1961" name="CustomShape 2"/>
          <p:cNvSpPr/>
          <p:nvPr/>
        </p:nvSpPr>
        <p:spPr>
          <a:xfrm>
            <a:off x="179640" y="1600200"/>
            <a:ext cx="4474080" cy="4852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20000"/>
          </a:bodyPr>
          <a:lstStyle/>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GPU: Performance Counters</a:t>
            </a:r>
            <a:endParaRPr lang="en-US" sz="32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Information on kernels including work group sizes, registers, etc.</a:t>
            </a:r>
            <a:endParaRPr lang="en-US" sz="28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View the kernel instruction code</a:t>
            </a:r>
            <a:endParaRPr lang="en-US" sz="2800" b="0" strike="noStrike" spc="-1">
              <a:latin typeface="Arial"/>
            </a:endParaRPr>
          </a:p>
          <a:p>
            <a:pPr marL="1143000" lvl="2" indent="-227880">
              <a:lnSpc>
                <a:spcPct val="110000"/>
              </a:lnSpc>
              <a:spcBef>
                <a:spcPts val="479"/>
              </a:spcBef>
              <a:buClr>
                <a:srgbClr val="000000"/>
              </a:buClr>
              <a:buFont typeface="Arial"/>
              <a:buChar char="•"/>
            </a:pPr>
            <a:r>
              <a:rPr lang="en-US" sz="2400" b="0" strike="noStrike" spc="-1">
                <a:solidFill>
                  <a:srgbClr val="000000"/>
                </a:solidFill>
                <a:latin typeface="Trebuchet MS"/>
              </a:rPr>
              <a:t>Click on the kernel name in the left most column</a:t>
            </a:r>
            <a:endParaRPr lang="en-US" sz="24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View some graphs and hints about the kernel</a:t>
            </a:r>
            <a:endParaRPr lang="en-US" sz="2800" b="0" strike="noStrike" spc="-1">
              <a:latin typeface="Arial"/>
            </a:endParaRPr>
          </a:p>
          <a:p>
            <a:pPr marL="1143000" lvl="2" indent="-227880">
              <a:lnSpc>
                <a:spcPct val="110000"/>
              </a:lnSpc>
              <a:spcBef>
                <a:spcPts val="479"/>
              </a:spcBef>
              <a:buClr>
                <a:srgbClr val="000000"/>
              </a:buClr>
              <a:buFont typeface="Arial"/>
              <a:buChar char="•"/>
            </a:pPr>
            <a:r>
              <a:rPr lang="en-US" sz="2400" b="0" strike="noStrike" spc="-1">
                <a:solidFill>
                  <a:srgbClr val="000000"/>
                </a:solidFill>
                <a:latin typeface="Trebuchet MS"/>
              </a:rPr>
              <a:t>Click on the Occupancy result</a:t>
            </a:r>
            <a:endParaRPr lang="en-US" sz="2400" b="0" strike="noStrike" spc="-1">
              <a:latin typeface="Arial"/>
            </a:endParaRPr>
          </a:p>
        </p:txBody>
      </p:sp>
      <p:pic>
        <p:nvPicPr>
          <p:cNvPr id="1962" name="Picture 3"/>
          <p:cNvPicPr/>
          <p:nvPr/>
        </p:nvPicPr>
        <p:blipFill>
          <a:blip r:embed="rId2"/>
          <a:srcRect l="28021"/>
          <a:stretch/>
        </p:blipFill>
        <p:spPr>
          <a:xfrm>
            <a:off x="4860000" y="3069000"/>
            <a:ext cx="4031640" cy="3527640"/>
          </a:xfrm>
          <a:prstGeom prst="rect">
            <a:avLst/>
          </a:prstGeom>
          <a:ln>
            <a:noFill/>
          </a:ln>
        </p:spPr>
      </p:pic>
      <p:pic>
        <p:nvPicPr>
          <p:cNvPr id="1963" name="Picture 4"/>
          <p:cNvPicPr/>
          <p:nvPr/>
        </p:nvPicPr>
        <p:blipFill>
          <a:blip r:embed="rId3"/>
          <a:srcRect l="31119" t="12161" b="56018"/>
          <a:stretch/>
        </p:blipFill>
        <p:spPr>
          <a:xfrm>
            <a:off x="4507200" y="1484640"/>
            <a:ext cx="4384440" cy="1320120"/>
          </a:xfrm>
          <a:prstGeom prst="rect">
            <a:avLst/>
          </a:prstGeom>
          <a:ln>
            <a:noFill/>
          </a:ln>
        </p:spPr>
      </p:pic>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4"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CodeXL</a:t>
            </a:r>
            <a:endParaRPr lang="en-US" sz="4400" b="0" strike="noStrike" spc="-1">
              <a:latin typeface="Arial"/>
            </a:endParaRPr>
          </a:p>
        </p:txBody>
      </p:sp>
      <p:sp>
        <p:nvSpPr>
          <p:cNvPr id="1965" name="CustomShape 2"/>
          <p:cNvSpPr/>
          <p:nvPr/>
        </p:nvSpPr>
        <p:spPr>
          <a:xfrm>
            <a:off x="457200" y="1600200"/>
            <a:ext cx="40420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GPU: Application Trace</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See timing information about API calls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Timings of memory movements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Timings of kernel executions</a:t>
            </a:r>
            <a:endParaRPr lang="en-US" sz="2800" b="0" strike="noStrike" spc="-1">
              <a:latin typeface="Arial"/>
            </a:endParaRPr>
          </a:p>
        </p:txBody>
      </p:sp>
      <p:pic>
        <p:nvPicPr>
          <p:cNvPr id="1966" name="Picture 4"/>
          <p:cNvPicPr/>
          <p:nvPr/>
        </p:nvPicPr>
        <p:blipFill>
          <a:blip r:embed="rId2"/>
          <a:srcRect l="28304" t="8344" b="3089"/>
          <a:stretch/>
        </p:blipFill>
        <p:spPr>
          <a:xfrm>
            <a:off x="4500000" y="2205000"/>
            <a:ext cx="4355280" cy="3388320"/>
          </a:xfrm>
          <a:prstGeom prst="rect">
            <a:avLst/>
          </a:prstGeom>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6" name="CustomShape 1"/>
          <p:cNvSpPr/>
          <p:nvPr/>
        </p:nvSpPr>
        <p:spPr>
          <a:xfrm>
            <a:off x="722160" y="4406760"/>
            <a:ext cx="7771680" cy="1361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pPr>
            <a:r>
              <a:rPr lang="en-US" sz="4000" b="1" strike="noStrike" cap="all" spc="-1">
                <a:solidFill>
                  <a:srgbClr val="000000"/>
                </a:solidFill>
                <a:latin typeface="Trebuchet MS"/>
              </a:rPr>
              <a:t>概览 OpenCL</a:t>
            </a:r>
            <a:endParaRPr lang="en-US" sz="4000" b="0" strike="noStrike" spc="-1">
              <a:latin typeface="Arial"/>
            </a:endParaRPr>
          </a:p>
        </p:txBody>
      </p:sp>
      <p:sp>
        <p:nvSpPr>
          <p:cNvPr id="467" name="CustomShape 2"/>
          <p:cNvSpPr/>
          <p:nvPr/>
        </p:nvSpPr>
        <p:spPr>
          <a:xfrm>
            <a:off x="722160" y="2906640"/>
            <a:ext cx="7771680" cy="1499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100000"/>
              </a:lnSpc>
              <a:spcBef>
                <a:spcPts val="400"/>
              </a:spcBef>
            </a:pPr>
            <a:r>
              <a:rPr lang="en-US" sz="2000" b="0" strike="noStrike" spc="-1">
                <a:solidFill>
                  <a:srgbClr val="000000"/>
                </a:solidFill>
                <a:latin typeface="Trebuchet MS"/>
              </a:rPr>
              <a:t>章节 2</a:t>
            </a:r>
            <a:endParaRPr lang="en-US" sz="20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7" name="CustomShape 1"/>
          <p:cNvSpPr/>
          <p:nvPr/>
        </p:nvSpPr>
        <p:spPr>
          <a:xfrm>
            <a:off x="35640" y="119520"/>
            <a:ext cx="910764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3600" b="0" strike="noStrike" spc="-1" dirty="0">
                <a:solidFill>
                  <a:srgbClr val="000000"/>
                </a:solidFill>
                <a:latin typeface="Trebuchet MS"/>
              </a:rPr>
              <a:t>练习</a:t>
            </a:r>
            <a:r>
              <a:rPr lang="en-US" sz="3600" b="0" strike="noStrike" spc="-1" dirty="0">
                <a:solidFill>
                  <a:srgbClr val="000000"/>
                </a:solidFill>
                <a:latin typeface="Trebuchet MS"/>
              </a:rPr>
              <a:t> 12: Profiling OpenCL programs</a:t>
            </a:r>
            <a:endParaRPr lang="en-US" sz="3600" b="0" strike="noStrike" spc="-1" dirty="0">
              <a:latin typeface="Arial"/>
            </a:endParaRPr>
          </a:p>
        </p:txBody>
      </p:sp>
      <p:sp>
        <p:nvSpPr>
          <p:cNvPr id="1968" name="CustomShape 2"/>
          <p:cNvSpPr/>
          <p:nvPr/>
        </p:nvSpPr>
        <p:spPr>
          <a:xfrm>
            <a:off x="179640" y="1415520"/>
            <a:ext cx="8784360" cy="5325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10000"/>
          </a:bodyPr>
          <a:lstStyle/>
          <a:p>
            <a:pPr marL="343080" indent="-342360">
              <a:lnSpc>
                <a:spcPct val="110000"/>
              </a:lnSpc>
              <a:spcBef>
                <a:spcPts val="641"/>
              </a:spcBef>
              <a:buClr>
                <a:srgbClr val="C0504D"/>
              </a:buClr>
              <a:buFont typeface="Arial"/>
              <a:buChar char="•"/>
            </a:pPr>
            <a:r>
              <a:rPr lang="zh-CN" altLang="en-US" sz="3200" b="0" strike="noStrike" spc="-1" dirty="0">
                <a:solidFill>
                  <a:srgbClr val="C0504D"/>
                </a:solidFill>
                <a:latin typeface="Trebuchet MS"/>
              </a:rPr>
              <a:t>目标：</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en-US" sz="2800" b="0" strike="noStrike" spc="-1" dirty="0">
                <a:solidFill>
                  <a:srgbClr val="000000"/>
                </a:solidFill>
                <a:latin typeface="Trebuchet MS"/>
              </a:rPr>
              <a:t>To experiment with profiling tools</a:t>
            </a:r>
            <a:endParaRPr lang="en-US" sz="2800" b="0" strike="noStrike" spc="-1" dirty="0">
              <a:latin typeface="Arial"/>
            </a:endParaRPr>
          </a:p>
          <a:p>
            <a:pPr marL="343080" indent="-342360">
              <a:lnSpc>
                <a:spcPct val="110000"/>
              </a:lnSpc>
              <a:spcBef>
                <a:spcPts val="641"/>
              </a:spcBef>
              <a:buClr>
                <a:srgbClr val="C0504D"/>
              </a:buClr>
              <a:buFont typeface="Arial"/>
              <a:buChar char="•"/>
            </a:pPr>
            <a:r>
              <a:rPr lang="zh-CN" altLang="en-US" sz="3200" b="0" strike="noStrike" spc="-1" dirty="0">
                <a:solidFill>
                  <a:srgbClr val="C0504D"/>
                </a:solidFill>
                <a:latin typeface="Trebuchet MS"/>
              </a:rPr>
              <a:t>流程：</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en-US" sz="2800" b="0" strike="noStrike" spc="-1" dirty="0">
                <a:solidFill>
                  <a:srgbClr val="000000"/>
                </a:solidFill>
                <a:latin typeface="Trebuchet MS"/>
              </a:rPr>
              <a:t>Take one of your OpenCL programs, such as matrix multiply</a:t>
            </a:r>
            <a:endParaRPr lang="en-US" sz="2800" b="0" strike="noStrike" spc="-1" dirty="0">
              <a:latin typeface="Arial"/>
            </a:endParaRPr>
          </a:p>
          <a:p>
            <a:pPr marL="743040" lvl="1" indent="-285120">
              <a:lnSpc>
                <a:spcPct val="110000"/>
              </a:lnSpc>
              <a:spcBef>
                <a:spcPts val="561"/>
              </a:spcBef>
              <a:buClr>
                <a:srgbClr val="000000"/>
              </a:buClr>
              <a:buFont typeface="Arial"/>
              <a:buChar char="–"/>
            </a:pPr>
            <a:r>
              <a:rPr lang="en-US" sz="2800" b="0" strike="noStrike" spc="-1" dirty="0">
                <a:solidFill>
                  <a:srgbClr val="000000"/>
                </a:solidFill>
                <a:latin typeface="Trebuchet MS"/>
              </a:rPr>
              <a:t>Run the program in the profiler and explore the results</a:t>
            </a:r>
            <a:endParaRPr lang="en-US" sz="2800" b="0" strike="noStrike" spc="-1" dirty="0">
              <a:latin typeface="Arial"/>
            </a:endParaRPr>
          </a:p>
          <a:p>
            <a:pPr marL="743040" lvl="1" indent="-285120">
              <a:lnSpc>
                <a:spcPct val="110000"/>
              </a:lnSpc>
              <a:spcBef>
                <a:spcPts val="561"/>
              </a:spcBef>
              <a:buClr>
                <a:srgbClr val="000000"/>
              </a:buClr>
              <a:buFont typeface="Arial"/>
              <a:buChar char="–"/>
            </a:pPr>
            <a:r>
              <a:rPr lang="en-US" sz="2800" b="0" strike="noStrike" spc="-1" dirty="0">
                <a:solidFill>
                  <a:srgbClr val="000000"/>
                </a:solidFill>
                <a:latin typeface="Trebuchet MS"/>
              </a:rPr>
              <a:t>Modify the program to change the performance in some way and observe the effect with the profiler</a:t>
            </a:r>
            <a:endParaRPr lang="en-US" sz="2800" b="0" strike="noStrike" spc="-1" dirty="0">
              <a:latin typeface="Arial"/>
            </a:endParaRPr>
          </a:p>
          <a:p>
            <a:pPr marL="743040" lvl="1" indent="-285120">
              <a:lnSpc>
                <a:spcPct val="110000"/>
              </a:lnSpc>
              <a:spcBef>
                <a:spcPts val="561"/>
              </a:spcBef>
              <a:buClr>
                <a:srgbClr val="000000"/>
              </a:buClr>
              <a:buFont typeface="Arial"/>
              <a:buChar char="–"/>
            </a:pPr>
            <a:r>
              <a:rPr lang="en-US" sz="2800" b="0" strike="noStrike" spc="-1" dirty="0">
                <a:solidFill>
                  <a:srgbClr val="000000"/>
                </a:solidFill>
                <a:latin typeface="Trebuchet MS"/>
              </a:rPr>
              <a:t>Repeat with other programs if you have time</a:t>
            </a:r>
            <a:endParaRPr lang="en-US" sz="2800" b="0" strike="noStrike" spc="-1" dirty="0">
              <a:latin typeface="Arial"/>
            </a:endParaRPr>
          </a:p>
          <a:p>
            <a:pPr marL="343080" indent="-342360">
              <a:lnSpc>
                <a:spcPct val="110000"/>
              </a:lnSpc>
              <a:spcBef>
                <a:spcPts val="641"/>
              </a:spcBef>
              <a:buClr>
                <a:srgbClr val="C0504D"/>
              </a:buClr>
              <a:buFont typeface="Arial"/>
              <a:buChar char="•"/>
            </a:pPr>
            <a:r>
              <a:rPr lang="zh-CN" altLang="en-US" sz="3200" b="0" strike="noStrike" spc="-1" dirty="0">
                <a:solidFill>
                  <a:srgbClr val="C0504D"/>
                </a:solidFill>
                <a:latin typeface="Trebuchet MS"/>
              </a:rPr>
              <a:t>预期输出</a:t>
            </a:r>
            <a:r>
              <a:rPr lang="en-US" sz="3200" b="0" strike="noStrike" spc="-1" dirty="0">
                <a:solidFill>
                  <a:srgbClr val="C0504D"/>
                </a:solidFill>
                <a:latin typeface="Trebuchet MS"/>
              </a:rPr>
              <a:t>:</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en-US" sz="2800" b="0" strike="noStrike" spc="-1" dirty="0">
                <a:solidFill>
                  <a:srgbClr val="000000"/>
                </a:solidFill>
                <a:latin typeface="Trebuchet MS"/>
              </a:rPr>
              <a:t>Timings reported by the host code and via the profiling interfaces should roughly match</a:t>
            </a:r>
            <a:endParaRPr lang="en-US" sz="2800" b="0" strike="noStrike" spc="-1" dirty="0">
              <a:latin typeface="Arial"/>
            </a:endParaRPr>
          </a:p>
        </p:txBody>
      </p:sp>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9" name="CustomShape 1"/>
          <p:cNvSpPr/>
          <p:nvPr/>
        </p:nvSpPr>
        <p:spPr>
          <a:xfrm>
            <a:off x="722160" y="4406760"/>
            <a:ext cx="7771680" cy="1361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4000" b="1" cap="all" spc="-1" dirty="0">
                <a:solidFill>
                  <a:srgbClr val="000000"/>
                </a:solidFill>
                <a:latin typeface="Trebuchet MS"/>
              </a:rPr>
              <a:t>OpenCL </a:t>
            </a:r>
            <a:r>
              <a:rPr lang="zh-CN" altLang="en-US" sz="4000" b="1" cap="all" spc="-1" dirty="0">
                <a:solidFill>
                  <a:srgbClr val="000000"/>
                </a:solidFill>
                <a:latin typeface="Trebuchet MS"/>
              </a:rPr>
              <a:t>开发调试</a:t>
            </a:r>
            <a:endParaRPr lang="en-US" sz="4000" b="0" strike="noStrike" spc="-1" dirty="0">
              <a:latin typeface="Arial"/>
            </a:endParaRPr>
          </a:p>
        </p:txBody>
      </p:sp>
      <p:sp>
        <p:nvSpPr>
          <p:cNvPr id="1970" name="CustomShape 2"/>
          <p:cNvSpPr/>
          <p:nvPr/>
        </p:nvSpPr>
        <p:spPr>
          <a:xfrm>
            <a:off x="722160" y="2906640"/>
            <a:ext cx="7771680" cy="1499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100000"/>
              </a:lnSpc>
              <a:spcBef>
                <a:spcPts val="400"/>
              </a:spcBef>
            </a:pPr>
            <a:r>
              <a:rPr lang="en-US" sz="2000" b="0" strike="noStrike" spc="-1">
                <a:solidFill>
                  <a:srgbClr val="000000"/>
                </a:solidFill>
                <a:latin typeface="Trebuchet MS"/>
              </a:rPr>
              <a:t>章节 11</a:t>
            </a:r>
            <a:endParaRPr lang="en-US" sz="2000" b="0" strike="noStrike" spc="-1">
              <a:latin typeface="Arial"/>
            </a:endParaRPr>
          </a:p>
        </p:txBody>
      </p:sp>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1"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Debugging OpenCL</a:t>
            </a:r>
            <a:endParaRPr lang="en-US" sz="4400" b="0" strike="noStrike" spc="-1">
              <a:latin typeface="Arial"/>
            </a:endParaRPr>
          </a:p>
        </p:txBody>
      </p:sp>
      <p:sp>
        <p:nvSpPr>
          <p:cNvPr id="1972" name="CustomShape 2"/>
          <p:cNvSpPr/>
          <p:nvPr/>
        </p:nvSpPr>
        <p:spPr>
          <a:xfrm>
            <a:off x="457200" y="1600200"/>
            <a:ext cx="8228880" cy="5068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Parallel programs can be challenging to debug</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Luckily there are some tools to help</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Firstly, if your device can run OpenCL 1.2, you can </a:t>
            </a:r>
            <a:r>
              <a:rPr lang="en-US" sz="3200" b="0" strike="noStrike" spc="-1">
                <a:solidFill>
                  <a:srgbClr val="17375E"/>
                </a:solidFill>
                <a:latin typeface="Trebuchet MS"/>
              </a:rPr>
              <a:t>printf </a:t>
            </a:r>
            <a:r>
              <a:rPr lang="en-US" sz="3200" b="0" strike="noStrike" spc="-1">
                <a:solidFill>
                  <a:srgbClr val="000000"/>
                </a:solidFill>
                <a:latin typeface="Trebuchet MS"/>
              </a:rPr>
              <a:t>straight from the kernel.</a:t>
            </a:r>
            <a:endParaRPr lang="en-US" sz="3200" b="0" strike="noStrike" spc="-1">
              <a:latin typeface="Arial"/>
            </a:endParaRPr>
          </a:p>
          <a:p>
            <a:pPr>
              <a:lnSpc>
                <a:spcPct val="100000"/>
              </a:lnSpc>
              <a:spcBef>
                <a:spcPts val="641"/>
              </a:spcBef>
            </a:pPr>
            <a:endParaRPr lang="en-US" sz="3200" b="0" strike="noStrike" spc="-1">
              <a:latin typeface="Arial"/>
            </a:endParaRPr>
          </a:p>
          <a:p>
            <a:pPr>
              <a:lnSpc>
                <a:spcPct val="100000"/>
              </a:lnSpc>
              <a:spcBef>
                <a:spcPts val="641"/>
              </a:spcBef>
            </a:pPr>
            <a:endParaRPr lang="en-US" sz="3200" b="0" strike="noStrike" spc="-1">
              <a:latin typeface="Arial"/>
            </a:endParaRPr>
          </a:p>
          <a:p>
            <a:pPr>
              <a:lnSpc>
                <a:spcPct val="100000"/>
              </a:lnSpc>
              <a:spcBef>
                <a:spcPts val="641"/>
              </a:spcBef>
            </a:pPr>
            <a:endParaRPr lang="en-US" sz="3200" b="0" strike="noStrike" spc="-1">
              <a:latin typeface="Arial"/>
            </a:endParaRPr>
          </a:p>
          <a:p>
            <a:pPr>
              <a:lnSpc>
                <a:spcPct val="100000"/>
              </a:lnSpc>
              <a:spcBef>
                <a:spcPts val="641"/>
              </a:spcBef>
            </a:pPr>
            <a:endParaRPr lang="en-US" sz="3200" b="0" strike="noStrike" spc="-1">
              <a:latin typeface="Arial"/>
            </a:endParaRPr>
          </a:p>
          <a:p>
            <a:pPr>
              <a:lnSpc>
                <a:spcPct val="100000"/>
              </a:lnSpc>
              <a:spcBef>
                <a:spcPts val="641"/>
              </a:spcBef>
            </a:pPr>
            <a:endParaRPr lang="en-US" sz="3200" b="0" strike="noStrike" spc="-1">
              <a:latin typeface="Arial"/>
            </a:endParaRPr>
          </a:p>
          <a:p>
            <a:pPr>
              <a:lnSpc>
                <a:spcPct val="100000"/>
              </a:lnSpc>
              <a:spcBef>
                <a:spcPts val="641"/>
              </a:spcBef>
            </a:pPr>
            <a:endParaRPr lang="en-US" sz="3200" b="0" strike="noStrike" spc="-1">
              <a:latin typeface="Arial"/>
            </a:endParaRPr>
          </a:p>
          <a:p>
            <a:pPr>
              <a:lnSpc>
                <a:spcPct val="100000"/>
              </a:lnSpc>
              <a:spcBef>
                <a:spcPts val="641"/>
              </a:spcBef>
            </a:pPr>
            <a:endParaRPr lang="en-US" sz="3200" b="0" strike="noStrike" spc="-1">
              <a:latin typeface="Arial"/>
            </a:endParaRPr>
          </a:p>
          <a:p>
            <a:pPr>
              <a:lnSpc>
                <a:spcPct val="100000"/>
              </a:lnSpc>
              <a:spcBef>
                <a:spcPts val="641"/>
              </a:spcBef>
            </a:pP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Here, each work-item will print to stdout</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Note: there is some buffering between the device and the output, but will be flushed by calling clFinish (or equivalent)</a:t>
            </a:r>
            <a:endParaRPr lang="en-US" sz="3200" b="0" strike="noStrike" spc="-1">
              <a:latin typeface="Arial"/>
            </a:endParaRPr>
          </a:p>
          <a:p>
            <a:pPr>
              <a:lnSpc>
                <a:spcPct val="100000"/>
              </a:lnSpc>
              <a:spcBef>
                <a:spcPts val="641"/>
              </a:spcBef>
            </a:pPr>
            <a:endParaRPr lang="en-US" sz="3200" b="0" strike="noStrike" spc="-1">
              <a:latin typeface="Arial"/>
            </a:endParaRPr>
          </a:p>
        </p:txBody>
      </p:sp>
      <p:sp>
        <p:nvSpPr>
          <p:cNvPr id="1973" name="CustomShape 3"/>
          <p:cNvSpPr/>
          <p:nvPr/>
        </p:nvSpPr>
        <p:spPr>
          <a:xfrm>
            <a:off x="1691640" y="3081960"/>
            <a:ext cx="5688000" cy="213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155520" indent="-154800">
              <a:lnSpc>
                <a:spcPct val="95000"/>
              </a:lnSpc>
              <a:spcBef>
                <a:spcPts val="601"/>
              </a:spcBef>
            </a:pPr>
            <a:r>
              <a:rPr lang="en-US" sz="2400" b="1" strike="noStrike" spc="-1">
                <a:solidFill>
                  <a:srgbClr val="8064A2"/>
                </a:solidFill>
                <a:latin typeface="Courier New Bold"/>
                <a:ea typeface="MS PGothic"/>
              </a:rPr>
              <a:t>__kernel </a:t>
            </a:r>
            <a:r>
              <a:rPr lang="en-US" sz="2400" b="1" strike="noStrike" spc="-1">
                <a:solidFill>
                  <a:srgbClr val="C0504D"/>
                </a:solidFill>
                <a:latin typeface="Courier New Bold"/>
                <a:ea typeface="MS PGothic"/>
              </a:rPr>
              <a:t>void</a:t>
            </a:r>
            <a:r>
              <a:rPr lang="en-US" sz="2400" b="1" strike="noStrike" spc="-1">
                <a:solidFill>
                  <a:srgbClr val="000000"/>
                </a:solidFill>
                <a:latin typeface="Courier New Bold"/>
                <a:ea typeface="MS PGothic"/>
              </a:rPr>
              <a:t> </a:t>
            </a:r>
            <a:r>
              <a:rPr lang="en-US" sz="2400" b="1" strike="noStrike" spc="-1">
                <a:solidFill>
                  <a:srgbClr val="17375E"/>
                </a:solidFill>
                <a:latin typeface="Courier New Bold"/>
                <a:ea typeface="MS PGothic"/>
              </a:rPr>
              <a:t>func</a:t>
            </a:r>
            <a:r>
              <a:rPr lang="en-US" sz="2400" b="1" strike="noStrike" spc="-1">
                <a:solidFill>
                  <a:srgbClr val="000000"/>
                </a:solidFill>
                <a:latin typeface="Courier New Bold"/>
                <a:ea typeface="MS PGothic"/>
              </a:rPr>
              <a:t>(</a:t>
            </a:r>
            <a:r>
              <a:rPr lang="en-US" sz="2400" b="1" strike="noStrike" spc="-1">
                <a:solidFill>
                  <a:srgbClr val="C0504D"/>
                </a:solidFill>
                <a:latin typeface="Courier New Bold"/>
                <a:ea typeface="MS PGothic"/>
              </a:rPr>
              <a:t>void</a:t>
            </a:r>
            <a:r>
              <a:rPr lang="en-US" sz="2400" b="1" strike="noStrike" spc="-1">
                <a:solidFill>
                  <a:srgbClr val="000000"/>
                </a:solidFill>
                <a:latin typeface="Courier New Bold"/>
                <a:ea typeface="MS PGothic"/>
              </a:rPr>
              <a:t>)</a:t>
            </a:r>
            <a:endParaRPr lang="en-US" sz="2400" b="0" strike="noStrike" spc="-1">
              <a:latin typeface="Arial"/>
            </a:endParaRPr>
          </a:p>
          <a:p>
            <a:pPr marL="155520" indent="-154800">
              <a:lnSpc>
                <a:spcPct val="95000"/>
              </a:lnSpc>
              <a:spcBef>
                <a:spcPts val="601"/>
              </a:spcBef>
            </a:pPr>
            <a:r>
              <a:rPr lang="en-US" sz="2400" b="1" strike="noStrike" spc="-1">
                <a:solidFill>
                  <a:srgbClr val="000000"/>
                </a:solidFill>
                <a:latin typeface="Courier New Bold"/>
                <a:ea typeface="MS PGothic"/>
              </a:rPr>
              <a:t>{</a:t>
            </a:r>
            <a:endParaRPr lang="en-US" sz="2400" b="0" strike="noStrike" spc="-1">
              <a:latin typeface="Arial"/>
            </a:endParaRPr>
          </a:p>
          <a:p>
            <a:pPr marL="155520" indent="-154800">
              <a:lnSpc>
                <a:spcPct val="95000"/>
              </a:lnSpc>
              <a:spcBef>
                <a:spcPts val="601"/>
              </a:spcBef>
            </a:pPr>
            <a:r>
              <a:rPr lang="en-US" sz="2400" b="1" strike="noStrike" spc="-1">
                <a:solidFill>
                  <a:srgbClr val="000000"/>
                </a:solidFill>
                <a:latin typeface="Courier New Bold"/>
                <a:ea typeface="MS PGothic"/>
              </a:rPr>
              <a:t>  </a:t>
            </a:r>
            <a:r>
              <a:rPr lang="en-US" sz="2400" b="1" strike="noStrike" spc="-1">
                <a:solidFill>
                  <a:srgbClr val="C0504D"/>
                </a:solidFill>
                <a:latin typeface="Courier New Bold"/>
                <a:ea typeface="MS PGothic"/>
              </a:rPr>
              <a:t>int </a:t>
            </a:r>
            <a:r>
              <a:rPr lang="en-US" sz="2400" b="1" strike="noStrike" spc="-1">
                <a:solidFill>
                  <a:srgbClr val="000000"/>
                </a:solidFill>
                <a:latin typeface="Courier New Bold"/>
                <a:ea typeface="MS PGothic"/>
              </a:rPr>
              <a:t>i = </a:t>
            </a:r>
            <a:r>
              <a:rPr lang="en-US" sz="2400" b="1" strike="noStrike" spc="-1">
                <a:solidFill>
                  <a:srgbClr val="1F497D"/>
                </a:solidFill>
                <a:latin typeface="Courier New Bold"/>
                <a:ea typeface="MS PGothic"/>
              </a:rPr>
              <a:t>get_global_id</a:t>
            </a:r>
            <a:r>
              <a:rPr lang="en-US" sz="2400" b="1" strike="noStrike" spc="-1">
                <a:solidFill>
                  <a:srgbClr val="000000"/>
                </a:solidFill>
                <a:latin typeface="Courier New Bold"/>
                <a:ea typeface="MS PGothic"/>
              </a:rPr>
              <a:t>(0);</a:t>
            </a:r>
            <a:endParaRPr lang="en-US" sz="2400" b="0" strike="noStrike" spc="-1">
              <a:latin typeface="Arial"/>
            </a:endParaRPr>
          </a:p>
          <a:p>
            <a:pPr marL="155520" indent="-154800">
              <a:lnSpc>
                <a:spcPct val="95000"/>
              </a:lnSpc>
              <a:spcBef>
                <a:spcPts val="601"/>
              </a:spcBef>
            </a:pPr>
            <a:r>
              <a:rPr lang="en-US" sz="2400" b="1" strike="noStrike" spc="-1">
                <a:solidFill>
                  <a:srgbClr val="17375E"/>
                </a:solidFill>
                <a:latin typeface="Courier New Bold"/>
                <a:ea typeface="MS PGothic"/>
              </a:rPr>
              <a:t>  printf</a:t>
            </a:r>
            <a:r>
              <a:rPr lang="en-US" sz="2400" b="1" strike="noStrike" spc="-1">
                <a:solidFill>
                  <a:srgbClr val="000000"/>
                </a:solidFill>
                <a:latin typeface="Courier New Bold"/>
                <a:ea typeface="MS PGothic"/>
              </a:rPr>
              <a:t>(" %d\n ", i);</a:t>
            </a:r>
            <a:endParaRPr lang="en-US" sz="2400" b="0" strike="noStrike" spc="-1">
              <a:latin typeface="Arial"/>
            </a:endParaRPr>
          </a:p>
          <a:p>
            <a:pPr marL="155520" indent="-154800">
              <a:lnSpc>
                <a:spcPct val="95000"/>
              </a:lnSpc>
              <a:spcBef>
                <a:spcPts val="601"/>
              </a:spcBef>
            </a:pPr>
            <a:r>
              <a:rPr lang="en-US" sz="2400" b="1" strike="noStrike" spc="-1">
                <a:solidFill>
                  <a:srgbClr val="000000"/>
                </a:solidFill>
                <a:latin typeface="Courier New Bold"/>
                <a:ea typeface="MS PGothic"/>
              </a:rPr>
              <a:t>}</a:t>
            </a:r>
            <a:endParaRPr lang="en-US" sz="2400" b="0" strike="noStrike" spc="-1">
              <a:latin typeface="Arial"/>
            </a:endParaRPr>
          </a:p>
        </p:txBody>
      </p:sp>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4"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Debugging OpenCL 1.1</a:t>
            </a:r>
            <a:endParaRPr lang="en-US" sz="4400" b="0" strike="noStrike" spc="-1">
              <a:latin typeface="Arial"/>
            </a:endParaRPr>
          </a:p>
        </p:txBody>
      </p:sp>
      <p:sp>
        <p:nvSpPr>
          <p:cNvPr id="1975"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Top tip:</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Write data to a global buffer from within the kernel</a:t>
            </a:r>
            <a:endParaRPr lang="en-US" sz="2800" b="0" strike="noStrike" spc="-1">
              <a:latin typeface="Arial"/>
            </a:endParaRPr>
          </a:p>
          <a:p>
            <a:pPr marL="914400">
              <a:lnSpc>
                <a:spcPct val="100000"/>
              </a:lnSpc>
              <a:spcBef>
                <a:spcPts val="479"/>
              </a:spcBef>
            </a:pPr>
            <a:r>
              <a:rPr lang="en-US" sz="2400" b="1" strike="noStrike" spc="-1">
                <a:solidFill>
                  <a:srgbClr val="F79646"/>
                </a:solidFill>
                <a:latin typeface="Courier New Bold"/>
              </a:rPr>
              <a:t>result[ get_global_id(0) ] = … ;</a:t>
            </a:r>
            <a:endParaRPr lang="en-US" sz="24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Copy back to the host and print out from there or debug as a normal serial application</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Works with any OpenCL device and platform</a:t>
            </a:r>
            <a:endParaRPr lang="en-US" sz="3200" b="0" strike="noStrike" spc="-1">
              <a:latin typeface="Arial"/>
            </a:endParaRPr>
          </a:p>
        </p:txBody>
      </p:sp>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Debugging OpenCL – more tips</a:t>
            </a:r>
            <a:endParaRPr lang="en-US" sz="4400" b="0" strike="noStrike" spc="-1">
              <a:latin typeface="Arial"/>
            </a:endParaRPr>
          </a:p>
        </p:txBody>
      </p:sp>
      <p:sp>
        <p:nvSpPr>
          <p:cNvPr id="1977"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marL="343080" indent="-342360">
              <a:lnSpc>
                <a:spcPct val="100000"/>
              </a:lnSpc>
              <a:spcBef>
                <a:spcPts val="641"/>
              </a:spcBef>
              <a:buClr>
                <a:srgbClr val="C0504D"/>
              </a:buClr>
              <a:buFont typeface="Arial"/>
              <a:buChar char="•"/>
            </a:pPr>
            <a:r>
              <a:rPr lang="en-US" sz="3200" b="1" strike="noStrike" spc="-1">
                <a:solidFill>
                  <a:srgbClr val="C0504D"/>
                </a:solidFill>
                <a:latin typeface="Trebuchet MS"/>
              </a:rPr>
              <a:t>Check your error messages!</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If you enable Exceptions in C++ as we have here, make sure you print out the errors.</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Don’t forget, use the err_code.c from the tutorial to print out errors as strings (instead of numbers), or check in the cl.h file in the include directory of your OpenCL provider for error messages</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Check your work-group sizes and indexing</a:t>
            </a:r>
            <a:endParaRPr lang="en-US" sz="3200" b="0" strike="noStrike" spc="-1">
              <a:latin typeface="Arial"/>
            </a:endParaRPr>
          </a:p>
          <a:p>
            <a:pPr>
              <a:lnSpc>
                <a:spcPct val="100000"/>
              </a:lnSpc>
              <a:spcBef>
                <a:spcPts val="641"/>
              </a:spcBef>
            </a:pPr>
            <a:endParaRPr lang="en-US" sz="3200" b="0" strike="noStrike" spc="-1">
              <a:latin typeface="Arial"/>
            </a:endParaRPr>
          </a:p>
        </p:txBody>
      </p:sp>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8"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Debugging OpenCL - GDB</a:t>
            </a:r>
            <a:endParaRPr lang="en-US" sz="4400" b="0" strike="noStrike" spc="-1">
              <a:latin typeface="Arial"/>
            </a:endParaRPr>
          </a:p>
        </p:txBody>
      </p:sp>
      <p:sp>
        <p:nvSpPr>
          <p:cNvPr id="1979"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Can also use GDB to debug your programs on the CPU</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This will also leverage the memory system</a:t>
            </a:r>
            <a:endParaRPr lang="en-US" sz="2800" b="0" strike="noStrike" spc="-1">
              <a:latin typeface="Arial"/>
            </a:endParaRPr>
          </a:p>
          <a:p>
            <a:pPr marL="1143000" lvl="2" indent="-227880">
              <a:lnSpc>
                <a:spcPct val="100000"/>
              </a:lnSpc>
              <a:spcBef>
                <a:spcPts val="479"/>
              </a:spcBef>
              <a:buClr>
                <a:srgbClr val="000000"/>
              </a:buClr>
              <a:buFont typeface="Arial"/>
              <a:buChar char="•"/>
            </a:pPr>
            <a:r>
              <a:rPr lang="en-US" sz="2400" b="0" strike="noStrike" spc="-1">
                <a:solidFill>
                  <a:srgbClr val="000000"/>
                </a:solidFill>
                <a:latin typeface="Trebuchet MS"/>
              </a:rPr>
              <a:t>Might catch illegal memory dereferences more accurately</a:t>
            </a:r>
            <a:endParaRPr lang="en-US" sz="24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But it does behave differently to accelerator devices so bugs may show up in different ways</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As with debugging, compile your C or C++ programs with the </a:t>
            </a:r>
            <a:r>
              <a:rPr lang="en-US" sz="3200" b="1" strike="noStrike" spc="-1">
                <a:solidFill>
                  <a:srgbClr val="F79646"/>
                </a:solidFill>
                <a:latin typeface="Courier New Bold"/>
              </a:rPr>
              <a:t>–g</a:t>
            </a:r>
            <a:r>
              <a:rPr lang="en-US" sz="3200" b="0" strike="noStrike" spc="-1">
                <a:solidFill>
                  <a:srgbClr val="000000"/>
                </a:solidFill>
                <a:latin typeface="Trebuchet MS"/>
              </a:rPr>
              <a:t> flag</a:t>
            </a:r>
            <a:endParaRPr lang="en-US" sz="3200" b="0" strike="noStrike" spc="-1">
              <a:latin typeface="Arial"/>
            </a:endParaRPr>
          </a:p>
          <a:p>
            <a:pPr>
              <a:lnSpc>
                <a:spcPct val="100000"/>
              </a:lnSpc>
            </a:pPr>
            <a:endParaRPr lang="en-US" sz="3200" b="0" strike="noStrike" spc="-1">
              <a:latin typeface="Arial"/>
            </a:endParaRPr>
          </a:p>
        </p:txBody>
      </p:sp>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0"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Debugging OpenCL - GDB</a:t>
            </a:r>
            <a:endParaRPr lang="en-US" sz="4400" b="0" strike="noStrike" spc="-1">
              <a:latin typeface="Arial"/>
            </a:endParaRPr>
          </a:p>
        </p:txBody>
      </p:sp>
      <p:sp>
        <p:nvSpPr>
          <p:cNvPr id="1981" name="CustomShape 2"/>
          <p:cNvSpPr/>
          <p:nvPr/>
        </p:nvSpPr>
        <p:spPr>
          <a:xfrm>
            <a:off x="457200" y="1600200"/>
            <a:ext cx="8228880" cy="4852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20000"/>
          </a:bodyPr>
          <a:lstStyle/>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Require platform specific instructions depending on if you are using the AMD® or Intel® OpenCL platform</a:t>
            </a:r>
            <a:endParaRPr lang="en-US" sz="32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This is in part due to the ICD (Installable Client Driver) ensuring that the correct OpenCL runtime is loaded for the chosen platform</a:t>
            </a:r>
            <a:endParaRPr lang="en-US" sz="28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Also different kernel compile flags are accepted/required by different OpenCL implementations</a:t>
            </a:r>
            <a:endParaRPr lang="en-US" sz="28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Remember: your CPU may be listed under each platform – ensure you choose the right debugging method for the </a:t>
            </a:r>
            <a:r>
              <a:rPr lang="en-US" sz="3200" b="0" i="1" u="sng" strike="noStrike" spc="-1">
                <a:solidFill>
                  <a:srgbClr val="000000"/>
                </a:solidFill>
                <a:uFillTx/>
                <a:latin typeface="Trebuchet MS"/>
              </a:rPr>
              <a:t>platform</a:t>
            </a:r>
            <a:endParaRPr lang="en-US" sz="3200" b="0" strike="noStrike" spc="-1">
              <a:latin typeface="Arial"/>
            </a:endParaRPr>
          </a:p>
        </p:txBody>
      </p:sp>
      <p:sp>
        <p:nvSpPr>
          <p:cNvPr id="1982" name="CustomShape 3"/>
          <p:cNvSpPr/>
          <p:nvPr/>
        </p:nvSpPr>
        <p:spPr>
          <a:xfrm>
            <a:off x="107640" y="6453360"/>
            <a:ext cx="4860720" cy="403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241"/>
              </a:spcBef>
            </a:pPr>
            <a:r>
              <a:rPr lang="zh-CN" altLang="en-US" sz="1200" b="0" strike="noStrike" spc="-1" dirty="0">
                <a:solidFill>
                  <a:srgbClr val="000000"/>
                </a:solidFill>
                <a:latin typeface="Trebuchet MS"/>
                <a:ea typeface="DejaVu Sans"/>
              </a:rPr>
              <a:t>第三方名称是其公司所有财产</a:t>
            </a:r>
            <a:endParaRPr lang="en-US" sz="1200" b="0" strike="noStrike" spc="-1" dirty="0">
              <a:latin typeface="Arial"/>
            </a:endParaRPr>
          </a:p>
        </p:txBody>
      </p:sp>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3"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Using GDB with AMD®</a:t>
            </a:r>
            <a:endParaRPr lang="en-US" sz="4400" b="0" strike="noStrike" spc="-1">
              <a:latin typeface="Arial"/>
            </a:endParaRPr>
          </a:p>
        </p:txBody>
      </p:sp>
      <p:sp>
        <p:nvSpPr>
          <p:cNvPr id="1984" name="CustomShape 2"/>
          <p:cNvSpPr/>
          <p:nvPr/>
        </p:nvSpPr>
        <p:spPr>
          <a:xfrm>
            <a:off x="457200" y="1600200"/>
            <a:ext cx="8228880" cy="4924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Ensure you select the CPU device from the AMD® platform</a:t>
            </a:r>
            <a:endParaRPr lang="en-US" sz="32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Must use the –g flag and turn off all optimizations when building the kernels:</a:t>
            </a:r>
            <a:endParaRPr lang="en-US" sz="3200" b="0" strike="noStrike" spc="-1">
              <a:latin typeface="Arial"/>
            </a:endParaRPr>
          </a:p>
          <a:p>
            <a:pPr marL="457200">
              <a:lnSpc>
                <a:spcPct val="110000"/>
              </a:lnSpc>
              <a:spcBef>
                <a:spcPts val="561"/>
              </a:spcBef>
            </a:pPr>
            <a:r>
              <a:rPr lang="en-US" sz="2800" b="1" strike="noStrike" spc="-1">
                <a:solidFill>
                  <a:srgbClr val="C0504D"/>
                </a:solidFill>
                <a:latin typeface="Courier New Bold"/>
              </a:rPr>
              <a:t>program.build(" –g –O0" )</a:t>
            </a:r>
            <a:endParaRPr lang="en-US" sz="28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The symbolic name of a kernel function “</a:t>
            </a:r>
            <a:r>
              <a:rPr lang="en-US" sz="3200" b="1" strike="noStrike" spc="-1">
                <a:solidFill>
                  <a:srgbClr val="17375E"/>
                </a:solidFill>
                <a:latin typeface="Trebuchet MS"/>
              </a:rPr>
              <a:t>__kernel void foo(args)</a:t>
            </a:r>
            <a:r>
              <a:rPr lang="en-US" sz="3200" b="0" strike="noStrike" spc="-1">
                <a:solidFill>
                  <a:srgbClr val="000000"/>
                </a:solidFill>
                <a:latin typeface="Trebuchet MS"/>
              </a:rPr>
              <a:t>” is “</a:t>
            </a:r>
            <a:r>
              <a:rPr lang="en-US" sz="3200" b="1" strike="noStrike" spc="-1">
                <a:solidFill>
                  <a:srgbClr val="4F81BD"/>
                </a:solidFill>
                <a:latin typeface="Trebuchet MS"/>
              </a:rPr>
              <a:t>__OpenCL_foo_kernel</a:t>
            </a:r>
            <a:r>
              <a:rPr lang="en-US" sz="3200" b="0" strike="noStrike" spc="-1">
                <a:solidFill>
                  <a:srgbClr val="000000"/>
                </a:solidFill>
                <a:latin typeface="Trebuchet MS"/>
              </a:rPr>
              <a:t>”</a:t>
            </a:r>
            <a:endParaRPr lang="en-US" sz="32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To set a breakpoint on kernel entry enter at the GDB prompt:</a:t>
            </a:r>
            <a:endParaRPr lang="en-US" sz="2800" b="0" strike="noStrike" spc="-1">
              <a:latin typeface="Arial"/>
            </a:endParaRPr>
          </a:p>
          <a:p>
            <a:pPr marL="457200">
              <a:lnSpc>
                <a:spcPct val="110000"/>
              </a:lnSpc>
              <a:spcBef>
                <a:spcPts val="561"/>
              </a:spcBef>
            </a:pPr>
            <a:r>
              <a:rPr lang="en-US" sz="2800" b="0" strike="noStrike" spc="-1">
                <a:solidFill>
                  <a:srgbClr val="000000"/>
                </a:solidFill>
                <a:latin typeface="Trebuchet MS"/>
              </a:rPr>
              <a:t>		</a:t>
            </a:r>
            <a:r>
              <a:rPr lang="en-US" sz="2800" b="1" strike="noStrike" spc="-1">
                <a:solidFill>
                  <a:srgbClr val="C0504D"/>
                </a:solidFill>
                <a:latin typeface="Courier New Bold"/>
              </a:rPr>
              <a:t>break __OpenCL_foo_kernel</a:t>
            </a:r>
            <a:endParaRPr lang="en-US" sz="28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Note: the debug symbol for the kernel will not show up until the kernel has been built by your host code</a:t>
            </a:r>
            <a:endParaRPr lang="en-US" sz="32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AMD® recommend setting the environment variable </a:t>
            </a:r>
            <a:r>
              <a:rPr lang="en-US" sz="3200" b="0" strike="noStrike" spc="-1">
                <a:solidFill>
                  <a:srgbClr val="F79646"/>
                </a:solidFill>
                <a:latin typeface="Courier New Bold"/>
              </a:rPr>
              <a:t>CPU_MAX_COMPUTE_UNITS=1</a:t>
            </a:r>
            <a:r>
              <a:rPr lang="en-US" sz="3200" b="0" strike="noStrike" spc="-1">
                <a:solidFill>
                  <a:srgbClr val="000000"/>
                </a:solidFill>
                <a:latin typeface="Trebuchet MS"/>
              </a:rPr>
              <a:t> to ensure deterministic kernel behaviour</a:t>
            </a:r>
            <a:endParaRPr lang="en-US" sz="3200" b="0" strike="noStrike" spc="-1">
              <a:latin typeface="Arial"/>
            </a:endParaRPr>
          </a:p>
        </p:txBody>
      </p:sp>
      <p:sp>
        <p:nvSpPr>
          <p:cNvPr id="1985" name="CustomShape 3"/>
          <p:cNvSpPr/>
          <p:nvPr/>
        </p:nvSpPr>
        <p:spPr>
          <a:xfrm>
            <a:off x="107640" y="6453360"/>
            <a:ext cx="4860720" cy="403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241"/>
              </a:spcBef>
            </a:pPr>
            <a:r>
              <a:rPr lang="zh-CN" altLang="en-US" sz="1200" b="0" strike="noStrike" spc="-1" dirty="0">
                <a:solidFill>
                  <a:srgbClr val="000000"/>
                </a:solidFill>
                <a:latin typeface="Trebuchet MS"/>
                <a:ea typeface="DejaVu Sans"/>
              </a:rPr>
              <a:t>第三方名称是其公司所有财产</a:t>
            </a:r>
            <a:endParaRPr lang="en-US" sz="1200" b="0" strike="noStrike" spc="-1" dirty="0">
              <a:latin typeface="Arial"/>
            </a:endParaRPr>
          </a:p>
        </p:txBody>
      </p:sp>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Using GDB with Intel®</a:t>
            </a:r>
            <a:endParaRPr lang="en-US" sz="4400" b="0" strike="noStrike" spc="-1">
              <a:latin typeface="Arial"/>
            </a:endParaRPr>
          </a:p>
        </p:txBody>
      </p:sp>
      <p:sp>
        <p:nvSpPr>
          <p:cNvPr id="1987"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Ensure you select the CPU device from the Intel® platform</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Must use the –g flag and specify the kernel source file when building the kernels:</a:t>
            </a:r>
            <a:endParaRPr lang="en-US" sz="3200" b="0" strike="noStrike" spc="-1">
              <a:latin typeface="Arial"/>
            </a:endParaRPr>
          </a:p>
          <a:p>
            <a:pPr marL="457200">
              <a:lnSpc>
                <a:spcPct val="100000"/>
              </a:lnSpc>
              <a:spcBef>
                <a:spcPts val="561"/>
              </a:spcBef>
            </a:pPr>
            <a:r>
              <a:rPr lang="en-US" sz="2800" b="1" strike="noStrike" spc="-1">
                <a:solidFill>
                  <a:srgbClr val="C0504D"/>
                </a:solidFill>
                <a:latin typeface="Courier New Bold"/>
              </a:rPr>
              <a:t>program.build(" –g –s /full/path/to/kernel.cl" )</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The symbolic name of a kernel function “</a:t>
            </a:r>
            <a:r>
              <a:rPr lang="en-US" sz="3200" b="1" strike="noStrike" spc="-1">
                <a:solidFill>
                  <a:srgbClr val="17375E"/>
                </a:solidFill>
                <a:latin typeface="Trebuchet MS"/>
              </a:rPr>
              <a:t>__kernel void foo(args)</a:t>
            </a:r>
            <a:r>
              <a:rPr lang="en-US" sz="3200" b="0" strike="noStrike" spc="-1">
                <a:solidFill>
                  <a:srgbClr val="000000"/>
                </a:solidFill>
                <a:latin typeface="Trebuchet MS"/>
              </a:rPr>
              <a:t>” is “</a:t>
            </a:r>
            <a:r>
              <a:rPr lang="en-US" sz="3200" b="1" strike="noStrike" spc="-1">
                <a:solidFill>
                  <a:srgbClr val="4F81BD"/>
                </a:solidFill>
                <a:latin typeface="Trebuchet MS"/>
              </a:rPr>
              <a:t>foo</a:t>
            </a:r>
            <a:r>
              <a:rPr lang="en-US" sz="3200" b="0" strike="noStrike" spc="-1">
                <a:solidFill>
                  <a:srgbClr val="000000"/>
                </a:solidFill>
                <a:latin typeface="Trebuchet MS"/>
              </a:rPr>
              <a:t>”</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To set a breakpoint on kernel entry enter at the GDB prompt:</a:t>
            </a:r>
            <a:endParaRPr lang="en-US" sz="2800" b="0" strike="noStrike" spc="-1">
              <a:latin typeface="Arial"/>
            </a:endParaRPr>
          </a:p>
          <a:p>
            <a:pPr marL="457200">
              <a:lnSpc>
                <a:spcPct val="100000"/>
              </a:lnSpc>
              <a:spcBef>
                <a:spcPts val="561"/>
              </a:spcBef>
            </a:pPr>
            <a:r>
              <a:rPr lang="en-US" sz="2800" b="0" strike="noStrike" spc="-1">
                <a:solidFill>
                  <a:srgbClr val="000000"/>
                </a:solidFill>
                <a:latin typeface="Trebuchet MS"/>
              </a:rPr>
              <a:t>		</a:t>
            </a:r>
            <a:r>
              <a:rPr lang="en-US" sz="2800" b="1" strike="noStrike" spc="-1">
                <a:solidFill>
                  <a:srgbClr val="C0504D"/>
                </a:solidFill>
                <a:latin typeface="Courier New Bold"/>
              </a:rPr>
              <a:t>break foo</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Note: the debug symbol for the kernel will not show up until the kernel has been built by your host code</a:t>
            </a:r>
            <a:endParaRPr lang="en-US" sz="3200" b="0" strike="noStrike" spc="-1">
              <a:latin typeface="Arial"/>
            </a:endParaRPr>
          </a:p>
        </p:txBody>
      </p:sp>
      <p:sp>
        <p:nvSpPr>
          <p:cNvPr id="1988" name="CustomShape 3"/>
          <p:cNvSpPr/>
          <p:nvPr/>
        </p:nvSpPr>
        <p:spPr>
          <a:xfrm>
            <a:off x="107640" y="6453360"/>
            <a:ext cx="4860720" cy="403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241"/>
              </a:spcBef>
            </a:pPr>
            <a:r>
              <a:rPr lang="zh-CN" altLang="en-US" sz="1200" b="0" strike="noStrike" spc="-1" dirty="0">
                <a:solidFill>
                  <a:srgbClr val="000000"/>
                </a:solidFill>
                <a:latin typeface="Trebuchet MS"/>
                <a:ea typeface="DejaVu Sans"/>
              </a:rPr>
              <a:t>第三方名称是其公司所有财产</a:t>
            </a:r>
            <a:endParaRPr lang="en-US" sz="1200" b="0" strike="noStrike" spc="-1" dirty="0">
              <a:latin typeface="Arial"/>
            </a:endParaRPr>
          </a:p>
        </p:txBody>
      </p:sp>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9"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Debugging OpenCL – Using GDB</a:t>
            </a:r>
            <a:endParaRPr lang="en-US" sz="4400" b="0" strike="noStrike" spc="-1">
              <a:latin typeface="Arial"/>
            </a:endParaRPr>
          </a:p>
        </p:txBody>
      </p:sp>
      <p:sp>
        <p:nvSpPr>
          <p:cNvPr id="1990" name="CustomShape 2"/>
          <p:cNvSpPr/>
          <p:nvPr/>
        </p:nvSpPr>
        <p:spPr>
          <a:xfrm>
            <a:off x="107640" y="1600200"/>
            <a:ext cx="8856360" cy="4996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Use </a:t>
            </a:r>
            <a:r>
              <a:rPr lang="en-US" sz="3200" b="1" i="1" strike="noStrike" spc="-1">
                <a:solidFill>
                  <a:srgbClr val="E46C0A"/>
                </a:solidFill>
                <a:latin typeface="Trebuchet MS"/>
              </a:rPr>
              <a:t>n</a:t>
            </a:r>
            <a:r>
              <a:rPr lang="en-US" sz="3200" b="0" strike="noStrike" spc="-1">
                <a:solidFill>
                  <a:srgbClr val="000000"/>
                </a:solidFill>
                <a:latin typeface="Trebuchet MS"/>
              </a:rPr>
              <a:t> to move to the next line of execution</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Use </a:t>
            </a:r>
            <a:r>
              <a:rPr lang="en-US" sz="3200" b="1" i="1" strike="noStrike" spc="-1">
                <a:solidFill>
                  <a:srgbClr val="E46C0A"/>
                </a:solidFill>
                <a:latin typeface="Trebuchet MS"/>
              </a:rPr>
              <a:t>s</a:t>
            </a:r>
            <a:r>
              <a:rPr lang="en-US" sz="3200" b="0" strike="noStrike" spc="-1">
                <a:solidFill>
                  <a:srgbClr val="000000"/>
                </a:solidFill>
                <a:latin typeface="Trebuchet MS"/>
              </a:rPr>
              <a:t> to step into the function</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If you reach a segmentation fault, </a:t>
            </a:r>
            <a:r>
              <a:rPr lang="en-US" sz="3200" b="1" i="1" strike="noStrike" spc="-1">
                <a:solidFill>
                  <a:srgbClr val="E46C0A"/>
                </a:solidFill>
                <a:latin typeface="Trebuchet MS"/>
              </a:rPr>
              <a:t>backtrace</a:t>
            </a:r>
            <a:r>
              <a:rPr lang="en-US" sz="3200" b="0" strike="noStrike" spc="-1">
                <a:solidFill>
                  <a:srgbClr val="E46C0A"/>
                </a:solidFill>
                <a:latin typeface="Trebuchet MS"/>
              </a:rPr>
              <a:t> </a:t>
            </a:r>
            <a:r>
              <a:rPr lang="en-US" sz="3200" b="0" strike="noStrike" spc="-1">
                <a:solidFill>
                  <a:srgbClr val="000000"/>
                </a:solidFill>
                <a:latin typeface="Trebuchet MS"/>
              </a:rPr>
              <a:t>lists the previous few execution frames</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Type </a:t>
            </a:r>
            <a:r>
              <a:rPr lang="en-US" sz="2800" b="1" i="1" strike="noStrike" spc="-1">
                <a:solidFill>
                  <a:srgbClr val="E46C0A"/>
                </a:solidFill>
                <a:latin typeface="Trebuchet MS"/>
              </a:rPr>
              <a:t>frame 5</a:t>
            </a:r>
            <a:r>
              <a:rPr lang="en-US" sz="2800" b="0" strike="noStrike" spc="-1">
                <a:solidFill>
                  <a:srgbClr val="E46C0A"/>
                </a:solidFill>
                <a:latin typeface="Trebuchet MS"/>
              </a:rPr>
              <a:t> </a:t>
            </a:r>
            <a:r>
              <a:rPr lang="en-US" sz="2800" b="0" strike="noStrike" spc="-1">
                <a:solidFill>
                  <a:srgbClr val="000000"/>
                </a:solidFill>
                <a:latin typeface="Trebuchet MS"/>
              </a:rPr>
              <a:t>to examine the 5th frame</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Use </a:t>
            </a:r>
            <a:r>
              <a:rPr lang="en-US" sz="3200" b="1" i="1" strike="noStrike" spc="-1">
                <a:solidFill>
                  <a:srgbClr val="E46C0A"/>
                </a:solidFill>
                <a:latin typeface="Trebuchet MS"/>
              </a:rPr>
              <a:t>print varname</a:t>
            </a:r>
            <a:r>
              <a:rPr lang="en-US" sz="3200" b="0" strike="noStrike" spc="-1">
                <a:solidFill>
                  <a:srgbClr val="E46C0A"/>
                </a:solidFill>
                <a:latin typeface="Trebuchet MS"/>
              </a:rPr>
              <a:t> </a:t>
            </a:r>
            <a:r>
              <a:rPr lang="en-US" sz="3200" b="0" strike="noStrike" spc="-1">
                <a:solidFill>
                  <a:srgbClr val="000000"/>
                </a:solidFill>
                <a:latin typeface="Trebuchet MS"/>
              </a:rPr>
              <a:t>to output the current value of a variable</a:t>
            </a:r>
            <a:endParaRPr lang="en-US" sz="3200" b="0" strike="noStrike" spc="-1">
              <a:latin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8"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这是一个异构的世界</a:t>
            </a:r>
            <a:endParaRPr lang="en-US" sz="4400" b="0" strike="noStrike" spc="-1">
              <a:latin typeface="Arial"/>
            </a:endParaRPr>
          </a:p>
        </p:txBody>
      </p:sp>
      <p:sp>
        <p:nvSpPr>
          <p:cNvPr id="469" name="CustomShape 2"/>
          <p:cNvSpPr/>
          <p:nvPr/>
        </p:nvSpPr>
        <p:spPr>
          <a:xfrm>
            <a:off x="251640" y="5229360"/>
            <a:ext cx="8496360" cy="1287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rmAutofit/>
          </a:bodyPr>
          <a:lstStyle/>
          <a:p>
            <a:pPr>
              <a:lnSpc>
                <a:spcPct val="100000"/>
              </a:lnSpc>
              <a:spcBef>
                <a:spcPts val="479"/>
              </a:spcBef>
            </a:pPr>
            <a:r>
              <a:rPr lang="en-US" sz="2400" b="1" strike="noStrike" spc="-1">
                <a:solidFill>
                  <a:srgbClr val="000000"/>
                </a:solidFill>
                <a:latin typeface="Trebuchet MS"/>
                <a:ea typeface="Noto Sans CJK SC"/>
              </a:rPr>
              <a:t>OpenCL 允许开发者写一份可以移植的代码，在不同平台上都可以使用所有的资源。</a:t>
            </a:r>
            <a:endParaRPr lang="en-US" sz="2400" b="0" strike="noStrike" spc="-1">
              <a:latin typeface="Arial"/>
            </a:endParaRPr>
          </a:p>
        </p:txBody>
      </p:sp>
      <p:sp>
        <p:nvSpPr>
          <p:cNvPr id="470" name="CustomShape 3"/>
          <p:cNvSpPr/>
          <p:nvPr/>
        </p:nvSpPr>
        <p:spPr>
          <a:xfrm>
            <a:off x="323640" y="1556640"/>
            <a:ext cx="4039560" cy="3950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561"/>
              </a:spcBef>
            </a:pPr>
            <a:r>
              <a:rPr lang="en-US" sz="2800" b="0" strike="noStrike" spc="-1">
                <a:solidFill>
                  <a:srgbClr val="000000"/>
                </a:solidFill>
                <a:latin typeface="Trebuchet MS"/>
              </a:rPr>
              <a:t>现代的计算平台包括</a:t>
            </a:r>
            <a:endParaRPr lang="en-US" sz="2800" b="0" strike="noStrike" spc="-1">
              <a:latin typeface="Arial"/>
            </a:endParaRPr>
          </a:p>
          <a:p>
            <a:pPr marL="343080" indent="-342360">
              <a:lnSpc>
                <a:spcPct val="100000"/>
              </a:lnSpc>
              <a:spcBef>
                <a:spcPts val="561"/>
              </a:spcBef>
              <a:buClr>
                <a:srgbClr val="000000"/>
              </a:buClr>
              <a:buFont typeface="Arial"/>
              <a:buChar char="•"/>
            </a:pPr>
            <a:r>
              <a:rPr lang="en-US" sz="2800" b="0" strike="noStrike" spc="-1">
                <a:solidFill>
                  <a:srgbClr val="000000"/>
                </a:solidFill>
                <a:latin typeface="Trebuchet MS"/>
              </a:rPr>
              <a:t>一个或多个 CPU</a:t>
            </a:r>
            <a:endParaRPr lang="en-US" sz="2800" b="0" strike="noStrike" spc="-1">
              <a:latin typeface="Arial"/>
            </a:endParaRPr>
          </a:p>
          <a:p>
            <a:pPr marL="343080" indent="-342360">
              <a:lnSpc>
                <a:spcPct val="100000"/>
              </a:lnSpc>
              <a:spcBef>
                <a:spcPts val="561"/>
              </a:spcBef>
              <a:buClr>
                <a:srgbClr val="000000"/>
              </a:buClr>
              <a:buFont typeface="Arial"/>
              <a:buChar char="•"/>
            </a:pPr>
            <a:r>
              <a:rPr lang="en-US" sz="2800" b="0" strike="noStrike" spc="-1">
                <a:solidFill>
                  <a:srgbClr val="000000"/>
                </a:solidFill>
                <a:latin typeface="Trebuchet MS"/>
              </a:rPr>
              <a:t>一个或多个 GPU</a:t>
            </a:r>
            <a:endParaRPr lang="en-US" sz="2800" b="0" strike="noStrike" spc="-1">
              <a:latin typeface="Arial"/>
            </a:endParaRPr>
          </a:p>
          <a:p>
            <a:pPr marL="343080" indent="-342360">
              <a:lnSpc>
                <a:spcPct val="100000"/>
              </a:lnSpc>
              <a:spcBef>
                <a:spcPts val="561"/>
              </a:spcBef>
              <a:buClr>
                <a:srgbClr val="000000"/>
              </a:buClr>
              <a:buFont typeface="Arial"/>
              <a:buChar char="•"/>
            </a:pPr>
            <a:r>
              <a:rPr lang="en-US" sz="2800" b="0" strike="noStrike" spc="-1">
                <a:solidFill>
                  <a:srgbClr val="000000"/>
                </a:solidFill>
                <a:latin typeface="Trebuchet MS"/>
              </a:rPr>
              <a:t>DSP 处理器</a:t>
            </a:r>
            <a:endParaRPr lang="en-US" sz="2800" b="0" strike="noStrike" spc="-1">
              <a:latin typeface="Arial"/>
            </a:endParaRPr>
          </a:p>
          <a:p>
            <a:pPr marL="343080" indent="-342360">
              <a:lnSpc>
                <a:spcPct val="100000"/>
              </a:lnSpc>
              <a:spcBef>
                <a:spcPts val="561"/>
              </a:spcBef>
              <a:buClr>
                <a:srgbClr val="000000"/>
              </a:buClr>
              <a:buFont typeface="Arial"/>
              <a:buChar char="•"/>
            </a:pPr>
            <a:r>
              <a:rPr lang="en-US" sz="2800" b="0" strike="noStrike" spc="-1">
                <a:solidFill>
                  <a:srgbClr val="000000"/>
                </a:solidFill>
                <a:latin typeface="Trebuchet MS"/>
              </a:rPr>
              <a:t>加速器(accelerator)</a:t>
            </a:r>
            <a:endParaRPr lang="en-US" sz="2800" b="0" strike="noStrike" spc="-1">
              <a:latin typeface="Arial"/>
            </a:endParaRPr>
          </a:p>
          <a:p>
            <a:pPr marL="343080" indent="-342360">
              <a:lnSpc>
                <a:spcPct val="100000"/>
              </a:lnSpc>
              <a:spcBef>
                <a:spcPts val="561"/>
              </a:spcBef>
              <a:buClr>
                <a:srgbClr val="000000"/>
              </a:buClr>
              <a:buFont typeface="Arial"/>
              <a:buChar char="•"/>
            </a:pPr>
            <a:r>
              <a:rPr lang="en-US" sz="2800" b="0" strike="noStrike" spc="-1">
                <a:solidFill>
                  <a:srgbClr val="000000"/>
                </a:solidFill>
                <a:latin typeface="Trebuchet MS"/>
              </a:rPr>
              <a:t>… 其他的</a:t>
            </a:r>
            <a:endParaRPr lang="en-US" sz="2800" b="0" strike="noStrike" spc="-1">
              <a:latin typeface="Arial"/>
            </a:endParaRPr>
          </a:p>
        </p:txBody>
      </p:sp>
      <p:sp>
        <p:nvSpPr>
          <p:cNvPr id="471" name="CustomShape 4"/>
          <p:cNvSpPr/>
          <p:nvPr/>
        </p:nvSpPr>
        <p:spPr>
          <a:xfrm>
            <a:off x="4428000" y="3357000"/>
            <a:ext cx="4607640" cy="2150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561"/>
              </a:spcBef>
            </a:pPr>
            <a:r>
              <a:rPr lang="en-US" sz="2800" b="0" strike="noStrike" spc="-1">
                <a:solidFill>
                  <a:srgbClr val="000000"/>
                </a:solidFill>
                <a:latin typeface="Trebuchet MS"/>
              </a:rPr>
              <a:t>例：三星® Exynos 5:</a:t>
            </a:r>
            <a:endParaRPr lang="en-US" sz="2800" b="0" strike="noStrike" spc="-1">
              <a:latin typeface="Arial"/>
            </a:endParaRPr>
          </a:p>
          <a:p>
            <a:pPr marL="343080" indent="-342360">
              <a:lnSpc>
                <a:spcPct val="100000"/>
              </a:lnSpc>
              <a:spcBef>
                <a:spcPts val="561"/>
              </a:spcBef>
              <a:buClr>
                <a:srgbClr val="000000"/>
              </a:buClr>
              <a:buFont typeface="Arial"/>
              <a:buChar char="•"/>
            </a:pPr>
            <a:r>
              <a:rPr lang="en-US" sz="2800" b="0" strike="noStrike" spc="-1">
                <a:solidFill>
                  <a:srgbClr val="000000"/>
                </a:solidFill>
                <a:latin typeface="Trebuchet MS"/>
              </a:rPr>
              <a:t>双核 ARM A15 1.7GHz,  Mali T604 GPU</a:t>
            </a:r>
            <a:endParaRPr lang="en-US" sz="2800" b="0" strike="noStrike" spc="-1">
              <a:latin typeface="Arial"/>
            </a:endParaRPr>
          </a:p>
          <a:p>
            <a:pPr>
              <a:lnSpc>
                <a:spcPct val="100000"/>
              </a:lnSpc>
              <a:spcBef>
                <a:spcPts val="561"/>
              </a:spcBef>
            </a:pPr>
            <a:r>
              <a:rPr lang="en-US" sz="2800" b="0" strike="noStrike" spc="-1">
                <a:solidFill>
                  <a:srgbClr val="FF6600"/>
                </a:solidFill>
                <a:latin typeface="Trebuchet MS"/>
              </a:rPr>
              <a:t>例： Intel XXX with IRIS</a:t>
            </a:r>
            <a:endParaRPr lang="en-US" sz="2800" b="0" strike="noStrike" spc="-1">
              <a:latin typeface="Arial"/>
            </a:endParaRPr>
          </a:p>
        </p:txBody>
      </p:sp>
      <p:pic>
        <p:nvPicPr>
          <p:cNvPr id="472" name="Picture 8"/>
          <p:cNvPicPr/>
          <p:nvPr/>
        </p:nvPicPr>
        <p:blipFill>
          <a:blip r:embed="rId2"/>
          <a:stretch/>
        </p:blipFill>
        <p:spPr>
          <a:xfrm>
            <a:off x="5737320" y="1412640"/>
            <a:ext cx="1833480" cy="1364040"/>
          </a:xfrm>
          <a:prstGeom prst="rect">
            <a:avLst/>
          </a:prstGeom>
          <a:ln>
            <a:noFill/>
          </a:ln>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1"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Oclgrind</a:t>
            </a:r>
            <a:endParaRPr lang="en-US" sz="4400" b="0" strike="noStrike" spc="-1">
              <a:latin typeface="Arial"/>
            </a:endParaRPr>
          </a:p>
        </p:txBody>
      </p:sp>
      <p:sp>
        <p:nvSpPr>
          <p:cNvPr id="1992" name="CustomShape 2"/>
          <p:cNvSpPr/>
          <p:nvPr/>
        </p:nvSpPr>
        <p:spPr>
          <a:xfrm>
            <a:off x="457200" y="1600200"/>
            <a:ext cx="8228880" cy="4996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A SPIR interpreter and OpenCL simulator</a:t>
            </a:r>
            <a:endParaRPr lang="en-US" sz="32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Developed at the University of Bristol</a:t>
            </a:r>
            <a:endParaRPr lang="en-US" sz="32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Runs OpenCL kernels in a simulated environment to catch various bugs:</a:t>
            </a:r>
            <a:endParaRPr lang="en-US" sz="3200" b="0" strike="noStrike" spc="-1">
              <a:latin typeface="Arial"/>
            </a:endParaRPr>
          </a:p>
          <a:p>
            <a:pPr marL="743040" lvl="1" indent="-285120">
              <a:lnSpc>
                <a:spcPct val="110000"/>
              </a:lnSpc>
              <a:spcBef>
                <a:spcPts val="561"/>
              </a:spcBef>
              <a:buClr>
                <a:srgbClr val="3366FF"/>
              </a:buClr>
              <a:buFont typeface="Arial"/>
              <a:buChar char="–"/>
            </a:pPr>
            <a:r>
              <a:rPr lang="en-US" sz="2800" b="1" strike="noStrike" spc="-1">
                <a:solidFill>
                  <a:srgbClr val="3366FF"/>
                </a:solidFill>
                <a:latin typeface="Courier New"/>
              </a:rPr>
              <a:t>oclgrind ./application</a:t>
            </a:r>
            <a:endParaRPr lang="en-US" sz="28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Invalid memory accesses</a:t>
            </a:r>
            <a:endParaRPr lang="en-US" sz="28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Data-races (</a:t>
            </a:r>
            <a:r>
              <a:rPr lang="en-US" sz="2800" b="1" strike="noStrike" spc="-1">
                <a:solidFill>
                  <a:srgbClr val="3366FF"/>
                </a:solidFill>
                <a:latin typeface="Courier New"/>
              </a:rPr>
              <a:t>--data-races</a:t>
            </a:r>
            <a:r>
              <a:rPr lang="en-US" sz="2800" b="0" strike="noStrike" spc="-1">
                <a:solidFill>
                  <a:srgbClr val="000000"/>
                </a:solidFill>
                <a:latin typeface="Trebuchet MS"/>
              </a:rPr>
              <a:t>)</a:t>
            </a:r>
            <a:endParaRPr lang="en-US" sz="28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Work-group divergence</a:t>
            </a:r>
            <a:endParaRPr lang="en-US" sz="28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Runtime API errors (</a:t>
            </a:r>
            <a:r>
              <a:rPr lang="en-US" sz="2800" b="1" strike="noStrike" spc="-1">
                <a:solidFill>
                  <a:srgbClr val="3366FF"/>
                </a:solidFill>
                <a:latin typeface="Courier New"/>
              </a:rPr>
              <a:t>--check-api</a:t>
            </a:r>
            <a:r>
              <a:rPr lang="en-US" sz="2800" b="0" strike="noStrike" spc="-1">
                <a:solidFill>
                  <a:srgbClr val="000000"/>
                </a:solidFill>
                <a:latin typeface="Trebuchet MS"/>
              </a:rPr>
              <a:t>)</a:t>
            </a:r>
            <a:endParaRPr lang="en-US" sz="28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Also has a GDB-style interactive debugger</a:t>
            </a:r>
            <a:endParaRPr lang="en-US" sz="3200" b="0" strike="noStrike" spc="-1">
              <a:latin typeface="Arial"/>
            </a:endParaRPr>
          </a:p>
          <a:p>
            <a:pPr marL="743040" lvl="1" indent="-285120">
              <a:lnSpc>
                <a:spcPct val="110000"/>
              </a:lnSpc>
              <a:spcBef>
                <a:spcPts val="561"/>
              </a:spcBef>
              <a:buClr>
                <a:srgbClr val="3366FF"/>
              </a:buClr>
              <a:buFont typeface="Arial"/>
              <a:buChar char="–"/>
            </a:pPr>
            <a:r>
              <a:rPr lang="en-US" sz="2800" b="1" strike="noStrike" spc="-1">
                <a:solidFill>
                  <a:srgbClr val="3366FF"/>
                </a:solidFill>
                <a:latin typeface="Courier New"/>
              </a:rPr>
              <a:t>oclgrind –i ./application</a:t>
            </a:r>
            <a:endParaRPr lang="en-US" sz="28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More information on the </a:t>
            </a:r>
            <a:r>
              <a:rPr lang="en-US" sz="3200" b="0" u="sng" strike="noStrike" spc="-1">
                <a:solidFill>
                  <a:srgbClr val="0000FF"/>
                </a:solidFill>
                <a:uFillTx/>
                <a:latin typeface="Trebuchet MS"/>
                <a:hlinkClick r:id="rId2"/>
              </a:rPr>
              <a:t>Oclgrind Website</a:t>
            </a:r>
            <a:endParaRPr lang="en-US" sz="3200" b="0" strike="noStrike" spc="-1">
              <a:latin typeface="Arial"/>
            </a:endParaRPr>
          </a:p>
        </p:txBody>
      </p:sp>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3"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GPUVerify</a:t>
            </a:r>
            <a:endParaRPr lang="en-US" sz="4400" b="0" strike="noStrike" spc="-1">
              <a:latin typeface="Arial"/>
            </a:endParaRPr>
          </a:p>
        </p:txBody>
      </p:sp>
      <p:sp>
        <p:nvSpPr>
          <p:cNvPr id="1994"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A useful tool for detecting data-races in OpenCL programs</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Developed at Imperial College as part of the CARP project </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Uses static analysis to try to prove that kernels are free from races</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Can also detect issues with work-group divergence</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More information on the </a:t>
            </a:r>
            <a:r>
              <a:rPr lang="en-US" sz="3200" b="0" u="sng" strike="noStrike" spc="-1">
                <a:solidFill>
                  <a:srgbClr val="0000FF"/>
                </a:solidFill>
                <a:uFillTx/>
                <a:latin typeface="Trebuchet MS"/>
                <a:hlinkClick r:id="rId2"/>
              </a:rPr>
              <a:t>GPUVerify Website</a:t>
            </a:r>
            <a:endParaRPr lang="en-US" sz="3200" b="0" strike="noStrike" spc="-1">
              <a:latin typeface="Arial"/>
            </a:endParaRPr>
          </a:p>
        </p:txBody>
      </p:sp>
      <p:sp>
        <p:nvSpPr>
          <p:cNvPr id="1995" name="CustomShape 3"/>
          <p:cNvSpPr/>
          <p:nvPr/>
        </p:nvSpPr>
        <p:spPr>
          <a:xfrm>
            <a:off x="509400" y="5949360"/>
            <a:ext cx="827316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gn="ctr">
              <a:lnSpc>
                <a:spcPct val="100000"/>
              </a:lnSpc>
            </a:pPr>
            <a:r>
              <a:rPr lang="en-US" sz="1800" b="1" strike="noStrike" spc="-1">
                <a:solidFill>
                  <a:srgbClr val="3366FF"/>
                </a:solidFill>
                <a:latin typeface="Courier New"/>
                <a:ea typeface="DejaVu Sans"/>
              </a:rPr>
              <a:t>gpuverify --local_size=64,64 --num_groups=256,256 kernel.cl</a:t>
            </a:r>
            <a:endParaRPr lang="en-US" sz="1800" b="0" strike="noStrike" spc="-1">
              <a:latin typeface="Arial"/>
            </a:endParaRPr>
          </a:p>
        </p:txBody>
      </p:sp>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 name="CustomShape 1"/>
          <p:cNvSpPr/>
          <p:nvPr/>
        </p:nvSpPr>
        <p:spPr>
          <a:xfrm>
            <a:off x="457200" y="-99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Other debugging tools</a:t>
            </a:r>
            <a:endParaRPr lang="en-US" sz="4400" b="0" strike="noStrike" spc="-1">
              <a:latin typeface="Arial"/>
            </a:endParaRPr>
          </a:p>
        </p:txBody>
      </p:sp>
      <p:sp>
        <p:nvSpPr>
          <p:cNvPr id="1997" name="CustomShape 2"/>
          <p:cNvSpPr/>
          <p:nvPr/>
        </p:nvSpPr>
        <p:spPr>
          <a:xfrm>
            <a:off x="457200" y="98064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AMD® CodeXL</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For AMD® APUs, CPUs and GPUs</a:t>
            </a:r>
            <a:endParaRPr lang="en-US" sz="2800" b="0" strike="noStrike" spc="-1">
              <a:latin typeface="Arial"/>
            </a:endParaRPr>
          </a:p>
          <a:p>
            <a:pPr marL="1143000" lvl="2" indent="-227880">
              <a:lnSpc>
                <a:spcPct val="100000"/>
              </a:lnSpc>
              <a:spcBef>
                <a:spcPts val="479"/>
              </a:spcBef>
              <a:buClr>
                <a:srgbClr val="000000"/>
              </a:buClr>
              <a:buFont typeface="Arial"/>
              <a:buChar char="•"/>
            </a:pPr>
            <a:r>
              <a:rPr lang="en-US" sz="2400" b="0" strike="noStrike" spc="-1">
                <a:solidFill>
                  <a:srgbClr val="000000"/>
                </a:solidFill>
                <a:latin typeface="Trebuchet MS"/>
              </a:rPr>
              <a:t>Graphical Profiler and Debugger</a:t>
            </a:r>
            <a:endParaRPr lang="en-US" sz="24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NVIDIA® Nsight™ Development Platform</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For NVIDIA® GPUs</a:t>
            </a:r>
            <a:endParaRPr lang="en-US" sz="2800" b="0" strike="noStrike" spc="-1">
              <a:latin typeface="Arial"/>
            </a:endParaRPr>
          </a:p>
          <a:p>
            <a:pPr marL="1143000" lvl="2" indent="-227880">
              <a:lnSpc>
                <a:spcPct val="100000"/>
              </a:lnSpc>
              <a:spcBef>
                <a:spcPts val="479"/>
              </a:spcBef>
              <a:buClr>
                <a:srgbClr val="000000"/>
              </a:buClr>
              <a:buFont typeface="Arial"/>
              <a:buChar char="•"/>
            </a:pPr>
            <a:r>
              <a:rPr lang="en-US" sz="2400" b="0" strike="noStrike" spc="-1">
                <a:solidFill>
                  <a:srgbClr val="000000"/>
                </a:solidFill>
                <a:latin typeface="Trebuchet MS"/>
              </a:rPr>
              <a:t>IDE, including Profiler and Debugger</a:t>
            </a:r>
            <a:endParaRPr lang="en-US" sz="24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GPUVerify</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Formal analysis of kernels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u="sng" strike="noStrike" spc="-1">
                <a:solidFill>
                  <a:srgbClr val="0000FF"/>
                </a:solidFill>
                <a:uFillTx/>
                <a:latin typeface="Trebuchet MS"/>
                <a:hlinkClick r:id="rId2"/>
              </a:rPr>
              <a:t>http://multicore.doc.ic.ac.uk/tools/GPUVerify/</a:t>
            </a:r>
            <a:endParaRPr lang="en-US" sz="2800" b="0" strike="noStrike" spc="-1">
              <a:latin typeface="Arial"/>
            </a:endParaRPr>
          </a:p>
        </p:txBody>
      </p:sp>
      <p:sp>
        <p:nvSpPr>
          <p:cNvPr id="1998" name="CustomShape 3"/>
          <p:cNvSpPr/>
          <p:nvPr/>
        </p:nvSpPr>
        <p:spPr>
          <a:xfrm>
            <a:off x="5428440" y="6504120"/>
            <a:ext cx="4860720" cy="517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241"/>
              </a:spcBef>
            </a:pPr>
            <a:r>
              <a:rPr lang="zh-CN" altLang="en-US" sz="1200" b="0" strike="noStrike" spc="-1" dirty="0">
                <a:solidFill>
                  <a:srgbClr val="000000"/>
                </a:solidFill>
                <a:latin typeface="Trebuchet MS"/>
                <a:ea typeface="DejaVu Sans"/>
              </a:rPr>
              <a:t>第三方名称是其公司所有财产</a:t>
            </a:r>
            <a:endParaRPr lang="en-US" sz="1200" b="0" strike="noStrike" spc="-1" dirty="0">
              <a:latin typeface="Arial"/>
            </a:endParaRPr>
          </a:p>
        </p:txBody>
      </p:sp>
      <p:sp>
        <p:nvSpPr>
          <p:cNvPr id="1999" name="CustomShape 4"/>
          <p:cNvSpPr/>
          <p:nvPr/>
        </p:nvSpPr>
        <p:spPr>
          <a:xfrm>
            <a:off x="836640" y="5661360"/>
            <a:ext cx="5967000" cy="912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000000"/>
                </a:solidFill>
                <a:latin typeface="Trebuchet MS"/>
                <a:ea typeface="DejaVu Sans"/>
              </a:rPr>
              <a:t>Note: Debugging OpenCL is still changing rapidly - your mileage may vary when using GDB and these tools</a:t>
            </a:r>
            <a:endParaRPr lang="en-US" sz="1800" b="0" strike="noStrike" spc="-1">
              <a:latin typeface="Arial"/>
            </a:endParaRPr>
          </a:p>
        </p:txBody>
      </p:sp>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0" name="CustomShape 1"/>
          <p:cNvSpPr/>
          <p:nvPr/>
        </p:nvSpPr>
        <p:spPr>
          <a:xfrm>
            <a:off x="722160" y="4406760"/>
            <a:ext cx="7771680" cy="1361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z="4000" b="1" cap="all" spc="-1" dirty="0">
                <a:solidFill>
                  <a:srgbClr val="000000"/>
                </a:solidFill>
                <a:latin typeface="Trebuchet MS"/>
              </a:rPr>
              <a:t>将 </a:t>
            </a:r>
            <a:r>
              <a:rPr lang="en-US" sz="4000" b="1" cap="all" spc="-1" dirty="0">
                <a:solidFill>
                  <a:srgbClr val="000000"/>
                </a:solidFill>
                <a:latin typeface="Trebuchet MS"/>
              </a:rPr>
              <a:t>CUDA </a:t>
            </a:r>
            <a:r>
              <a:rPr lang="zh-CN" altLang="en-US" sz="4000" b="1" cap="all" spc="-1" dirty="0">
                <a:solidFill>
                  <a:srgbClr val="000000"/>
                </a:solidFill>
                <a:latin typeface="Trebuchet MS"/>
              </a:rPr>
              <a:t>代码移植到 </a:t>
            </a:r>
            <a:r>
              <a:rPr lang="en-US" sz="4000" b="1" cap="all" spc="-1" dirty="0">
                <a:solidFill>
                  <a:srgbClr val="000000"/>
                </a:solidFill>
                <a:latin typeface="Trebuchet MS"/>
              </a:rPr>
              <a:t>OpenCL</a:t>
            </a:r>
          </a:p>
        </p:txBody>
      </p:sp>
      <p:sp>
        <p:nvSpPr>
          <p:cNvPr id="2001" name="CustomShape 2"/>
          <p:cNvSpPr/>
          <p:nvPr/>
        </p:nvSpPr>
        <p:spPr>
          <a:xfrm>
            <a:off x="722160" y="2906640"/>
            <a:ext cx="7771680" cy="1499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100000"/>
              </a:lnSpc>
              <a:spcBef>
                <a:spcPts val="400"/>
              </a:spcBef>
            </a:pPr>
            <a:r>
              <a:rPr lang="en-US" sz="2000" b="0" strike="noStrike" spc="-1">
                <a:solidFill>
                  <a:srgbClr val="000000"/>
                </a:solidFill>
                <a:latin typeface="Trebuchet MS"/>
              </a:rPr>
              <a:t>章节 12</a:t>
            </a:r>
            <a:endParaRPr lang="en-US" sz="2000" b="0" strike="noStrike" spc="-1">
              <a:latin typeface="Arial"/>
            </a:endParaRPr>
          </a:p>
        </p:txBody>
      </p:sp>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2"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Introduction to OpenCL</a:t>
            </a:r>
            <a:endParaRPr lang="en-US" sz="4400" b="0" strike="noStrike" spc="-1">
              <a:latin typeface="Arial"/>
            </a:endParaRPr>
          </a:p>
        </p:txBody>
      </p:sp>
      <p:sp>
        <p:nvSpPr>
          <p:cNvPr id="2003"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If you have CUDA code, you’ve already done the hard work!</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I.e. working out how to split up the problem to run effectively on a many-core device</a:t>
            </a:r>
            <a:endParaRPr lang="en-US" sz="2800" b="0" strike="noStrike" spc="-1">
              <a:latin typeface="Arial"/>
            </a:endParaRPr>
          </a:p>
          <a:p>
            <a:pPr>
              <a:lnSpc>
                <a:spcPct val="100000"/>
              </a:lnSpc>
            </a:pP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Switching between CUDA and OpenCL is mainly changing the host code syntax</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Apart from indexing and naming conventions in the kernel code (simple to change!)</a:t>
            </a:r>
            <a:endParaRPr lang="en-US" sz="2800" b="0" strike="noStrike" spc="-1">
              <a:latin typeface="Arial"/>
            </a:endParaRPr>
          </a:p>
        </p:txBody>
      </p:sp>
    </p:spTree>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4" name="CustomShape 1"/>
          <p:cNvSpPr/>
          <p:nvPr/>
        </p:nvSpPr>
        <p:spPr>
          <a:xfrm>
            <a:off x="457200" y="-27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Memory Hierarchy Terminology</a:t>
            </a:r>
            <a:endParaRPr lang="en-US" sz="4400" b="0" strike="noStrike" spc="-1">
              <a:latin typeface="Arial"/>
            </a:endParaRPr>
          </a:p>
        </p:txBody>
      </p:sp>
      <p:grpSp>
        <p:nvGrpSpPr>
          <p:cNvPr id="2005" name="Group 2"/>
          <p:cNvGrpSpPr/>
          <p:nvPr/>
        </p:nvGrpSpPr>
        <p:grpSpPr>
          <a:xfrm>
            <a:off x="2699640" y="1576800"/>
            <a:ext cx="3964680" cy="4525200"/>
            <a:chOff x="2699640" y="1576800"/>
            <a:chExt cx="3964680" cy="4525200"/>
          </a:xfrm>
        </p:grpSpPr>
        <p:sp>
          <p:nvSpPr>
            <p:cNvPr id="2006" name="CustomShape 3"/>
            <p:cNvSpPr/>
            <p:nvPr/>
          </p:nvSpPr>
          <p:spPr>
            <a:xfrm>
              <a:off x="4186800" y="1576800"/>
              <a:ext cx="990720" cy="1130760"/>
            </a:xfrm>
            <a:prstGeom prst="trapezoid">
              <a:avLst>
                <a:gd name="adj" fmla="val 50000"/>
              </a:avLst>
            </a:prstGeom>
            <a:solidFill>
              <a:schemeClr val="accent6"/>
            </a:solidFill>
            <a:ln>
              <a:noFill/>
            </a:ln>
          </p:spPr>
          <p:style>
            <a:lnRef idx="2">
              <a:scrgbClr r="0" g="0" b="0"/>
            </a:lnRef>
            <a:fillRef idx="0">
              <a:scrgbClr r="0" g="0" b="0"/>
            </a:fillRef>
            <a:effectRef idx="0">
              <a:scrgbClr r="0" g="0" b="0"/>
            </a:effectRef>
            <a:fontRef idx="minor"/>
          </p:style>
        </p:sp>
        <p:sp>
          <p:nvSpPr>
            <p:cNvPr id="2007" name="CustomShape 4"/>
            <p:cNvSpPr/>
            <p:nvPr/>
          </p:nvSpPr>
          <p:spPr>
            <a:xfrm>
              <a:off x="3691080" y="2708280"/>
              <a:ext cx="1981800" cy="1130760"/>
            </a:xfrm>
            <a:prstGeom prst="trapezoid">
              <a:avLst>
                <a:gd name="adj" fmla="val 43807"/>
              </a:avLst>
            </a:prstGeom>
            <a:solidFill>
              <a:schemeClr val="accent4"/>
            </a:solidFill>
            <a:ln>
              <a:noFill/>
            </a:ln>
          </p:spPr>
          <p:style>
            <a:lnRef idx="2">
              <a:scrgbClr r="0" g="0" b="0"/>
            </a:lnRef>
            <a:fillRef idx="0">
              <a:scrgbClr r="0" g="0" b="0"/>
            </a:fillRef>
            <a:effectRef idx="0">
              <a:scrgbClr r="0" g="0" b="0"/>
            </a:effectRef>
            <a:fontRef idx="minor"/>
          </p:style>
        </p:sp>
        <p:sp>
          <p:nvSpPr>
            <p:cNvPr id="2008" name="CustomShape 5"/>
            <p:cNvSpPr/>
            <p:nvPr/>
          </p:nvSpPr>
          <p:spPr>
            <a:xfrm>
              <a:off x="3195360" y="3839760"/>
              <a:ext cx="2973240" cy="1130760"/>
            </a:xfrm>
            <a:prstGeom prst="trapezoid">
              <a:avLst>
                <a:gd name="adj" fmla="val 43807"/>
              </a:avLst>
            </a:prstGeom>
            <a:solidFill>
              <a:schemeClr val="accent3"/>
            </a:solidFill>
            <a:ln>
              <a:noFill/>
            </a:ln>
          </p:spPr>
          <p:style>
            <a:lnRef idx="2">
              <a:scrgbClr r="0" g="0" b="0"/>
            </a:lnRef>
            <a:fillRef idx="0">
              <a:scrgbClr r="0" g="0" b="0"/>
            </a:fillRef>
            <a:effectRef idx="0">
              <a:scrgbClr r="0" g="0" b="0"/>
            </a:effectRef>
            <a:fontRef idx="minor"/>
          </p:style>
        </p:sp>
        <p:sp>
          <p:nvSpPr>
            <p:cNvPr id="2009" name="CustomShape 6"/>
            <p:cNvSpPr/>
            <p:nvPr/>
          </p:nvSpPr>
          <p:spPr>
            <a:xfrm>
              <a:off x="2699640" y="4971240"/>
              <a:ext cx="3964680" cy="1130760"/>
            </a:xfrm>
            <a:prstGeom prst="trapezoid">
              <a:avLst>
                <a:gd name="adj" fmla="val 43807"/>
              </a:avLst>
            </a:prstGeom>
            <a:solidFill>
              <a:schemeClr val="accent2"/>
            </a:solidFill>
            <a:ln>
              <a:noFill/>
            </a:ln>
          </p:spPr>
          <p:style>
            <a:lnRef idx="2">
              <a:scrgbClr r="0" g="0" b="0"/>
            </a:lnRef>
            <a:fillRef idx="0">
              <a:scrgbClr r="0" g="0" b="0"/>
            </a:fillRef>
            <a:effectRef idx="0">
              <a:scrgbClr r="0" g="0" b="0"/>
            </a:effectRef>
            <a:fontRef idx="minor"/>
          </p:style>
        </p:sp>
      </p:grpSp>
      <p:grpSp>
        <p:nvGrpSpPr>
          <p:cNvPr id="2010" name="Group 7"/>
          <p:cNvGrpSpPr/>
          <p:nvPr/>
        </p:nvGrpSpPr>
        <p:grpSpPr>
          <a:xfrm>
            <a:off x="0" y="0"/>
            <a:ext cx="36000" cy="36000"/>
            <a:chOff x="0" y="0"/>
            <a:chExt cx="36000" cy="36000"/>
          </a:xfrm>
        </p:grpSpPr>
      </p:grpSp>
      <p:sp>
        <p:nvSpPr>
          <p:cNvPr id="2011" name="CustomShape 8"/>
          <p:cNvSpPr/>
          <p:nvPr/>
        </p:nvSpPr>
        <p:spPr>
          <a:xfrm>
            <a:off x="539640" y="1114920"/>
            <a:ext cx="1007280" cy="820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400" b="0" strike="noStrike" spc="-1">
                <a:solidFill>
                  <a:srgbClr val="000000"/>
                </a:solidFill>
                <a:latin typeface="Trebuchet MS"/>
                <a:ea typeface="DejaVu Sans"/>
              </a:rPr>
              <a:t>CUDA</a:t>
            </a:r>
            <a:endParaRPr lang="en-US" sz="2400" b="0" strike="noStrike" spc="-1">
              <a:latin typeface="Arial"/>
            </a:endParaRPr>
          </a:p>
        </p:txBody>
      </p:sp>
      <p:sp>
        <p:nvSpPr>
          <p:cNvPr id="2012" name="CustomShape 9"/>
          <p:cNvSpPr/>
          <p:nvPr/>
        </p:nvSpPr>
        <p:spPr>
          <a:xfrm>
            <a:off x="7236360" y="1114920"/>
            <a:ext cx="1295280" cy="820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400" b="0" strike="noStrike" spc="-1">
                <a:solidFill>
                  <a:srgbClr val="000000"/>
                </a:solidFill>
                <a:latin typeface="Trebuchet MS"/>
                <a:ea typeface="DejaVu Sans"/>
              </a:rPr>
              <a:t>OpenCL</a:t>
            </a:r>
            <a:endParaRPr lang="en-US" sz="2400" b="0" strike="noStrike" spc="-1">
              <a:latin typeface="Arial"/>
            </a:endParaRPr>
          </a:p>
        </p:txBody>
      </p:sp>
      <p:sp>
        <p:nvSpPr>
          <p:cNvPr id="2013" name="CustomShape 10"/>
          <p:cNvSpPr/>
          <p:nvPr/>
        </p:nvSpPr>
        <p:spPr>
          <a:xfrm>
            <a:off x="5220000" y="1921320"/>
            <a:ext cx="3167640" cy="637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1" strike="noStrike" spc="-1">
                <a:solidFill>
                  <a:srgbClr val="F79646"/>
                </a:solidFill>
                <a:latin typeface="Trebuchet MS"/>
                <a:ea typeface="DejaVu Sans"/>
              </a:rPr>
              <a:t>Private</a:t>
            </a:r>
            <a:r>
              <a:rPr lang="en-US" sz="1800" b="0" strike="noStrike" spc="-1">
                <a:solidFill>
                  <a:srgbClr val="F79646"/>
                </a:solidFill>
                <a:latin typeface="Trebuchet MS"/>
                <a:ea typeface="DejaVu Sans"/>
              </a:rPr>
              <a:t> </a:t>
            </a:r>
            <a:r>
              <a:rPr lang="en-US" sz="1800" b="0" strike="noStrike" spc="-1">
                <a:solidFill>
                  <a:srgbClr val="000000"/>
                </a:solidFill>
                <a:latin typeface="Trebuchet MS"/>
                <a:ea typeface="DejaVu Sans"/>
              </a:rPr>
              <a:t>– within a work-item</a:t>
            </a:r>
            <a:endParaRPr lang="en-US" sz="1800" b="0" strike="noStrike" spc="-1">
              <a:latin typeface="Arial"/>
            </a:endParaRPr>
          </a:p>
        </p:txBody>
      </p:sp>
      <p:sp>
        <p:nvSpPr>
          <p:cNvPr id="2014" name="CustomShape 11"/>
          <p:cNvSpPr/>
          <p:nvPr/>
        </p:nvSpPr>
        <p:spPr>
          <a:xfrm>
            <a:off x="1331640" y="1921320"/>
            <a:ext cx="2707200" cy="637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1" strike="noStrike" spc="-1">
                <a:solidFill>
                  <a:srgbClr val="F79646"/>
                </a:solidFill>
                <a:latin typeface="Trebuchet MS"/>
                <a:ea typeface="DejaVu Sans"/>
              </a:rPr>
              <a:t>Local</a:t>
            </a:r>
            <a:r>
              <a:rPr lang="en-US" sz="1800" b="0" strike="noStrike" spc="-1">
                <a:solidFill>
                  <a:srgbClr val="F79646"/>
                </a:solidFill>
                <a:latin typeface="Trebuchet MS"/>
                <a:ea typeface="DejaVu Sans"/>
              </a:rPr>
              <a:t> </a:t>
            </a:r>
            <a:r>
              <a:rPr lang="en-US" sz="1800" b="0" strike="noStrike" spc="-1">
                <a:solidFill>
                  <a:srgbClr val="000000"/>
                </a:solidFill>
                <a:latin typeface="Trebuchet MS"/>
                <a:ea typeface="DejaVu Sans"/>
              </a:rPr>
              <a:t>– within a thread</a:t>
            </a:r>
            <a:endParaRPr lang="en-US" sz="1800" b="0" strike="noStrike" spc="-1">
              <a:latin typeface="Arial"/>
            </a:endParaRPr>
          </a:p>
        </p:txBody>
      </p:sp>
      <p:sp>
        <p:nvSpPr>
          <p:cNvPr id="2015" name="CustomShape 12"/>
          <p:cNvSpPr/>
          <p:nvPr/>
        </p:nvSpPr>
        <p:spPr>
          <a:xfrm>
            <a:off x="5670360" y="2925000"/>
            <a:ext cx="3131280" cy="912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1" strike="noStrike" spc="-1">
                <a:solidFill>
                  <a:srgbClr val="8064A2"/>
                </a:solidFill>
                <a:latin typeface="Trebuchet MS"/>
                <a:ea typeface="DejaVu Sans"/>
              </a:rPr>
              <a:t>Local</a:t>
            </a:r>
            <a:r>
              <a:rPr lang="en-US" sz="1800" b="0" strike="noStrike" spc="-1">
                <a:solidFill>
                  <a:srgbClr val="8064A2"/>
                </a:solidFill>
                <a:latin typeface="Trebuchet MS"/>
                <a:ea typeface="DejaVu Sans"/>
              </a:rPr>
              <a:t> </a:t>
            </a:r>
            <a:r>
              <a:rPr lang="en-US" sz="1800" b="0" strike="noStrike" spc="-1">
                <a:solidFill>
                  <a:srgbClr val="000000"/>
                </a:solidFill>
                <a:latin typeface="Trebuchet MS"/>
                <a:ea typeface="DejaVu Sans"/>
              </a:rPr>
              <a:t>– shared between work-items in a work-group</a:t>
            </a:r>
            <a:endParaRPr lang="en-US" sz="1800" b="0" strike="noStrike" spc="-1">
              <a:latin typeface="Arial"/>
            </a:endParaRPr>
          </a:p>
        </p:txBody>
      </p:sp>
      <p:sp>
        <p:nvSpPr>
          <p:cNvPr id="2016" name="CustomShape 13"/>
          <p:cNvSpPr/>
          <p:nvPr/>
        </p:nvSpPr>
        <p:spPr>
          <a:xfrm>
            <a:off x="611640" y="2925000"/>
            <a:ext cx="2807640" cy="912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1" strike="noStrike" spc="-1">
                <a:solidFill>
                  <a:srgbClr val="8064A2"/>
                </a:solidFill>
                <a:latin typeface="Trebuchet MS"/>
                <a:ea typeface="DejaVu Sans"/>
              </a:rPr>
              <a:t>Shared</a:t>
            </a:r>
            <a:r>
              <a:rPr lang="en-US" sz="1800" b="0" strike="noStrike" spc="-1">
                <a:solidFill>
                  <a:srgbClr val="8064A2"/>
                </a:solidFill>
                <a:latin typeface="Trebuchet MS"/>
                <a:ea typeface="DejaVu Sans"/>
              </a:rPr>
              <a:t> </a:t>
            </a:r>
            <a:r>
              <a:rPr lang="en-US" sz="1800" b="0" strike="noStrike" spc="-1">
                <a:solidFill>
                  <a:srgbClr val="000000"/>
                </a:solidFill>
                <a:latin typeface="Trebuchet MS"/>
                <a:ea typeface="DejaVu Sans"/>
              </a:rPr>
              <a:t>– shared between threads in a thread block</a:t>
            </a:r>
            <a:endParaRPr lang="en-US" sz="1800" b="0" strike="noStrike" spc="-1">
              <a:latin typeface="Arial"/>
            </a:endParaRPr>
          </a:p>
        </p:txBody>
      </p:sp>
      <p:sp>
        <p:nvSpPr>
          <p:cNvPr id="2017" name="CustomShape 14"/>
          <p:cNvSpPr/>
          <p:nvPr/>
        </p:nvSpPr>
        <p:spPr>
          <a:xfrm>
            <a:off x="258480" y="4082760"/>
            <a:ext cx="2577600" cy="912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1" strike="noStrike" spc="-1">
                <a:solidFill>
                  <a:srgbClr val="9BBB59"/>
                </a:solidFill>
                <a:latin typeface="Trebuchet MS"/>
                <a:ea typeface="DejaVu Sans"/>
              </a:rPr>
              <a:t>Constant</a:t>
            </a:r>
            <a:r>
              <a:rPr lang="en-US" sz="1800" b="0" strike="noStrike" spc="-1">
                <a:solidFill>
                  <a:srgbClr val="000000"/>
                </a:solidFill>
                <a:latin typeface="Trebuchet MS"/>
                <a:ea typeface="DejaVu Sans"/>
              </a:rPr>
              <a:t> – a cache for constant memory</a:t>
            </a:r>
            <a:endParaRPr lang="en-US" sz="1800" b="0" strike="noStrike" spc="-1">
              <a:latin typeface="Arial"/>
            </a:endParaRPr>
          </a:p>
        </p:txBody>
      </p:sp>
      <p:sp>
        <p:nvSpPr>
          <p:cNvPr id="2018" name="CustomShape 15"/>
          <p:cNvSpPr/>
          <p:nvPr/>
        </p:nvSpPr>
        <p:spPr>
          <a:xfrm>
            <a:off x="6372360" y="4082760"/>
            <a:ext cx="2577600" cy="912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1" strike="noStrike" spc="-1">
                <a:solidFill>
                  <a:srgbClr val="9BBB59"/>
                </a:solidFill>
                <a:latin typeface="Trebuchet MS"/>
                <a:ea typeface="DejaVu Sans"/>
              </a:rPr>
              <a:t>Constant</a:t>
            </a:r>
            <a:r>
              <a:rPr lang="en-US" sz="1800" b="0" strike="noStrike" spc="-1">
                <a:solidFill>
                  <a:srgbClr val="000000"/>
                </a:solidFill>
                <a:latin typeface="Trebuchet MS"/>
                <a:ea typeface="DejaVu Sans"/>
              </a:rPr>
              <a:t> – a cache for constant memory</a:t>
            </a:r>
            <a:endParaRPr lang="en-US" sz="1800" b="0" strike="noStrike" spc="-1">
              <a:latin typeface="Arial"/>
            </a:endParaRPr>
          </a:p>
        </p:txBody>
      </p:sp>
      <p:sp>
        <p:nvSpPr>
          <p:cNvPr id="2019" name="CustomShape 16"/>
          <p:cNvSpPr/>
          <p:nvPr/>
        </p:nvSpPr>
        <p:spPr>
          <a:xfrm>
            <a:off x="258480" y="5157360"/>
            <a:ext cx="2800440" cy="912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1" strike="noStrike" spc="-1">
                <a:solidFill>
                  <a:srgbClr val="C0504D"/>
                </a:solidFill>
                <a:latin typeface="Trebuchet MS"/>
                <a:ea typeface="DejaVu Sans"/>
              </a:rPr>
              <a:t>Device</a:t>
            </a:r>
            <a:r>
              <a:rPr lang="en-US" sz="1800" b="0" strike="noStrike" spc="-1">
                <a:solidFill>
                  <a:srgbClr val="000000"/>
                </a:solidFill>
                <a:latin typeface="Trebuchet MS"/>
                <a:ea typeface="DejaVu Sans"/>
              </a:rPr>
              <a:t> – shared between all thread blocks</a:t>
            </a:r>
            <a:endParaRPr lang="en-US" sz="1800" b="0" strike="noStrike" spc="-1">
              <a:latin typeface="Arial"/>
            </a:endParaRPr>
          </a:p>
        </p:txBody>
      </p:sp>
      <p:sp>
        <p:nvSpPr>
          <p:cNvPr id="2020" name="CustomShape 17"/>
          <p:cNvSpPr/>
          <p:nvPr/>
        </p:nvSpPr>
        <p:spPr>
          <a:xfrm>
            <a:off x="6660360" y="5123880"/>
            <a:ext cx="2447640" cy="912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1" strike="noStrike" spc="-1">
                <a:solidFill>
                  <a:srgbClr val="C0504D"/>
                </a:solidFill>
                <a:latin typeface="Trebuchet MS"/>
                <a:ea typeface="DejaVu Sans"/>
              </a:rPr>
              <a:t>Global</a:t>
            </a:r>
            <a:r>
              <a:rPr lang="en-US" sz="1800" b="0" strike="noStrike" spc="-1">
                <a:solidFill>
                  <a:srgbClr val="000000"/>
                </a:solidFill>
                <a:latin typeface="Trebuchet MS"/>
                <a:ea typeface="DejaVu Sans"/>
              </a:rPr>
              <a:t> – shared between all work-groups</a:t>
            </a:r>
            <a:endParaRPr lang="en-US" sz="1800" b="0" strike="noStrike" spc="-1">
              <a:latin typeface="Arial"/>
            </a:endParaRPr>
          </a:p>
        </p:txBody>
      </p:sp>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1"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Allocating and copying memory</a:t>
            </a:r>
            <a:endParaRPr lang="en-US" sz="4400" b="0" strike="noStrike" spc="-1">
              <a:latin typeface="Arial"/>
            </a:endParaRPr>
          </a:p>
        </p:txBody>
      </p:sp>
      <p:graphicFrame>
        <p:nvGraphicFramePr>
          <p:cNvPr id="2022" name="Table 2"/>
          <p:cNvGraphicFramePr/>
          <p:nvPr/>
        </p:nvGraphicFramePr>
        <p:xfrm>
          <a:off x="107640" y="1815840"/>
          <a:ext cx="8928360" cy="3764160"/>
        </p:xfrm>
        <a:graphic>
          <a:graphicData uri="http://schemas.openxmlformats.org/drawingml/2006/table">
            <a:tbl>
              <a:tblPr/>
              <a:tblGrid>
                <a:gridCol w="1800000">
                  <a:extLst>
                    <a:ext uri="{9D8B030D-6E8A-4147-A177-3AD203B41FA5}">
                      <a16:colId xmlns:a16="http://schemas.microsoft.com/office/drawing/2014/main" val="20000"/>
                    </a:ext>
                  </a:extLst>
                </a:gridCol>
                <a:gridCol w="3312360">
                  <a:extLst>
                    <a:ext uri="{9D8B030D-6E8A-4147-A177-3AD203B41FA5}">
                      <a16:colId xmlns:a16="http://schemas.microsoft.com/office/drawing/2014/main" val="20001"/>
                    </a:ext>
                  </a:extLst>
                </a:gridCol>
                <a:gridCol w="3816360">
                  <a:extLst>
                    <a:ext uri="{9D8B030D-6E8A-4147-A177-3AD203B41FA5}">
                      <a16:colId xmlns:a16="http://schemas.microsoft.com/office/drawing/2014/main" val="20002"/>
                    </a:ext>
                  </a:extLst>
                </a:gridCol>
              </a:tblGrid>
              <a:tr h="357120">
                <a:tc>
                  <a:txBody>
                    <a:bodyPr/>
                    <a:lstStyle/>
                    <a:p>
                      <a:endParaRPr lang="zh-CN"/>
                    </a:p>
                  </a:txBody>
                  <a:tcPr>
                    <a:noFill/>
                  </a:tcPr>
                </a:tc>
                <a:tc>
                  <a:txBody>
                    <a:bodyPr/>
                    <a:lstStyle/>
                    <a:p>
                      <a:pPr algn="ctr">
                        <a:lnSpc>
                          <a:spcPct val="100000"/>
                        </a:lnSpc>
                      </a:pPr>
                      <a:r>
                        <a:rPr lang="en-US" sz="1800" b="1" strike="noStrike" spc="-1">
                          <a:solidFill>
                            <a:srgbClr val="000000"/>
                          </a:solidFill>
                          <a:latin typeface="Trebuchet MS"/>
                        </a:rPr>
                        <a:t>CUDA C</a:t>
                      </a:r>
                      <a:endParaRPr lang="en-US" sz="1800" b="0" strike="noStrike" spc="-1">
                        <a:latin typeface="Arial"/>
                      </a:endParaRPr>
                    </a:p>
                  </a:txBody>
                  <a:tcPr>
                    <a:noFill/>
                  </a:tcPr>
                </a:tc>
                <a:tc>
                  <a:txBody>
                    <a:bodyPr/>
                    <a:lstStyle/>
                    <a:p>
                      <a:pPr algn="ctr">
                        <a:lnSpc>
                          <a:spcPct val="100000"/>
                        </a:lnSpc>
                      </a:pPr>
                      <a:r>
                        <a:rPr lang="en-US" sz="1800" b="1" strike="noStrike" spc="-1">
                          <a:solidFill>
                            <a:srgbClr val="000000"/>
                          </a:solidFill>
                          <a:latin typeface="Trebuchet MS"/>
                        </a:rPr>
                        <a:t>OpenCL C</a:t>
                      </a:r>
                      <a:endParaRPr lang="en-US" sz="1800" b="0" strike="noStrike" spc="-1">
                        <a:latin typeface="Arial"/>
                      </a:endParaRPr>
                    </a:p>
                  </a:txBody>
                  <a:tcPr>
                    <a:noFill/>
                  </a:tcPr>
                </a:tc>
                <a:extLst>
                  <a:ext uri="{0D108BD9-81ED-4DB2-BD59-A6C34878D82A}">
                    <a16:rowId xmlns:a16="http://schemas.microsoft.com/office/drawing/2014/main" val="10000"/>
                  </a:ext>
                </a:extLst>
              </a:tr>
              <a:tr h="1344600">
                <a:tc>
                  <a:txBody>
                    <a:bodyPr/>
                    <a:lstStyle/>
                    <a:p>
                      <a:pPr>
                        <a:lnSpc>
                          <a:spcPct val="100000"/>
                        </a:lnSpc>
                      </a:pPr>
                      <a:r>
                        <a:rPr lang="en-US" sz="1800" b="0" strike="noStrike" spc="-1">
                          <a:solidFill>
                            <a:srgbClr val="000000"/>
                          </a:solidFill>
                          <a:latin typeface="Trebuchet MS"/>
                        </a:rPr>
                        <a:t>Allocate</a:t>
                      </a:r>
                      <a:endParaRPr lang="en-US" sz="1800" b="0" strike="noStrike" spc="-1">
                        <a:latin typeface="Arial"/>
                      </a:endParaRPr>
                    </a:p>
                  </a:txBody>
                  <a:tcPr>
                    <a:noFill/>
                  </a:tcPr>
                </a:tc>
                <a:tc>
                  <a:txBody>
                    <a:bodyPr/>
                    <a:lstStyle/>
                    <a:p>
                      <a:pPr>
                        <a:lnSpc>
                          <a:spcPct val="100000"/>
                        </a:lnSpc>
                      </a:pPr>
                      <a:r>
                        <a:rPr lang="en-US" sz="1400" b="1" strike="noStrike" spc="-1">
                          <a:solidFill>
                            <a:srgbClr val="C0504D"/>
                          </a:solidFill>
                          <a:latin typeface="Courier New Bold"/>
                        </a:rPr>
                        <a:t>float</a:t>
                      </a:r>
                      <a:r>
                        <a:rPr lang="en-US" sz="1400" b="1" strike="noStrike" spc="-1">
                          <a:solidFill>
                            <a:srgbClr val="000000"/>
                          </a:solidFill>
                          <a:latin typeface="Courier New Bold"/>
                        </a:rPr>
                        <a:t>* d_x;</a:t>
                      </a:r>
                      <a:endParaRPr lang="en-US" sz="1400" b="0" strike="noStrike" spc="-1">
                        <a:latin typeface="Arial"/>
                      </a:endParaRPr>
                    </a:p>
                    <a:p>
                      <a:pPr>
                        <a:lnSpc>
                          <a:spcPct val="100000"/>
                        </a:lnSpc>
                      </a:pPr>
                      <a:r>
                        <a:rPr lang="en-US" sz="1400" b="1" strike="noStrike" spc="-1">
                          <a:solidFill>
                            <a:srgbClr val="4F81BD"/>
                          </a:solidFill>
                          <a:latin typeface="Courier New Bold"/>
                        </a:rPr>
                        <a:t>cudaMalloc</a:t>
                      </a:r>
                      <a:r>
                        <a:rPr lang="en-US" sz="1400" b="1" strike="noStrike" spc="-1">
                          <a:solidFill>
                            <a:srgbClr val="000000"/>
                          </a:solidFill>
                          <a:latin typeface="Courier New Bold"/>
                        </a:rPr>
                        <a:t>(&amp;d_x, </a:t>
                      </a:r>
                      <a:r>
                        <a:rPr lang="en-US" sz="1400" b="1" strike="noStrike" spc="-1">
                          <a:solidFill>
                            <a:srgbClr val="17375E"/>
                          </a:solidFill>
                          <a:latin typeface="Courier New Bold"/>
                        </a:rPr>
                        <a:t>sizeof</a:t>
                      </a:r>
                      <a:r>
                        <a:rPr lang="en-US" sz="1400" b="1" strike="noStrike" spc="-1">
                          <a:solidFill>
                            <a:srgbClr val="000000"/>
                          </a:solidFill>
                          <a:latin typeface="Courier New Bold"/>
                        </a:rPr>
                        <a:t>(float)*size);</a:t>
                      </a:r>
                      <a:endParaRPr lang="en-US" sz="1400" b="0" strike="noStrike" spc="-1">
                        <a:latin typeface="Arial"/>
                      </a:endParaRPr>
                    </a:p>
                  </a:txBody>
                  <a:tcPr>
                    <a:noFill/>
                  </a:tcPr>
                </a:tc>
                <a:tc>
                  <a:txBody>
                    <a:bodyPr/>
                    <a:lstStyle/>
                    <a:p>
                      <a:pPr>
                        <a:lnSpc>
                          <a:spcPct val="100000"/>
                        </a:lnSpc>
                      </a:pPr>
                      <a:r>
                        <a:rPr lang="en-US" sz="1400" b="1" strike="noStrike" spc="-1">
                          <a:solidFill>
                            <a:srgbClr val="8064A2"/>
                          </a:solidFill>
                          <a:latin typeface="Courier New Bold"/>
                        </a:rPr>
                        <a:t>cl_mem</a:t>
                      </a:r>
                      <a:r>
                        <a:rPr lang="en-US" sz="1400" b="1" strike="noStrike" spc="-1">
                          <a:solidFill>
                            <a:srgbClr val="000000"/>
                          </a:solidFill>
                          <a:latin typeface="Courier New Bold"/>
                        </a:rPr>
                        <a:t> d_x =</a:t>
                      </a:r>
                      <a:endParaRPr lang="en-US" sz="1400" b="0" strike="noStrike" spc="-1">
                        <a:latin typeface="Arial"/>
                      </a:endParaRPr>
                    </a:p>
                    <a:p>
                      <a:pPr>
                        <a:lnSpc>
                          <a:spcPct val="100000"/>
                        </a:lnSpc>
                      </a:pPr>
                      <a:r>
                        <a:rPr lang="en-US" sz="1400" b="1" strike="noStrike" spc="-1">
                          <a:solidFill>
                            <a:srgbClr val="000000"/>
                          </a:solidFill>
                          <a:latin typeface="Courier New Bold"/>
                        </a:rPr>
                        <a:t>   </a:t>
                      </a:r>
                      <a:r>
                        <a:rPr lang="en-US" sz="1400" b="1" strike="noStrike" spc="-1">
                          <a:solidFill>
                            <a:srgbClr val="17375E"/>
                          </a:solidFill>
                          <a:latin typeface="Courier New Bold"/>
                        </a:rPr>
                        <a:t>clCreateBuffer</a:t>
                      </a:r>
                      <a:r>
                        <a:rPr lang="en-US" sz="1400" b="1" strike="noStrike" spc="-1">
                          <a:solidFill>
                            <a:srgbClr val="000000"/>
                          </a:solidFill>
                          <a:latin typeface="Courier New Bold"/>
                        </a:rPr>
                        <a:t>(context,</a:t>
                      </a:r>
                      <a:endParaRPr lang="en-US" sz="1400" b="0" strike="noStrike" spc="-1">
                        <a:latin typeface="Arial"/>
                      </a:endParaRPr>
                    </a:p>
                    <a:p>
                      <a:pPr>
                        <a:lnSpc>
                          <a:spcPct val="100000"/>
                        </a:lnSpc>
                      </a:pPr>
                      <a:r>
                        <a:rPr lang="en-US" sz="1400" b="1" strike="noStrike" spc="-1">
                          <a:solidFill>
                            <a:srgbClr val="9BBB59"/>
                          </a:solidFill>
                          <a:latin typeface="Courier New Bold"/>
                        </a:rPr>
                        <a:t>     </a:t>
                      </a:r>
                      <a:r>
                        <a:rPr lang="en-US" sz="1400" b="1" strike="noStrike" spc="-1">
                          <a:solidFill>
                            <a:srgbClr val="8064A2"/>
                          </a:solidFill>
                          <a:latin typeface="Courier New Bold"/>
                        </a:rPr>
                        <a:t>CL_MEM_READ_WRITE</a:t>
                      </a:r>
                      <a:r>
                        <a:rPr lang="en-US" sz="1400" b="1" strike="noStrike" spc="-1">
                          <a:solidFill>
                            <a:srgbClr val="000000"/>
                          </a:solidFill>
                          <a:latin typeface="Courier New Bold"/>
                        </a:rPr>
                        <a:t>,</a:t>
                      </a:r>
                      <a:endParaRPr lang="en-US" sz="1400" b="0" strike="noStrike" spc="-1">
                        <a:latin typeface="Arial"/>
                      </a:endParaRPr>
                    </a:p>
                    <a:p>
                      <a:pPr>
                        <a:lnSpc>
                          <a:spcPct val="100000"/>
                        </a:lnSpc>
                      </a:pPr>
                      <a:r>
                        <a:rPr lang="en-US" sz="1400" b="1" strike="noStrike" spc="-1">
                          <a:solidFill>
                            <a:srgbClr val="17375E"/>
                          </a:solidFill>
                          <a:latin typeface="Courier New Bold"/>
                        </a:rPr>
                        <a:t>     sizeof</a:t>
                      </a:r>
                      <a:r>
                        <a:rPr lang="en-US" sz="1400" b="1" strike="noStrike" spc="-1">
                          <a:solidFill>
                            <a:srgbClr val="000000"/>
                          </a:solidFill>
                          <a:latin typeface="Courier New Bold"/>
                        </a:rPr>
                        <a:t>(</a:t>
                      </a:r>
                      <a:r>
                        <a:rPr lang="en-US" sz="1400" b="1" strike="noStrike" spc="-1">
                          <a:solidFill>
                            <a:srgbClr val="C0504D"/>
                          </a:solidFill>
                          <a:latin typeface="Courier New Bold"/>
                        </a:rPr>
                        <a:t>float</a:t>
                      </a:r>
                      <a:r>
                        <a:rPr lang="en-US" sz="1400" b="1" strike="noStrike" spc="-1">
                          <a:solidFill>
                            <a:srgbClr val="000000"/>
                          </a:solidFill>
                          <a:latin typeface="Courier New Bold"/>
                        </a:rPr>
                        <a:t>)*size,</a:t>
                      </a:r>
                      <a:endParaRPr lang="en-US" sz="1400" b="0" strike="noStrike" spc="-1">
                        <a:latin typeface="Arial"/>
                      </a:endParaRPr>
                    </a:p>
                    <a:p>
                      <a:pPr>
                        <a:lnSpc>
                          <a:spcPct val="100000"/>
                        </a:lnSpc>
                      </a:pPr>
                      <a:r>
                        <a:rPr lang="en-US" sz="1400" b="1" strike="noStrike" spc="-1">
                          <a:solidFill>
                            <a:srgbClr val="000000"/>
                          </a:solidFill>
                          <a:latin typeface="Courier New Bold"/>
                        </a:rPr>
                        <a:t>     NULL, NULL);</a:t>
                      </a:r>
                      <a:endParaRPr lang="en-US" sz="1400" b="0" strike="noStrike" spc="-1">
                        <a:latin typeface="Arial"/>
                      </a:endParaRPr>
                    </a:p>
                    <a:p>
                      <a:pPr>
                        <a:lnSpc>
                          <a:spcPct val="100000"/>
                        </a:lnSpc>
                      </a:pPr>
                      <a:endParaRPr lang="en-US" sz="1400" b="0" strike="noStrike" spc="-1">
                        <a:latin typeface="Arial"/>
                      </a:endParaRPr>
                    </a:p>
                  </a:txBody>
                  <a:tcPr>
                    <a:noFill/>
                  </a:tcPr>
                </a:tc>
                <a:extLst>
                  <a:ext uri="{0D108BD9-81ED-4DB2-BD59-A6C34878D82A}">
                    <a16:rowId xmlns:a16="http://schemas.microsoft.com/office/drawing/2014/main" val="10001"/>
                  </a:ext>
                </a:extLst>
              </a:tr>
              <a:tr h="1135800">
                <a:tc>
                  <a:txBody>
                    <a:bodyPr/>
                    <a:lstStyle/>
                    <a:p>
                      <a:pPr>
                        <a:lnSpc>
                          <a:spcPct val="100000"/>
                        </a:lnSpc>
                      </a:pPr>
                      <a:r>
                        <a:rPr lang="en-US" sz="1800" b="0" strike="noStrike" spc="-1">
                          <a:solidFill>
                            <a:srgbClr val="000000"/>
                          </a:solidFill>
                          <a:latin typeface="Trebuchet MS"/>
                        </a:rPr>
                        <a:t>Host to Device</a:t>
                      </a:r>
                      <a:endParaRPr lang="en-US" sz="1800" b="0" strike="noStrike" spc="-1">
                        <a:latin typeface="Arial"/>
                      </a:endParaRPr>
                    </a:p>
                  </a:txBody>
                  <a:tcPr>
                    <a:noFill/>
                  </a:tcPr>
                </a:tc>
                <a:tc>
                  <a:txBody>
                    <a:bodyPr/>
                    <a:lstStyle/>
                    <a:p>
                      <a:pPr>
                        <a:lnSpc>
                          <a:spcPct val="100000"/>
                        </a:lnSpc>
                      </a:pPr>
                      <a:r>
                        <a:rPr lang="en-US" sz="1400" b="1" strike="noStrike" spc="-1">
                          <a:solidFill>
                            <a:srgbClr val="4F81BD"/>
                          </a:solidFill>
                          <a:latin typeface="Courier New Bold"/>
                        </a:rPr>
                        <a:t>cudaMemcpy</a:t>
                      </a:r>
                      <a:r>
                        <a:rPr lang="en-US" sz="1400" b="1" strike="noStrike" spc="-1">
                          <a:solidFill>
                            <a:srgbClr val="000000"/>
                          </a:solidFill>
                          <a:latin typeface="Courier New Bold"/>
                        </a:rPr>
                        <a:t>(d_x, h_x,</a:t>
                      </a:r>
                      <a:endParaRPr lang="en-US" sz="1400" b="0" strike="noStrike" spc="-1">
                        <a:latin typeface="Arial"/>
                      </a:endParaRPr>
                    </a:p>
                    <a:p>
                      <a:pPr>
                        <a:lnSpc>
                          <a:spcPct val="100000"/>
                        </a:lnSpc>
                      </a:pPr>
                      <a:r>
                        <a:rPr lang="en-US" sz="1400" b="1" strike="noStrike" spc="-1">
                          <a:solidFill>
                            <a:srgbClr val="000000"/>
                          </a:solidFill>
                          <a:latin typeface="Courier New Bold"/>
                        </a:rPr>
                        <a:t>    </a:t>
                      </a:r>
                      <a:r>
                        <a:rPr lang="en-US" sz="1400" b="1" strike="noStrike" spc="-1">
                          <a:solidFill>
                            <a:srgbClr val="17375E"/>
                          </a:solidFill>
                          <a:latin typeface="Courier New Bold"/>
                        </a:rPr>
                        <a:t>sizeof</a:t>
                      </a:r>
                      <a:r>
                        <a:rPr lang="en-US" sz="1400" b="1" strike="noStrike" spc="-1">
                          <a:solidFill>
                            <a:srgbClr val="000000"/>
                          </a:solidFill>
                          <a:latin typeface="Courier New Bold"/>
                        </a:rPr>
                        <a:t>(float)*size,</a:t>
                      </a:r>
                      <a:endParaRPr lang="en-US" sz="1400" b="0" strike="noStrike" spc="-1">
                        <a:latin typeface="Arial"/>
                      </a:endParaRPr>
                    </a:p>
                    <a:p>
                      <a:pPr>
                        <a:lnSpc>
                          <a:spcPct val="100000"/>
                        </a:lnSpc>
                      </a:pPr>
                      <a:r>
                        <a:rPr lang="en-US" sz="1400" b="1" strike="noStrike" spc="-1">
                          <a:solidFill>
                            <a:srgbClr val="000000"/>
                          </a:solidFill>
                          <a:latin typeface="Courier New Bold"/>
                        </a:rPr>
                        <a:t>    </a:t>
                      </a:r>
                      <a:r>
                        <a:rPr lang="en-US" sz="1400" b="1" strike="noStrike" spc="-1">
                          <a:solidFill>
                            <a:srgbClr val="4F81BD"/>
                          </a:solidFill>
                          <a:latin typeface="Courier New Bold"/>
                        </a:rPr>
                        <a:t>cudaMemcpyHostToDevice</a:t>
                      </a:r>
                      <a:r>
                        <a:rPr lang="en-US" sz="1400" b="1" strike="noStrike" spc="-1">
                          <a:solidFill>
                            <a:srgbClr val="000000"/>
                          </a:solidFill>
                          <a:latin typeface="Courier New Bold"/>
                        </a:rPr>
                        <a:t>);</a:t>
                      </a:r>
                      <a:endParaRPr lang="en-US" sz="1400" b="0" strike="noStrike" spc="-1">
                        <a:latin typeface="Arial"/>
                      </a:endParaRPr>
                    </a:p>
                  </a:txBody>
                  <a:tcPr>
                    <a:noFill/>
                  </a:tcPr>
                </a:tc>
                <a:tc>
                  <a:txBody>
                    <a:bodyPr/>
                    <a:lstStyle/>
                    <a:p>
                      <a:pPr>
                        <a:lnSpc>
                          <a:spcPct val="100000"/>
                        </a:lnSpc>
                      </a:pPr>
                      <a:r>
                        <a:rPr lang="en-US" sz="1400" b="1" strike="noStrike" spc="-1">
                          <a:solidFill>
                            <a:srgbClr val="17375E"/>
                          </a:solidFill>
                          <a:latin typeface="Courier New Bold"/>
                        </a:rPr>
                        <a:t>clEnqueueWriteBuffer</a:t>
                      </a:r>
                      <a:r>
                        <a:rPr lang="en-US" sz="1400" b="1" strike="noStrike" spc="-1">
                          <a:solidFill>
                            <a:srgbClr val="000000"/>
                          </a:solidFill>
                          <a:latin typeface="Courier New Bold"/>
                        </a:rPr>
                        <a:t>(queue, d_x,</a:t>
                      </a:r>
                      <a:endParaRPr lang="en-US" sz="1400" b="0" strike="noStrike" spc="-1">
                        <a:latin typeface="Arial"/>
                      </a:endParaRPr>
                    </a:p>
                    <a:p>
                      <a:pPr>
                        <a:lnSpc>
                          <a:spcPct val="100000"/>
                        </a:lnSpc>
                      </a:pPr>
                      <a:r>
                        <a:rPr lang="en-US" sz="1400" b="1" strike="noStrike" spc="-1">
                          <a:solidFill>
                            <a:srgbClr val="000000"/>
                          </a:solidFill>
                          <a:latin typeface="Courier New Bold"/>
                        </a:rPr>
                        <a:t>      </a:t>
                      </a:r>
                      <a:r>
                        <a:rPr lang="en-US" sz="1400" b="1" strike="noStrike" spc="-1">
                          <a:solidFill>
                            <a:srgbClr val="8064A2"/>
                          </a:solidFill>
                          <a:latin typeface="Courier New Bold"/>
                        </a:rPr>
                        <a:t>CL_TRUE</a:t>
                      </a:r>
                      <a:r>
                        <a:rPr lang="en-US" sz="1400" b="1" strike="noStrike" spc="-1">
                          <a:solidFill>
                            <a:srgbClr val="000000"/>
                          </a:solidFill>
                          <a:latin typeface="Courier New Bold"/>
                        </a:rPr>
                        <a:t>, 0, </a:t>
                      </a:r>
                      <a:endParaRPr lang="en-US" sz="1400" b="0" strike="noStrike" spc="-1">
                        <a:latin typeface="Arial"/>
                      </a:endParaRPr>
                    </a:p>
                    <a:p>
                      <a:pPr>
                        <a:lnSpc>
                          <a:spcPct val="100000"/>
                        </a:lnSpc>
                      </a:pPr>
                      <a:r>
                        <a:rPr lang="en-US" sz="1400" b="1" strike="noStrike" spc="-1">
                          <a:solidFill>
                            <a:srgbClr val="17375E"/>
                          </a:solidFill>
                          <a:latin typeface="Courier New Bold"/>
                        </a:rPr>
                        <a:t>      sizeof</a:t>
                      </a:r>
                      <a:r>
                        <a:rPr lang="en-US" sz="1400" b="1" strike="noStrike" spc="-1">
                          <a:solidFill>
                            <a:srgbClr val="000000"/>
                          </a:solidFill>
                          <a:latin typeface="Courier New Bold"/>
                        </a:rPr>
                        <a:t>(</a:t>
                      </a:r>
                      <a:r>
                        <a:rPr lang="en-US" sz="1400" b="1" strike="noStrike" spc="-1">
                          <a:solidFill>
                            <a:srgbClr val="C0504D"/>
                          </a:solidFill>
                          <a:latin typeface="Courier New Bold"/>
                        </a:rPr>
                        <a:t>float</a:t>
                      </a:r>
                      <a:r>
                        <a:rPr lang="en-US" sz="1400" b="1" strike="noStrike" spc="-1">
                          <a:solidFill>
                            <a:srgbClr val="000000"/>
                          </a:solidFill>
                          <a:latin typeface="Courier New Bold"/>
                        </a:rPr>
                        <a:t>)*size,</a:t>
                      </a:r>
                      <a:endParaRPr lang="en-US" sz="1400" b="0" strike="noStrike" spc="-1">
                        <a:latin typeface="Arial"/>
                      </a:endParaRPr>
                    </a:p>
                    <a:p>
                      <a:pPr>
                        <a:lnSpc>
                          <a:spcPct val="100000"/>
                        </a:lnSpc>
                      </a:pPr>
                      <a:r>
                        <a:rPr lang="en-US" sz="1400" b="1" strike="noStrike" spc="-1">
                          <a:solidFill>
                            <a:srgbClr val="000000"/>
                          </a:solidFill>
                          <a:latin typeface="Courier New Bold"/>
                        </a:rPr>
                        <a:t>      h_x, 0, NULL, NULL);</a:t>
                      </a:r>
                      <a:endParaRPr lang="en-US" sz="1400" b="0" strike="noStrike" spc="-1">
                        <a:latin typeface="Arial"/>
                      </a:endParaRPr>
                    </a:p>
                    <a:p>
                      <a:pPr>
                        <a:lnSpc>
                          <a:spcPct val="100000"/>
                        </a:lnSpc>
                      </a:pPr>
                      <a:endParaRPr lang="en-US" sz="1400" b="0" strike="noStrike" spc="-1">
                        <a:latin typeface="Arial"/>
                      </a:endParaRPr>
                    </a:p>
                  </a:txBody>
                  <a:tcPr>
                    <a:noFill/>
                  </a:tcPr>
                </a:tc>
                <a:extLst>
                  <a:ext uri="{0D108BD9-81ED-4DB2-BD59-A6C34878D82A}">
                    <a16:rowId xmlns:a16="http://schemas.microsoft.com/office/drawing/2014/main" val="10002"/>
                  </a:ext>
                </a:extLst>
              </a:tr>
              <a:tr h="927000">
                <a:tc>
                  <a:txBody>
                    <a:bodyPr/>
                    <a:lstStyle/>
                    <a:p>
                      <a:pPr>
                        <a:lnSpc>
                          <a:spcPct val="100000"/>
                        </a:lnSpc>
                      </a:pPr>
                      <a:r>
                        <a:rPr lang="en-US" sz="1800" b="0" strike="noStrike" spc="-1">
                          <a:solidFill>
                            <a:srgbClr val="000000"/>
                          </a:solidFill>
                          <a:latin typeface="Trebuchet MS"/>
                        </a:rPr>
                        <a:t>Device to Host</a:t>
                      </a:r>
                      <a:endParaRPr lang="en-US" sz="1800" b="0" strike="noStrike" spc="-1">
                        <a:latin typeface="Arial"/>
                      </a:endParaRPr>
                    </a:p>
                  </a:txBody>
                  <a:tcPr>
                    <a:noFill/>
                  </a:tcPr>
                </a:tc>
                <a:tc>
                  <a:txBody>
                    <a:bodyPr/>
                    <a:lstStyle/>
                    <a:p>
                      <a:pPr>
                        <a:lnSpc>
                          <a:spcPct val="100000"/>
                        </a:lnSpc>
                      </a:pPr>
                      <a:r>
                        <a:rPr lang="en-US" sz="1400" b="1" strike="noStrike" spc="-1">
                          <a:solidFill>
                            <a:srgbClr val="4F81BD"/>
                          </a:solidFill>
                          <a:latin typeface="Courier New Bold"/>
                        </a:rPr>
                        <a:t>cudaMemcpy</a:t>
                      </a:r>
                      <a:r>
                        <a:rPr lang="en-US" sz="1400" b="1" strike="noStrike" spc="-1">
                          <a:solidFill>
                            <a:srgbClr val="000000"/>
                          </a:solidFill>
                          <a:latin typeface="Courier New Bold"/>
                        </a:rPr>
                        <a:t>(h_x, d_x,</a:t>
                      </a:r>
                      <a:endParaRPr lang="en-US" sz="1400" b="0" strike="noStrike" spc="-1">
                        <a:latin typeface="Arial"/>
                      </a:endParaRPr>
                    </a:p>
                    <a:p>
                      <a:pPr>
                        <a:lnSpc>
                          <a:spcPct val="100000"/>
                        </a:lnSpc>
                      </a:pPr>
                      <a:r>
                        <a:rPr lang="en-US" sz="1400" b="1" strike="noStrike" spc="-1">
                          <a:solidFill>
                            <a:srgbClr val="000000"/>
                          </a:solidFill>
                          <a:latin typeface="Courier New Bold"/>
                        </a:rPr>
                        <a:t>    </a:t>
                      </a:r>
                      <a:r>
                        <a:rPr lang="en-US" sz="1400" b="1" strike="noStrike" spc="-1">
                          <a:solidFill>
                            <a:srgbClr val="17375E"/>
                          </a:solidFill>
                          <a:latin typeface="Courier New Bold"/>
                        </a:rPr>
                        <a:t>sizeof</a:t>
                      </a:r>
                      <a:r>
                        <a:rPr lang="en-US" sz="1400" b="1" strike="noStrike" spc="-1">
                          <a:solidFill>
                            <a:srgbClr val="000000"/>
                          </a:solidFill>
                          <a:latin typeface="Courier New Bold"/>
                        </a:rPr>
                        <a:t>(float)*size,</a:t>
                      </a:r>
                      <a:endParaRPr lang="en-US" sz="1400" b="0" strike="noStrike" spc="-1">
                        <a:latin typeface="Arial"/>
                      </a:endParaRPr>
                    </a:p>
                    <a:p>
                      <a:pPr>
                        <a:lnSpc>
                          <a:spcPct val="100000"/>
                        </a:lnSpc>
                      </a:pPr>
                      <a:r>
                        <a:rPr lang="en-US" sz="1400" b="1" strike="noStrike" spc="-1">
                          <a:solidFill>
                            <a:srgbClr val="000000"/>
                          </a:solidFill>
                          <a:latin typeface="Courier New Bold"/>
                        </a:rPr>
                        <a:t>    </a:t>
                      </a:r>
                      <a:r>
                        <a:rPr lang="en-US" sz="1400" b="1" strike="noStrike" spc="-1">
                          <a:solidFill>
                            <a:srgbClr val="4F81BD"/>
                          </a:solidFill>
                          <a:latin typeface="Courier New Bold"/>
                        </a:rPr>
                        <a:t>cudaMemcpyDeviceToHost</a:t>
                      </a:r>
                      <a:r>
                        <a:rPr lang="en-US" sz="1400" b="1" strike="noStrike" spc="-1">
                          <a:solidFill>
                            <a:srgbClr val="000000"/>
                          </a:solidFill>
                          <a:latin typeface="Courier New Bold"/>
                        </a:rPr>
                        <a:t>);</a:t>
                      </a:r>
                      <a:endParaRPr lang="en-US" sz="1400" b="0" strike="noStrike" spc="-1">
                        <a:latin typeface="Arial"/>
                      </a:endParaRPr>
                    </a:p>
                  </a:txBody>
                  <a:tcPr>
                    <a:noFill/>
                  </a:tcPr>
                </a:tc>
                <a:tc>
                  <a:txBody>
                    <a:bodyPr/>
                    <a:lstStyle/>
                    <a:p>
                      <a:pPr>
                        <a:lnSpc>
                          <a:spcPct val="100000"/>
                        </a:lnSpc>
                      </a:pPr>
                      <a:r>
                        <a:rPr lang="en-US" sz="1400" b="1" strike="noStrike" spc="-1">
                          <a:solidFill>
                            <a:srgbClr val="17375E"/>
                          </a:solidFill>
                          <a:latin typeface="Courier New Bold"/>
                        </a:rPr>
                        <a:t>clEnqueueReadBuffer</a:t>
                      </a:r>
                      <a:r>
                        <a:rPr lang="en-US" sz="1400" b="1" strike="noStrike" spc="-1">
                          <a:solidFill>
                            <a:srgbClr val="000000"/>
                          </a:solidFill>
                          <a:latin typeface="Courier New Bold"/>
                        </a:rPr>
                        <a:t>(queue, d_x,</a:t>
                      </a:r>
                      <a:endParaRPr lang="en-US" sz="1400" b="0" strike="noStrike" spc="-1">
                        <a:latin typeface="Arial"/>
                      </a:endParaRPr>
                    </a:p>
                    <a:p>
                      <a:pPr>
                        <a:lnSpc>
                          <a:spcPct val="100000"/>
                        </a:lnSpc>
                      </a:pPr>
                      <a:r>
                        <a:rPr lang="en-US" sz="1400" b="1" strike="noStrike" spc="-1">
                          <a:solidFill>
                            <a:srgbClr val="000000"/>
                          </a:solidFill>
                          <a:latin typeface="Courier New Bold"/>
                        </a:rPr>
                        <a:t>      </a:t>
                      </a:r>
                      <a:r>
                        <a:rPr lang="en-US" sz="1400" b="1" strike="noStrike" spc="-1">
                          <a:solidFill>
                            <a:srgbClr val="8064A2"/>
                          </a:solidFill>
                          <a:latin typeface="Courier New Bold"/>
                        </a:rPr>
                        <a:t>CL_TRUE</a:t>
                      </a:r>
                      <a:r>
                        <a:rPr lang="en-US" sz="1400" b="1" strike="noStrike" spc="-1">
                          <a:solidFill>
                            <a:srgbClr val="000000"/>
                          </a:solidFill>
                          <a:latin typeface="Courier New Bold"/>
                        </a:rPr>
                        <a:t>, 0, </a:t>
                      </a:r>
                      <a:endParaRPr lang="en-US" sz="1400" b="0" strike="noStrike" spc="-1">
                        <a:latin typeface="Arial"/>
                      </a:endParaRPr>
                    </a:p>
                    <a:p>
                      <a:pPr>
                        <a:lnSpc>
                          <a:spcPct val="100000"/>
                        </a:lnSpc>
                      </a:pPr>
                      <a:r>
                        <a:rPr lang="en-US" sz="1400" b="1" strike="noStrike" spc="-1">
                          <a:solidFill>
                            <a:srgbClr val="17375E"/>
                          </a:solidFill>
                          <a:latin typeface="Courier New Bold"/>
                        </a:rPr>
                        <a:t>      sizeof</a:t>
                      </a:r>
                      <a:r>
                        <a:rPr lang="en-US" sz="1400" b="1" strike="noStrike" spc="-1">
                          <a:solidFill>
                            <a:srgbClr val="000000"/>
                          </a:solidFill>
                          <a:latin typeface="Courier New Bold"/>
                        </a:rPr>
                        <a:t>(</a:t>
                      </a:r>
                      <a:r>
                        <a:rPr lang="en-US" sz="1400" b="1" strike="noStrike" spc="-1">
                          <a:solidFill>
                            <a:srgbClr val="C0504D"/>
                          </a:solidFill>
                          <a:latin typeface="Courier New Bold"/>
                        </a:rPr>
                        <a:t>float</a:t>
                      </a:r>
                      <a:r>
                        <a:rPr lang="en-US" sz="1400" b="1" strike="noStrike" spc="-1">
                          <a:solidFill>
                            <a:srgbClr val="000000"/>
                          </a:solidFill>
                          <a:latin typeface="Courier New Bold"/>
                        </a:rPr>
                        <a:t>)*size,</a:t>
                      </a:r>
                      <a:endParaRPr lang="en-US" sz="1400" b="0" strike="noStrike" spc="-1">
                        <a:latin typeface="Arial"/>
                      </a:endParaRPr>
                    </a:p>
                    <a:p>
                      <a:pPr>
                        <a:lnSpc>
                          <a:spcPct val="100000"/>
                        </a:lnSpc>
                      </a:pPr>
                      <a:r>
                        <a:rPr lang="en-US" sz="1400" b="1" strike="noStrike" spc="-1">
                          <a:solidFill>
                            <a:srgbClr val="000000"/>
                          </a:solidFill>
                          <a:latin typeface="Courier New Bold"/>
                        </a:rPr>
                        <a:t>      h_x, 0, NULL, NULL);</a:t>
                      </a:r>
                      <a:endParaRPr lang="en-US" sz="1400" b="0" strike="noStrike" spc="-1">
                        <a:latin typeface="Arial"/>
                      </a:endParaRPr>
                    </a:p>
                  </a:txBody>
                  <a:tcPr>
                    <a:noFill/>
                  </a:tcPr>
                </a:tc>
                <a:extLst>
                  <a:ext uri="{0D108BD9-81ED-4DB2-BD59-A6C34878D82A}">
                    <a16:rowId xmlns:a16="http://schemas.microsoft.com/office/drawing/2014/main" val="10003"/>
                  </a:ext>
                </a:extLst>
              </a:tr>
            </a:tbl>
          </a:graphicData>
        </a:graphic>
      </p:graphicFrame>
    </p:spTree>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3"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Allocating and copying memory</a:t>
            </a:r>
            <a:endParaRPr lang="en-US" sz="4400" b="0" strike="noStrike" spc="-1">
              <a:latin typeface="Arial"/>
            </a:endParaRPr>
          </a:p>
        </p:txBody>
      </p:sp>
      <p:graphicFrame>
        <p:nvGraphicFramePr>
          <p:cNvPr id="2024" name="Table 2"/>
          <p:cNvGraphicFramePr/>
          <p:nvPr/>
        </p:nvGraphicFramePr>
        <p:xfrm>
          <a:off x="107640" y="2159640"/>
          <a:ext cx="8928360" cy="2928960"/>
        </p:xfrm>
        <a:graphic>
          <a:graphicData uri="http://schemas.openxmlformats.org/drawingml/2006/table">
            <a:tbl>
              <a:tblPr/>
              <a:tblGrid>
                <a:gridCol w="1800000">
                  <a:extLst>
                    <a:ext uri="{9D8B030D-6E8A-4147-A177-3AD203B41FA5}">
                      <a16:colId xmlns:a16="http://schemas.microsoft.com/office/drawing/2014/main" val="20000"/>
                    </a:ext>
                  </a:extLst>
                </a:gridCol>
                <a:gridCol w="3312360">
                  <a:extLst>
                    <a:ext uri="{9D8B030D-6E8A-4147-A177-3AD203B41FA5}">
                      <a16:colId xmlns:a16="http://schemas.microsoft.com/office/drawing/2014/main" val="20001"/>
                    </a:ext>
                  </a:extLst>
                </a:gridCol>
                <a:gridCol w="3816360">
                  <a:extLst>
                    <a:ext uri="{9D8B030D-6E8A-4147-A177-3AD203B41FA5}">
                      <a16:colId xmlns:a16="http://schemas.microsoft.com/office/drawing/2014/main" val="20002"/>
                    </a:ext>
                  </a:extLst>
                </a:gridCol>
              </a:tblGrid>
              <a:tr h="357120">
                <a:tc>
                  <a:txBody>
                    <a:bodyPr/>
                    <a:lstStyle/>
                    <a:p>
                      <a:endParaRPr lang="zh-CN"/>
                    </a:p>
                  </a:txBody>
                  <a:tcPr>
                    <a:noFill/>
                  </a:tcPr>
                </a:tc>
                <a:tc>
                  <a:txBody>
                    <a:bodyPr/>
                    <a:lstStyle/>
                    <a:p>
                      <a:pPr algn="ctr">
                        <a:lnSpc>
                          <a:spcPct val="100000"/>
                        </a:lnSpc>
                      </a:pPr>
                      <a:r>
                        <a:rPr lang="en-US" sz="1800" b="1" strike="noStrike" spc="-1">
                          <a:solidFill>
                            <a:srgbClr val="000000"/>
                          </a:solidFill>
                          <a:latin typeface="Trebuchet MS"/>
                        </a:rPr>
                        <a:t>CUDA C</a:t>
                      </a:r>
                      <a:endParaRPr lang="en-US" sz="1800" b="0" strike="noStrike" spc="-1">
                        <a:latin typeface="Arial"/>
                      </a:endParaRPr>
                    </a:p>
                  </a:txBody>
                  <a:tcPr>
                    <a:noFill/>
                  </a:tcPr>
                </a:tc>
                <a:tc>
                  <a:txBody>
                    <a:bodyPr/>
                    <a:lstStyle/>
                    <a:p>
                      <a:pPr algn="ctr">
                        <a:lnSpc>
                          <a:spcPct val="100000"/>
                        </a:lnSpc>
                      </a:pPr>
                      <a:r>
                        <a:rPr lang="en-US" sz="1800" b="1" strike="noStrike" spc="-1">
                          <a:solidFill>
                            <a:srgbClr val="000000"/>
                          </a:solidFill>
                          <a:latin typeface="Trebuchet MS"/>
                        </a:rPr>
                        <a:t>OpenCL C++</a:t>
                      </a:r>
                      <a:endParaRPr lang="en-US" sz="1800" b="0" strike="noStrike" spc="-1">
                        <a:latin typeface="Arial"/>
                      </a:endParaRPr>
                    </a:p>
                  </a:txBody>
                  <a:tcPr>
                    <a:noFill/>
                  </a:tcPr>
                </a:tc>
                <a:extLst>
                  <a:ext uri="{0D108BD9-81ED-4DB2-BD59-A6C34878D82A}">
                    <a16:rowId xmlns:a16="http://schemas.microsoft.com/office/drawing/2014/main" val="10000"/>
                  </a:ext>
                </a:extLst>
              </a:tr>
              <a:tr h="927000">
                <a:tc>
                  <a:txBody>
                    <a:bodyPr/>
                    <a:lstStyle/>
                    <a:p>
                      <a:pPr>
                        <a:lnSpc>
                          <a:spcPct val="100000"/>
                        </a:lnSpc>
                      </a:pPr>
                      <a:r>
                        <a:rPr lang="en-US" sz="1800" b="0" strike="noStrike" spc="-1">
                          <a:solidFill>
                            <a:srgbClr val="000000"/>
                          </a:solidFill>
                          <a:latin typeface="Trebuchet MS"/>
                        </a:rPr>
                        <a:t>Allocate</a:t>
                      </a:r>
                      <a:endParaRPr lang="en-US" sz="1800" b="0" strike="noStrike" spc="-1">
                        <a:latin typeface="Arial"/>
                      </a:endParaRPr>
                    </a:p>
                  </a:txBody>
                  <a:tcPr>
                    <a:noFill/>
                  </a:tcPr>
                </a:tc>
                <a:tc>
                  <a:txBody>
                    <a:bodyPr/>
                    <a:lstStyle/>
                    <a:p>
                      <a:pPr>
                        <a:lnSpc>
                          <a:spcPct val="100000"/>
                        </a:lnSpc>
                      </a:pPr>
                      <a:r>
                        <a:rPr lang="en-US" sz="1400" b="1" strike="noStrike" spc="-1">
                          <a:solidFill>
                            <a:srgbClr val="C0504D"/>
                          </a:solidFill>
                          <a:latin typeface="Courier New Bold"/>
                        </a:rPr>
                        <a:t>float</a:t>
                      </a:r>
                      <a:r>
                        <a:rPr lang="en-US" sz="1400" b="1" strike="noStrike" spc="-1">
                          <a:solidFill>
                            <a:srgbClr val="000000"/>
                          </a:solidFill>
                          <a:latin typeface="Courier New Bold"/>
                        </a:rPr>
                        <a:t>* d_x;</a:t>
                      </a:r>
                      <a:endParaRPr lang="en-US" sz="1400" b="0" strike="noStrike" spc="-1">
                        <a:latin typeface="Arial"/>
                      </a:endParaRPr>
                    </a:p>
                    <a:p>
                      <a:pPr>
                        <a:lnSpc>
                          <a:spcPct val="100000"/>
                        </a:lnSpc>
                      </a:pPr>
                      <a:r>
                        <a:rPr lang="en-US" sz="1400" b="1" strike="noStrike" spc="-1">
                          <a:solidFill>
                            <a:srgbClr val="4F81BD"/>
                          </a:solidFill>
                          <a:latin typeface="Courier New Bold"/>
                        </a:rPr>
                        <a:t>cudaMalloc</a:t>
                      </a:r>
                      <a:r>
                        <a:rPr lang="en-US" sz="1400" b="1" strike="noStrike" spc="-1">
                          <a:solidFill>
                            <a:srgbClr val="000000"/>
                          </a:solidFill>
                          <a:latin typeface="Courier New Bold"/>
                        </a:rPr>
                        <a:t>(&amp;d_x,  </a:t>
                      </a:r>
                      <a:endParaRPr lang="en-US" sz="1400" b="0" strike="noStrike" spc="-1">
                        <a:latin typeface="Arial"/>
                      </a:endParaRPr>
                    </a:p>
                    <a:p>
                      <a:pPr>
                        <a:lnSpc>
                          <a:spcPct val="100000"/>
                        </a:lnSpc>
                      </a:pPr>
                      <a:r>
                        <a:rPr lang="en-US" sz="1400" b="1" strike="noStrike" spc="-1">
                          <a:solidFill>
                            <a:srgbClr val="17375E"/>
                          </a:solidFill>
                          <a:latin typeface="Courier New Bold"/>
                        </a:rPr>
                        <a:t>    sizeof</a:t>
                      </a:r>
                      <a:r>
                        <a:rPr lang="en-US" sz="1400" b="1" strike="noStrike" spc="-1">
                          <a:solidFill>
                            <a:srgbClr val="000000"/>
                          </a:solidFill>
                          <a:latin typeface="Courier New Bold"/>
                        </a:rPr>
                        <a:t>(float)*size);</a:t>
                      </a:r>
                      <a:endParaRPr lang="en-US" sz="1400" b="0" strike="noStrike" spc="-1">
                        <a:latin typeface="Arial"/>
                      </a:endParaRPr>
                    </a:p>
                    <a:p>
                      <a:pPr>
                        <a:lnSpc>
                          <a:spcPct val="100000"/>
                        </a:lnSpc>
                      </a:pPr>
                      <a:endParaRPr lang="en-US" sz="1400" b="0" strike="noStrike" spc="-1">
                        <a:latin typeface="Arial"/>
                      </a:endParaRPr>
                    </a:p>
                  </a:txBody>
                  <a:tcPr>
                    <a:noFill/>
                  </a:tcPr>
                </a:tc>
                <a:tc>
                  <a:txBody>
                    <a:bodyPr/>
                    <a:lstStyle/>
                    <a:p>
                      <a:pPr>
                        <a:lnSpc>
                          <a:spcPct val="100000"/>
                        </a:lnSpc>
                      </a:pPr>
                      <a:r>
                        <a:rPr lang="en-US" sz="1400" b="1" strike="noStrike" spc="-1">
                          <a:solidFill>
                            <a:srgbClr val="000000"/>
                          </a:solidFill>
                          <a:latin typeface="Courier New Bold"/>
                        </a:rPr>
                        <a:t>cl::Buffer</a:t>
                      </a:r>
                      <a:endParaRPr lang="en-US" sz="1400" b="0" strike="noStrike" spc="-1">
                        <a:latin typeface="Arial"/>
                      </a:endParaRPr>
                    </a:p>
                    <a:p>
                      <a:pPr>
                        <a:lnSpc>
                          <a:spcPct val="100000"/>
                        </a:lnSpc>
                      </a:pPr>
                      <a:r>
                        <a:rPr lang="en-US" sz="1400" b="1" strike="noStrike" spc="-1">
                          <a:solidFill>
                            <a:srgbClr val="000000"/>
                          </a:solidFill>
                          <a:latin typeface="Courier New Bold"/>
                        </a:rPr>
                        <a:t>  d_x(begin(h_x), end(h_x), true);</a:t>
                      </a:r>
                      <a:endParaRPr lang="en-US" sz="1400" b="0" strike="noStrike" spc="-1">
                        <a:latin typeface="Arial"/>
                      </a:endParaRPr>
                    </a:p>
                    <a:p>
                      <a:pPr>
                        <a:lnSpc>
                          <a:spcPct val="100000"/>
                        </a:lnSpc>
                      </a:pPr>
                      <a:endParaRPr lang="en-US" sz="1400" b="0" strike="noStrike" spc="-1">
                        <a:latin typeface="Arial"/>
                      </a:endParaRPr>
                    </a:p>
                  </a:txBody>
                  <a:tcPr>
                    <a:noFill/>
                  </a:tcPr>
                </a:tc>
                <a:extLst>
                  <a:ext uri="{0D108BD9-81ED-4DB2-BD59-A6C34878D82A}">
                    <a16:rowId xmlns:a16="http://schemas.microsoft.com/office/drawing/2014/main" val="10001"/>
                  </a:ext>
                </a:extLst>
              </a:tr>
              <a:tr h="927000">
                <a:tc>
                  <a:txBody>
                    <a:bodyPr/>
                    <a:lstStyle/>
                    <a:p>
                      <a:pPr>
                        <a:lnSpc>
                          <a:spcPct val="100000"/>
                        </a:lnSpc>
                      </a:pPr>
                      <a:r>
                        <a:rPr lang="en-US" sz="1800" b="0" strike="noStrike" spc="-1">
                          <a:solidFill>
                            <a:srgbClr val="000000"/>
                          </a:solidFill>
                          <a:latin typeface="Trebuchet MS"/>
                        </a:rPr>
                        <a:t>Host to Device</a:t>
                      </a:r>
                      <a:endParaRPr lang="en-US" sz="1800" b="0" strike="noStrike" spc="-1">
                        <a:latin typeface="Arial"/>
                      </a:endParaRPr>
                    </a:p>
                  </a:txBody>
                  <a:tcPr>
                    <a:noFill/>
                  </a:tcPr>
                </a:tc>
                <a:tc>
                  <a:txBody>
                    <a:bodyPr/>
                    <a:lstStyle/>
                    <a:p>
                      <a:pPr>
                        <a:lnSpc>
                          <a:spcPct val="100000"/>
                        </a:lnSpc>
                      </a:pPr>
                      <a:r>
                        <a:rPr lang="en-US" sz="1400" b="1" strike="noStrike" spc="-1">
                          <a:solidFill>
                            <a:srgbClr val="4F81BD"/>
                          </a:solidFill>
                          <a:latin typeface="Courier New Bold"/>
                        </a:rPr>
                        <a:t>cudaMemcpy</a:t>
                      </a:r>
                      <a:r>
                        <a:rPr lang="en-US" sz="1400" b="1" strike="noStrike" spc="-1">
                          <a:solidFill>
                            <a:srgbClr val="000000"/>
                          </a:solidFill>
                          <a:latin typeface="Courier New Bold"/>
                        </a:rPr>
                        <a:t>(d_x, h_x,</a:t>
                      </a:r>
                      <a:endParaRPr lang="en-US" sz="1400" b="0" strike="noStrike" spc="-1">
                        <a:latin typeface="Arial"/>
                      </a:endParaRPr>
                    </a:p>
                    <a:p>
                      <a:pPr>
                        <a:lnSpc>
                          <a:spcPct val="100000"/>
                        </a:lnSpc>
                      </a:pPr>
                      <a:r>
                        <a:rPr lang="en-US" sz="1400" b="1" strike="noStrike" spc="-1">
                          <a:solidFill>
                            <a:srgbClr val="000000"/>
                          </a:solidFill>
                          <a:latin typeface="Courier New Bold"/>
                        </a:rPr>
                        <a:t>    </a:t>
                      </a:r>
                      <a:r>
                        <a:rPr lang="en-US" sz="1400" b="1" strike="noStrike" spc="-1">
                          <a:solidFill>
                            <a:srgbClr val="17375E"/>
                          </a:solidFill>
                          <a:latin typeface="Courier New Bold"/>
                        </a:rPr>
                        <a:t>sizeof</a:t>
                      </a:r>
                      <a:r>
                        <a:rPr lang="en-US" sz="1400" b="1" strike="noStrike" spc="-1">
                          <a:solidFill>
                            <a:srgbClr val="000000"/>
                          </a:solidFill>
                          <a:latin typeface="Courier New Bold"/>
                        </a:rPr>
                        <a:t>(float)*size,</a:t>
                      </a:r>
                      <a:endParaRPr lang="en-US" sz="1400" b="0" strike="noStrike" spc="-1">
                        <a:latin typeface="Arial"/>
                      </a:endParaRPr>
                    </a:p>
                    <a:p>
                      <a:pPr>
                        <a:lnSpc>
                          <a:spcPct val="100000"/>
                        </a:lnSpc>
                      </a:pPr>
                      <a:r>
                        <a:rPr lang="en-US" sz="1400" b="1" strike="noStrike" spc="-1">
                          <a:solidFill>
                            <a:srgbClr val="000000"/>
                          </a:solidFill>
                          <a:latin typeface="Courier New Bold"/>
                        </a:rPr>
                        <a:t>    </a:t>
                      </a:r>
                      <a:r>
                        <a:rPr lang="en-US" sz="1400" b="1" strike="noStrike" spc="-1">
                          <a:solidFill>
                            <a:srgbClr val="4F81BD"/>
                          </a:solidFill>
                          <a:latin typeface="Courier New Bold"/>
                        </a:rPr>
                        <a:t>cudaMemcpyHostToDevice</a:t>
                      </a:r>
                      <a:r>
                        <a:rPr lang="en-US" sz="1400" b="1" strike="noStrike" spc="-1">
                          <a:solidFill>
                            <a:srgbClr val="000000"/>
                          </a:solidFill>
                          <a:latin typeface="Courier New Bold"/>
                        </a:rPr>
                        <a:t>);</a:t>
                      </a:r>
                      <a:endParaRPr lang="en-US" sz="1400" b="0" strike="noStrike" spc="-1">
                        <a:latin typeface="Arial"/>
                      </a:endParaRPr>
                    </a:p>
                    <a:p>
                      <a:pPr>
                        <a:lnSpc>
                          <a:spcPct val="100000"/>
                        </a:lnSpc>
                      </a:pPr>
                      <a:endParaRPr lang="en-US" sz="1400" b="0" strike="noStrike" spc="-1">
                        <a:latin typeface="Arial"/>
                      </a:endParaRPr>
                    </a:p>
                  </a:txBody>
                  <a:tcPr>
                    <a:noFill/>
                  </a:tcPr>
                </a:tc>
                <a:tc>
                  <a:txBody>
                    <a:bodyPr/>
                    <a:lstStyle/>
                    <a:p>
                      <a:pPr>
                        <a:lnSpc>
                          <a:spcPct val="100000"/>
                        </a:lnSpc>
                      </a:pPr>
                      <a:r>
                        <a:rPr lang="en-US" sz="1400" b="1" strike="noStrike" spc="-1">
                          <a:solidFill>
                            <a:srgbClr val="000000"/>
                          </a:solidFill>
                          <a:latin typeface="Courier New Bold"/>
                        </a:rPr>
                        <a:t>cl::copy(begin(h_x), end(h_x), </a:t>
                      </a:r>
                      <a:endParaRPr lang="en-US" sz="1400" b="0" strike="noStrike" spc="-1">
                        <a:latin typeface="Arial"/>
                      </a:endParaRPr>
                    </a:p>
                    <a:p>
                      <a:pPr>
                        <a:lnSpc>
                          <a:spcPct val="100000"/>
                        </a:lnSpc>
                      </a:pPr>
                      <a:r>
                        <a:rPr lang="en-US" sz="1400" b="1" strike="noStrike" spc="-1">
                          <a:solidFill>
                            <a:srgbClr val="000000"/>
                          </a:solidFill>
                          <a:latin typeface="Courier New Bold"/>
                        </a:rPr>
                        <a:t>         d_x);</a:t>
                      </a:r>
                      <a:endParaRPr lang="en-US" sz="1400" b="0" strike="noStrike" spc="-1">
                        <a:latin typeface="Arial"/>
                      </a:endParaRPr>
                    </a:p>
                  </a:txBody>
                  <a:tcPr>
                    <a:noFill/>
                  </a:tcPr>
                </a:tc>
                <a:extLst>
                  <a:ext uri="{0D108BD9-81ED-4DB2-BD59-A6C34878D82A}">
                    <a16:rowId xmlns:a16="http://schemas.microsoft.com/office/drawing/2014/main" val="10002"/>
                  </a:ext>
                </a:extLst>
              </a:tr>
              <a:tr h="718200">
                <a:tc>
                  <a:txBody>
                    <a:bodyPr/>
                    <a:lstStyle/>
                    <a:p>
                      <a:pPr>
                        <a:lnSpc>
                          <a:spcPct val="100000"/>
                        </a:lnSpc>
                      </a:pPr>
                      <a:r>
                        <a:rPr lang="en-US" sz="1800" b="0" strike="noStrike" spc="-1">
                          <a:solidFill>
                            <a:srgbClr val="000000"/>
                          </a:solidFill>
                          <a:latin typeface="Trebuchet MS"/>
                        </a:rPr>
                        <a:t>Device to Host</a:t>
                      </a:r>
                      <a:endParaRPr lang="en-US" sz="1800" b="0" strike="noStrike" spc="-1">
                        <a:latin typeface="Arial"/>
                      </a:endParaRPr>
                    </a:p>
                  </a:txBody>
                  <a:tcPr>
                    <a:noFill/>
                  </a:tcPr>
                </a:tc>
                <a:tc>
                  <a:txBody>
                    <a:bodyPr/>
                    <a:lstStyle/>
                    <a:p>
                      <a:pPr>
                        <a:lnSpc>
                          <a:spcPct val="100000"/>
                        </a:lnSpc>
                      </a:pPr>
                      <a:r>
                        <a:rPr lang="en-US" sz="1400" b="1" strike="noStrike" spc="-1">
                          <a:solidFill>
                            <a:srgbClr val="4F81BD"/>
                          </a:solidFill>
                          <a:latin typeface="Courier New Bold"/>
                        </a:rPr>
                        <a:t>cudaMemcpy</a:t>
                      </a:r>
                      <a:r>
                        <a:rPr lang="en-US" sz="1400" b="1" strike="noStrike" spc="-1">
                          <a:solidFill>
                            <a:srgbClr val="000000"/>
                          </a:solidFill>
                          <a:latin typeface="Courier New Bold"/>
                        </a:rPr>
                        <a:t>(h_x, d_x,</a:t>
                      </a:r>
                      <a:endParaRPr lang="en-US" sz="1400" b="0" strike="noStrike" spc="-1">
                        <a:latin typeface="Arial"/>
                      </a:endParaRPr>
                    </a:p>
                    <a:p>
                      <a:pPr>
                        <a:lnSpc>
                          <a:spcPct val="100000"/>
                        </a:lnSpc>
                      </a:pPr>
                      <a:r>
                        <a:rPr lang="en-US" sz="1400" b="1" strike="noStrike" spc="-1">
                          <a:solidFill>
                            <a:srgbClr val="000000"/>
                          </a:solidFill>
                          <a:latin typeface="Courier New Bold"/>
                        </a:rPr>
                        <a:t>    </a:t>
                      </a:r>
                      <a:r>
                        <a:rPr lang="en-US" sz="1400" b="1" strike="noStrike" spc="-1">
                          <a:solidFill>
                            <a:srgbClr val="17375E"/>
                          </a:solidFill>
                          <a:latin typeface="Courier New Bold"/>
                        </a:rPr>
                        <a:t>sizeof</a:t>
                      </a:r>
                      <a:r>
                        <a:rPr lang="en-US" sz="1400" b="1" strike="noStrike" spc="-1">
                          <a:solidFill>
                            <a:srgbClr val="000000"/>
                          </a:solidFill>
                          <a:latin typeface="Courier New Bold"/>
                        </a:rPr>
                        <a:t>(float)*size,</a:t>
                      </a:r>
                      <a:endParaRPr lang="en-US" sz="1400" b="0" strike="noStrike" spc="-1">
                        <a:latin typeface="Arial"/>
                      </a:endParaRPr>
                    </a:p>
                    <a:p>
                      <a:pPr>
                        <a:lnSpc>
                          <a:spcPct val="100000"/>
                        </a:lnSpc>
                      </a:pPr>
                      <a:r>
                        <a:rPr lang="en-US" sz="1400" b="1" strike="noStrike" spc="-1">
                          <a:solidFill>
                            <a:srgbClr val="000000"/>
                          </a:solidFill>
                          <a:latin typeface="Courier New Bold"/>
                        </a:rPr>
                        <a:t>    </a:t>
                      </a:r>
                      <a:r>
                        <a:rPr lang="en-US" sz="1400" b="1" strike="noStrike" spc="-1">
                          <a:solidFill>
                            <a:srgbClr val="4F81BD"/>
                          </a:solidFill>
                          <a:latin typeface="Courier New Bold"/>
                        </a:rPr>
                        <a:t>cudaMemcpyDeviceToHost</a:t>
                      </a:r>
                      <a:r>
                        <a:rPr lang="en-US" sz="1400" b="1" strike="noStrike" spc="-1">
                          <a:solidFill>
                            <a:srgbClr val="000000"/>
                          </a:solidFill>
                          <a:latin typeface="Courier New Bold"/>
                        </a:rPr>
                        <a:t>);</a:t>
                      </a:r>
                      <a:endParaRPr lang="en-US" sz="1400" b="0" strike="noStrike" spc="-1">
                        <a:latin typeface="Arial"/>
                      </a:endParaRPr>
                    </a:p>
                  </a:txBody>
                  <a:tcPr>
                    <a:noFill/>
                  </a:tcPr>
                </a:tc>
                <a:tc>
                  <a:txBody>
                    <a:bodyPr/>
                    <a:lstStyle/>
                    <a:p>
                      <a:pPr>
                        <a:lnSpc>
                          <a:spcPct val="100000"/>
                        </a:lnSpc>
                      </a:pPr>
                      <a:r>
                        <a:rPr lang="en-US" sz="1400" b="1" strike="noStrike" spc="-1">
                          <a:solidFill>
                            <a:srgbClr val="000000"/>
                          </a:solidFill>
                          <a:latin typeface="Courier New Bold"/>
                        </a:rPr>
                        <a:t>cl::copy(d_x, </a:t>
                      </a:r>
                      <a:endParaRPr lang="en-US" sz="1400" b="0" strike="noStrike" spc="-1">
                        <a:latin typeface="Arial"/>
                      </a:endParaRPr>
                    </a:p>
                    <a:p>
                      <a:pPr>
                        <a:lnSpc>
                          <a:spcPct val="100000"/>
                        </a:lnSpc>
                      </a:pPr>
                      <a:r>
                        <a:rPr lang="en-US" sz="1400" b="1" strike="noStrike" spc="-1">
                          <a:solidFill>
                            <a:srgbClr val="000000"/>
                          </a:solidFill>
                          <a:latin typeface="Courier New Bold"/>
                        </a:rPr>
                        <a:t>         begin(h_x), end(h_x));</a:t>
                      </a:r>
                      <a:endParaRPr lang="en-US" sz="1400" b="0" strike="noStrike" spc="-1">
                        <a:latin typeface="Arial"/>
                      </a:endParaRPr>
                    </a:p>
                    <a:p>
                      <a:pPr>
                        <a:lnSpc>
                          <a:spcPct val="100000"/>
                        </a:lnSpc>
                      </a:pPr>
                      <a:endParaRPr lang="en-US" sz="1400" b="0" strike="noStrike" spc="-1">
                        <a:latin typeface="Arial"/>
                      </a:endParaRPr>
                    </a:p>
                  </a:txBody>
                  <a:tcPr>
                    <a:noFill/>
                  </a:tcPr>
                </a:tc>
                <a:extLst>
                  <a:ext uri="{0D108BD9-81ED-4DB2-BD59-A6C34878D82A}">
                    <a16:rowId xmlns:a16="http://schemas.microsoft.com/office/drawing/2014/main" val="10003"/>
                  </a:ext>
                </a:extLst>
              </a:tr>
            </a:tbl>
          </a:graphicData>
        </a:graphic>
      </p:graphicFrame>
    </p:spTree>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5"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lnSpcReduction="10000"/>
          </a:bodyPr>
          <a:lstStyle/>
          <a:p>
            <a:pPr algn="ctr">
              <a:lnSpc>
                <a:spcPct val="100000"/>
              </a:lnSpc>
            </a:pPr>
            <a:r>
              <a:rPr lang="en-US" sz="3600" b="0" strike="noStrike" spc="-1">
                <a:solidFill>
                  <a:srgbClr val="000000"/>
                </a:solidFill>
                <a:latin typeface="Trebuchet MS"/>
              </a:rPr>
              <a:t>Declaring dynamic local/shared memory</a:t>
            </a:r>
            <a:endParaRPr lang="en-US" sz="3600" b="0" strike="noStrike" spc="-1">
              <a:latin typeface="Arial"/>
            </a:endParaRPr>
          </a:p>
        </p:txBody>
      </p:sp>
      <p:sp>
        <p:nvSpPr>
          <p:cNvPr id="2026" name="CustomShape 2"/>
          <p:cNvSpPr/>
          <p:nvPr/>
        </p:nvSpPr>
        <p:spPr>
          <a:xfrm>
            <a:off x="457200" y="1268640"/>
            <a:ext cx="403956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ctr">
              <a:lnSpc>
                <a:spcPct val="100000"/>
              </a:lnSpc>
              <a:spcBef>
                <a:spcPts val="479"/>
              </a:spcBef>
            </a:pPr>
            <a:r>
              <a:rPr lang="en-US" sz="2400" b="1" strike="noStrike" spc="-1">
                <a:solidFill>
                  <a:srgbClr val="000000"/>
                </a:solidFill>
                <a:latin typeface="Trebuchet MS"/>
              </a:rPr>
              <a:t>CUDA C</a:t>
            </a:r>
            <a:endParaRPr lang="en-US" sz="2400" b="0" strike="noStrike" spc="-1">
              <a:latin typeface="Arial"/>
            </a:endParaRPr>
          </a:p>
        </p:txBody>
      </p:sp>
      <p:sp>
        <p:nvSpPr>
          <p:cNvPr id="2027" name="CustomShape 3"/>
          <p:cNvSpPr/>
          <p:nvPr/>
        </p:nvSpPr>
        <p:spPr>
          <a:xfrm>
            <a:off x="107640" y="1989000"/>
            <a:ext cx="4389120" cy="4535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457200" indent="-456480">
              <a:lnSpc>
                <a:spcPct val="100000"/>
              </a:lnSpc>
              <a:spcBef>
                <a:spcPts val="400"/>
              </a:spcBef>
              <a:buClr>
                <a:srgbClr val="000000"/>
              </a:buClr>
              <a:buFont typeface="Trebuchet MS"/>
              <a:buAutoNum type="arabicPeriod"/>
            </a:pPr>
            <a:r>
              <a:rPr lang="en-US" sz="2000" b="0" strike="noStrike" spc="-1">
                <a:solidFill>
                  <a:srgbClr val="000000"/>
                </a:solidFill>
                <a:latin typeface="Trebuchet MS"/>
              </a:rPr>
              <a:t>Define an array in the kernel source as extern</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a:t>
            </a:r>
            <a:r>
              <a:rPr lang="en-US" sz="2000" b="1" strike="noStrike" spc="-1">
                <a:solidFill>
                  <a:srgbClr val="4F81BD"/>
                </a:solidFill>
                <a:latin typeface="Courier New Bold"/>
              </a:rPr>
              <a:t>__shared__ </a:t>
            </a:r>
            <a:r>
              <a:rPr lang="en-US" sz="2000" b="1" strike="noStrike" spc="-1">
                <a:solidFill>
                  <a:srgbClr val="C0504D"/>
                </a:solidFill>
                <a:latin typeface="Courier New Bold"/>
              </a:rPr>
              <a:t>int </a:t>
            </a:r>
            <a:r>
              <a:rPr lang="en-US" sz="2000" b="1" strike="noStrike" spc="-1">
                <a:solidFill>
                  <a:srgbClr val="000000"/>
                </a:solidFill>
                <a:latin typeface="Courier New Bold"/>
              </a:rPr>
              <a:t>array[];</a:t>
            </a:r>
            <a:endParaRPr lang="en-US" sz="2000" b="0" strike="noStrike" spc="-1">
              <a:latin typeface="Arial"/>
            </a:endParaRPr>
          </a:p>
          <a:p>
            <a:pPr>
              <a:lnSpc>
                <a:spcPct val="100000"/>
              </a:lnSpc>
              <a:spcBef>
                <a:spcPts val="400"/>
              </a:spcBef>
            </a:pPr>
            <a:endParaRPr lang="en-US" sz="2000" b="0" strike="noStrike" spc="-1">
              <a:latin typeface="Arial"/>
            </a:endParaRPr>
          </a:p>
          <a:p>
            <a:pPr marL="457200" indent="-456480">
              <a:lnSpc>
                <a:spcPct val="100000"/>
              </a:lnSpc>
              <a:spcBef>
                <a:spcPts val="400"/>
              </a:spcBef>
              <a:buClr>
                <a:srgbClr val="000000"/>
              </a:buClr>
              <a:buFont typeface="Trebuchet MS"/>
              <a:buAutoNum type="arabicPeriod" startAt="2"/>
            </a:pPr>
            <a:r>
              <a:rPr lang="en-US" sz="2000" b="0" strike="noStrike" spc="-1">
                <a:solidFill>
                  <a:srgbClr val="000000"/>
                </a:solidFill>
                <a:latin typeface="Trebuchet MS"/>
              </a:rPr>
              <a:t>When executing the kernel, specify the third parameter as size in bytes of shared memory</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func</a:t>
            </a:r>
            <a:r>
              <a:rPr lang="en-US" sz="2000" b="1" strike="noStrike" spc="-1">
                <a:solidFill>
                  <a:srgbClr val="4F81BD"/>
                </a:solidFill>
                <a:latin typeface="Courier New Bold"/>
              </a:rPr>
              <a:t>&lt;&lt;&lt;</a:t>
            </a:r>
            <a:r>
              <a:rPr lang="en-US" sz="2000" b="1" strike="noStrike" spc="-1">
                <a:solidFill>
                  <a:srgbClr val="000000"/>
                </a:solidFill>
                <a:latin typeface="Courier New Bold"/>
              </a:rPr>
              <a:t>num_blocks,</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num_threads_per_block,</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shared_mem_size</a:t>
            </a:r>
            <a:r>
              <a:rPr lang="en-US" sz="2000" b="1" strike="noStrike" spc="-1">
                <a:solidFill>
                  <a:srgbClr val="4F81BD"/>
                </a:solidFill>
                <a:latin typeface="Courier New Bold"/>
              </a:rPr>
              <a:t>&gt;&gt;&gt;</a:t>
            </a:r>
            <a:r>
              <a:rPr lang="en-US" sz="2000" b="1" strike="noStrike" spc="-1">
                <a:solidFill>
                  <a:srgbClr val="000000"/>
                </a:solidFill>
                <a:latin typeface="Courier New Bold"/>
              </a:rPr>
              <a:t>(args);</a:t>
            </a:r>
            <a:endParaRPr lang="en-US" sz="2000" b="0" strike="noStrike" spc="-1">
              <a:latin typeface="Arial"/>
            </a:endParaRPr>
          </a:p>
        </p:txBody>
      </p:sp>
      <p:sp>
        <p:nvSpPr>
          <p:cNvPr id="2028" name="CustomShape 4"/>
          <p:cNvSpPr/>
          <p:nvPr/>
        </p:nvSpPr>
        <p:spPr>
          <a:xfrm>
            <a:off x="4645080" y="1268640"/>
            <a:ext cx="404100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ctr">
              <a:lnSpc>
                <a:spcPct val="100000"/>
              </a:lnSpc>
              <a:spcBef>
                <a:spcPts val="479"/>
              </a:spcBef>
            </a:pPr>
            <a:r>
              <a:rPr lang="en-US" sz="2400" b="1" strike="noStrike" spc="-1">
                <a:solidFill>
                  <a:srgbClr val="000000"/>
                </a:solidFill>
                <a:latin typeface="Trebuchet MS"/>
              </a:rPr>
              <a:t>OpenCL C++</a:t>
            </a:r>
            <a:endParaRPr lang="en-US" sz="2400" b="0" strike="noStrike" spc="-1">
              <a:latin typeface="Arial"/>
            </a:endParaRPr>
          </a:p>
        </p:txBody>
      </p:sp>
      <p:sp>
        <p:nvSpPr>
          <p:cNvPr id="2029" name="CustomShape 5"/>
          <p:cNvSpPr/>
          <p:nvPr/>
        </p:nvSpPr>
        <p:spPr>
          <a:xfrm>
            <a:off x="4572000" y="1989000"/>
            <a:ext cx="4463640" cy="4868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457200" indent="-456480">
              <a:lnSpc>
                <a:spcPct val="100000"/>
              </a:lnSpc>
              <a:spcBef>
                <a:spcPts val="400"/>
              </a:spcBef>
              <a:buClr>
                <a:srgbClr val="000000"/>
              </a:buClr>
              <a:buFont typeface="Trebuchet MS"/>
              <a:buAutoNum type="arabicPeriod"/>
            </a:pPr>
            <a:r>
              <a:rPr lang="en-US" sz="2000" b="0" strike="noStrike" spc="-1">
                <a:solidFill>
                  <a:srgbClr val="000000"/>
                </a:solidFill>
                <a:latin typeface="Trebuchet MS"/>
              </a:rPr>
              <a:t>Have the kernel accept a local array as an argument</a:t>
            </a:r>
            <a:endParaRPr lang="en-US" sz="2000" b="0" strike="noStrike" spc="-1">
              <a:latin typeface="Arial"/>
            </a:endParaRPr>
          </a:p>
          <a:p>
            <a:pPr>
              <a:lnSpc>
                <a:spcPct val="100000"/>
              </a:lnSpc>
              <a:spcBef>
                <a:spcPts val="400"/>
              </a:spcBef>
            </a:pPr>
            <a:r>
              <a:rPr lang="en-US" sz="2000" b="0" strike="noStrike" spc="-1">
                <a:solidFill>
                  <a:srgbClr val="9BBB59"/>
                </a:solidFill>
                <a:latin typeface="Trebuchet MS"/>
              </a:rPr>
              <a:t>    </a:t>
            </a:r>
            <a:r>
              <a:rPr lang="en-US" sz="1800" b="1" strike="noStrike" spc="-1">
                <a:solidFill>
                  <a:srgbClr val="8064A2"/>
                </a:solidFill>
                <a:latin typeface="Courier New Bold"/>
              </a:rPr>
              <a:t>__kernel </a:t>
            </a:r>
            <a:r>
              <a:rPr lang="en-US" sz="1800" b="1" strike="noStrike" spc="-1">
                <a:solidFill>
                  <a:srgbClr val="C0504D"/>
                </a:solidFill>
                <a:latin typeface="Courier New Bold"/>
              </a:rPr>
              <a:t>void</a:t>
            </a:r>
            <a:r>
              <a:rPr lang="en-US" sz="1800" b="1" strike="noStrike" spc="-1">
                <a:solidFill>
                  <a:srgbClr val="000000"/>
                </a:solidFill>
                <a:latin typeface="Courier New Bold"/>
              </a:rPr>
              <a:t> func(</a:t>
            </a:r>
            <a:endParaRPr lang="en-US" sz="1800" b="0" strike="noStrike" spc="-1">
              <a:latin typeface="Arial"/>
            </a:endParaRPr>
          </a:p>
          <a:p>
            <a:pPr>
              <a:lnSpc>
                <a:spcPct val="100000"/>
              </a:lnSpc>
              <a:spcBef>
                <a:spcPts val="360"/>
              </a:spcBef>
            </a:pPr>
            <a:r>
              <a:rPr lang="en-US" sz="1800" b="1" strike="noStrike" spc="-1">
                <a:solidFill>
                  <a:srgbClr val="000000"/>
                </a:solidFill>
                <a:latin typeface="Courier New Bold"/>
              </a:rPr>
              <a:t>          </a:t>
            </a:r>
            <a:r>
              <a:rPr lang="en-US" sz="1800" b="1" strike="noStrike" spc="-1">
                <a:solidFill>
                  <a:srgbClr val="8064A2"/>
                </a:solidFill>
                <a:latin typeface="Courier New Bold"/>
              </a:rPr>
              <a:t>__local</a:t>
            </a:r>
            <a:r>
              <a:rPr lang="en-US" sz="1800" b="1" strike="noStrike" spc="-1">
                <a:solidFill>
                  <a:srgbClr val="9BBB59"/>
                </a:solidFill>
                <a:latin typeface="Courier New Bold"/>
              </a:rPr>
              <a:t> </a:t>
            </a:r>
            <a:r>
              <a:rPr lang="en-US" sz="1800" b="1" strike="noStrike" spc="-1">
                <a:solidFill>
                  <a:srgbClr val="C0504D"/>
                </a:solidFill>
                <a:latin typeface="Courier New Bold"/>
              </a:rPr>
              <a:t>int </a:t>
            </a:r>
            <a:r>
              <a:rPr lang="en-US" sz="1800" b="1" strike="noStrike" spc="-1">
                <a:solidFill>
                  <a:srgbClr val="000000"/>
                </a:solidFill>
                <a:latin typeface="Courier New Bold"/>
              </a:rPr>
              <a:t>*array)   </a:t>
            </a:r>
            <a:endParaRPr lang="en-US" sz="1800" b="0" strike="noStrike" spc="-1">
              <a:latin typeface="Arial"/>
            </a:endParaRPr>
          </a:p>
          <a:p>
            <a:pPr>
              <a:lnSpc>
                <a:spcPct val="100000"/>
              </a:lnSpc>
              <a:spcBef>
                <a:spcPts val="360"/>
              </a:spcBef>
            </a:pPr>
            <a:r>
              <a:rPr lang="en-US" sz="1800" b="1" strike="noStrike" spc="-1">
                <a:solidFill>
                  <a:srgbClr val="000000"/>
                </a:solidFill>
                <a:latin typeface="Courier New Bold"/>
              </a:rPr>
              <a:t>  {}</a:t>
            </a:r>
            <a:endParaRPr lang="en-US" sz="1800" b="0" strike="noStrike" spc="-1">
              <a:latin typeface="Arial"/>
            </a:endParaRPr>
          </a:p>
          <a:p>
            <a:pPr>
              <a:lnSpc>
                <a:spcPct val="100000"/>
              </a:lnSpc>
              <a:spcBef>
                <a:spcPts val="360"/>
              </a:spcBef>
            </a:pPr>
            <a:endParaRPr lang="en-US" sz="1800" b="0" strike="noStrike" spc="-1">
              <a:latin typeface="Arial"/>
            </a:endParaRPr>
          </a:p>
          <a:p>
            <a:pPr marL="457200" indent="-456480">
              <a:lnSpc>
                <a:spcPct val="100000"/>
              </a:lnSpc>
              <a:spcBef>
                <a:spcPts val="400"/>
              </a:spcBef>
              <a:buClr>
                <a:srgbClr val="000000"/>
              </a:buClr>
              <a:buFont typeface="Trebuchet MS"/>
              <a:buAutoNum type="arabicPeriod" startAt="2"/>
            </a:pPr>
            <a:r>
              <a:rPr lang="en-US" sz="2000" b="0" strike="noStrike" spc="-1">
                <a:solidFill>
                  <a:srgbClr val="000000"/>
                </a:solidFill>
                <a:latin typeface="Trebuchet MS"/>
              </a:rPr>
              <a:t>Define a local memory kernel kernel argument of the right size</a:t>
            </a:r>
            <a:endParaRPr lang="en-US" sz="2000" b="0" strike="noStrike" spc="-1">
              <a:latin typeface="Arial"/>
            </a:endParaRPr>
          </a:p>
          <a:p>
            <a:pPr>
              <a:lnSpc>
                <a:spcPct val="100000"/>
              </a:lnSpc>
              <a:spcBef>
                <a:spcPts val="360"/>
              </a:spcBef>
            </a:pPr>
            <a:r>
              <a:rPr lang="en-US" sz="1800" b="1" strike="noStrike" spc="-1">
                <a:solidFill>
                  <a:srgbClr val="000000"/>
                </a:solidFill>
                <a:latin typeface="Courier New Bold"/>
              </a:rPr>
              <a:t>cl::LocalSpaceArg localmem =</a:t>
            </a:r>
            <a:endParaRPr lang="en-US" sz="1800" b="0" strike="noStrike" spc="-1">
              <a:latin typeface="Arial"/>
            </a:endParaRPr>
          </a:p>
          <a:p>
            <a:pPr>
              <a:lnSpc>
                <a:spcPct val="100000"/>
              </a:lnSpc>
              <a:spcBef>
                <a:spcPts val="360"/>
              </a:spcBef>
            </a:pPr>
            <a:r>
              <a:rPr lang="en-US" sz="1800" b="1" strike="noStrike" spc="-1">
                <a:solidFill>
                  <a:srgbClr val="000000"/>
                </a:solidFill>
                <a:latin typeface="Courier New Bold"/>
              </a:rPr>
              <a:t>    cl::Local(shared_mem_size);</a:t>
            </a:r>
            <a:endParaRPr lang="en-US" sz="1800" b="0" strike="noStrike" spc="-1">
              <a:latin typeface="Arial"/>
            </a:endParaRPr>
          </a:p>
          <a:p>
            <a:pPr>
              <a:lnSpc>
                <a:spcPct val="100000"/>
              </a:lnSpc>
              <a:spcBef>
                <a:spcPts val="360"/>
              </a:spcBef>
            </a:pPr>
            <a:endParaRPr lang="en-US" sz="1800" b="0" strike="noStrike" spc="-1">
              <a:latin typeface="Arial"/>
            </a:endParaRPr>
          </a:p>
          <a:p>
            <a:pPr marL="343080" indent="-342360">
              <a:lnSpc>
                <a:spcPct val="100000"/>
              </a:lnSpc>
              <a:spcBef>
                <a:spcPts val="400"/>
              </a:spcBef>
              <a:buClr>
                <a:srgbClr val="000000"/>
              </a:buClr>
              <a:buFont typeface="Trebuchet MS"/>
              <a:buAutoNum type="arabicPeriod" startAt="3"/>
            </a:pPr>
            <a:r>
              <a:rPr lang="en-US" sz="2000" b="0" strike="noStrike" spc="-1">
                <a:solidFill>
                  <a:srgbClr val="000000"/>
                </a:solidFill>
                <a:latin typeface="Trebuchet MS"/>
              </a:rPr>
              <a:t>Pass the argument to the kernel invocation</a:t>
            </a:r>
            <a:endParaRPr lang="en-US" sz="2000" b="0" strike="noStrike" spc="-1">
              <a:latin typeface="Arial"/>
            </a:endParaRPr>
          </a:p>
          <a:p>
            <a:pPr>
              <a:lnSpc>
                <a:spcPct val="100000"/>
              </a:lnSpc>
              <a:spcBef>
                <a:spcPts val="360"/>
              </a:spcBef>
            </a:pPr>
            <a:r>
              <a:rPr lang="en-US" sz="1800" b="1" strike="noStrike" spc="-1">
                <a:solidFill>
                  <a:srgbClr val="000000"/>
                </a:solidFill>
                <a:latin typeface="Courier New Bold"/>
              </a:rPr>
              <a:t>func(EnqueueArgs(…),localmem);</a:t>
            </a:r>
            <a:endParaRPr lang="en-US" sz="1800" b="0" strike="noStrike" spc="-1">
              <a:latin typeface="Arial"/>
            </a:endParaRPr>
          </a:p>
        </p:txBody>
      </p:sp>
    </p:spTree>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0"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lnSpcReduction="10000"/>
          </a:bodyPr>
          <a:lstStyle/>
          <a:p>
            <a:pPr algn="ctr">
              <a:lnSpc>
                <a:spcPct val="100000"/>
              </a:lnSpc>
            </a:pPr>
            <a:r>
              <a:rPr lang="en-US" sz="3600" b="0" strike="noStrike" spc="-1">
                <a:solidFill>
                  <a:srgbClr val="000000"/>
                </a:solidFill>
                <a:latin typeface="Trebuchet MS"/>
              </a:rPr>
              <a:t>Declaring dynamic local/shared memory</a:t>
            </a:r>
            <a:endParaRPr lang="en-US" sz="3600" b="0" strike="noStrike" spc="-1">
              <a:latin typeface="Arial"/>
            </a:endParaRPr>
          </a:p>
        </p:txBody>
      </p:sp>
      <p:sp>
        <p:nvSpPr>
          <p:cNvPr id="2031" name="CustomShape 2"/>
          <p:cNvSpPr/>
          <p:nvPr/>
        </p:nvSpPr>
        <p:spPr>
          <a:xfrm>
            <a:off x="457200" y="1268640"/>
            <a:ext cx="403956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ctr">
              <a:lnSpc>
                <a:spcPct val="100000"/>
              </a:lnSpc>
              <a:spcBef>
                <a:spcPts val="479"/>
              </a:spcBef>
            </a:pPr>
            <a:r>
              <a:rPr lang="en-US" sz="2400" b="1" strike="noStrike" spc="-1">
                <a:solidFill>
                  <a:srgbClr val="000000"/>
                </a:solidFill>
                <a:latin typeface="Trebuchet MS"/>
              </a:rPr>
              <a:t>CUDA C</a:t>
            </a:r>
            <a:endParaRPr lang="en-US" sz="2400" b="0" strike="noStrike" spc="-1">
              <a:latin typeface="Arial"/>
            </a:endParaRPr>
          </a:p>
        </p:txBody>
      </p:sp>
      <p:sp>
        <p:nvSpPr>
          <p:cNvPr id="2032" name="CustomShape 3"/>
          <p:cNvSpPr/>
          <p:nvPr/>
        </p:nvSpPr>
        <p:spPr>
          <a:xfrm>
            <a:off x="107640" y="1989000"/>
            <a:ext cx="4389120" cy="4535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457200" indent="-456480">
              <a:lnSpc>
                <a:spcPct val="100000"/>
              </a:lnSpc>
              <a:spcBef>
                <a:spcPts val="400"/>
              </a:spcBef>
              <a:buClr>
                <a:srgbClr val="000000"/>
              </a:buClr>
              <a:buFont typeface="Trebuchet MS"/>
              <a:buAutoNum type="arabicPeriod"/>
            </a:pPr>
            <a:r>
              <a:rPr lang="en-US" sz="2000" b="0" strike="noStrike" spc="-1">
                <a:solidFill>
                  <a:srgbClr val="000000"/>
                </a:solidFill>
                <a:latin typeface="Trebuchet MS"/>
              </a:rPr>
              <a:t>Define an array in the kernel source as extern</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a:t>
            </a:r>
            <a:r>
              <a:rPr lang="en-US" sz="2000" b="1" strike="noStrike" spc="-1">
                <a:solidFill>
                  <a:srgbClr val="4F81BD"/>
                </a:solidFill>
                <a:latin typeface="Courier New Bold"/>
              </a:rPr>
              <a:t>__shared__ </a:t>
            </a:r>
            <a:r>
              <a:rPr lang="en-US" sz="2000" b="1" strike="noStrike" spc="-1">
                <a:solidFill>
                  <a:srgbClr val="C0504D"/>
                </a:solidFill>
                <a:latin typeface="Courier New Bold"/>
              </a:rPr>
              <a:t>int </a:t>
            </a:r>
            <a:r>
              <a:rPr lang="en-US" sz="2000" b="1" strike="noStrike" spc="-1">
                <a:solidFill>
                  <a:srgbClr val="000000"/>
                </a:solidFill>
                <a:latin typeface="Courier New Bold"/>
              </a:rPr>
              <a:t>array[];</a:t>
            </a:r>
            <a:endParaRPr lang="en-US" sz="2000" b="0" strike="noStrike" spc="-1">
              <a:latin typeface="Arial"/>
            </a:endParaRPr>
          </a:p>
          <a:p>
            <a:pPr>
              <a:lnSpc>
                <a:spcPct val="100000"/>
              </a:lnSpc>
              <a:spcBef>
                <a:spcPts val="400"/>
              </a:spcBef>
            </a:pPr>
            <a:endParaRPr lang="en-US" sz="2000" b="0" strike="noStrike" spc="-1">
              <a:latin typeface="Arial"/>
            </a:endParaRPr>
          </a:p>
          <a:p>
            <a:pPr marL="457200" indent="-456480">
              <a:lnSpc>
                <a:spcPct val="100000"/>
              </a:lnSpc>
              <a:spcBef>
                <a:spcPts val="400"/>
              </a:spcBef>
              <a:buClr>
                <a:srgbClr val="000000"/>
              </a:buClr>
              <a:buFont typeface="Trebuchet MS"/>
              <a:buAutoNum type="arabicPeriod" startAt="2"/>
            </a:pPr>
            <a:r>
              <a:rPr lang="en-US" sz="2000" b="0" strike="noStrike" spc="-1">
                <a:solidFill>
                  <a:srgbClr val="000000"/>
                </a:solidFill>
                <a:latin typeface="Trebuchet MS"/>
              </a:rPr>
              <a:t>When executing the kernel, specify the third parameter as size in bytes of shared memory</a:t>
            </a:r>
            <a:endParaRPr lang="en-US" sz="2000" b="0" strike="noStrike" spc="-1">
              <a:latin typeface="Arial"/>
            </a:endParaRPr>
          </a:p>
          <a:p>
            <a:pPr>
              <a:lnSpc>
                <a:spcPct val="100000"/>
              </a:lnSpc>
              <a:spcBef>
                <a:spcPts val="400"/>
              </a:spcBef>
            </a:pP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func</a:t>
            </a:r>
            <a:r>
              <a:rPr lang="en-US" sz="2000" b="1" strike="noStrike" spc="-1">
                <a:solidFill>
                  <a:srgbClr val="4F81BD"/>
                </a:solidFill>
                <a:latin typeface="Courier New Bold"/>
              </a:rPr>
              <a:t>&lt;&lt;&lt;</a:t>
            </a:r>
            <a:r>
              <a:rPr lang="en-US" sz="2000" b="1" strike="noStrike" spc="-1">
                <a:solidFill>
                  <a:srgbClr val="000000"/>
                </a:solidFill>
                <a:latin typeface="Courier New Bold"/>
              </a:rPr>
              <a:t>num_blocks,</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num_threads_per_block,</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shared_mem_size</a:t>
            </a:r>
            <a:r>
              <a:rPr lang="en-US" sz="2000" b="1" strike="noStrike" spc="-1">
                <a:solidFill>
                  <a:srgbClr val="4F81BD"/>
                </a:solidFill>
                <a:latin typeface="Courier New Bold"/>
              </a:rPr>
              <a:t>&gt;&gt;&gt;</a:t>
            </a:r>
            <a:r>
              <a:rPr lang="en-US" sz="2000" b="1" strike="noStrike" spc="-1">
                <a:solidFill>
                  <a:srgbClr val="000000"/>
                </a:solidFill>
                <a:latin typeface="Courier New Bold"/>
              </a:rPr>
              <a:t>(args);</a:t>
            </a:r>
            <a:endParaRPr lang="en-US" sz="2000" b="0" strike="noStrike" spc="-1">
              <a:latin typeface="Arial"/>
            </a:endParaRPr>
          </a:p>
        </p:txBody>
      </p:sp>
      <p:sp>
        <p:nvSpPr>
          <p:cNvPr id="2033" name="CustomShape 4"/>
          <p:cNvSpPr/>
          <p:nvPr/>
        </p:nvSpPr>
        <p:spPr>
          <a:xfrm>
            <a:off x="4645080" y="1268640"/>
            <a:ext cx="404100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ctr">
              <a:lnSpc>
                <a:spcPct val="100000"/>
              </a:lnSpc>
              <a:spcBef>
                <a:spcPts val="479"/>
              </a:spcBef>
            </a:pPr>
            <a:r>
              <a:rPr lang="en-US" sz="2400" b="1" strike="noStrike" spc="-1">
                <a:solidFill>
                  <a:srgbClr val="000000"/>
                </a:solidFill>
                <a:latin typeface="Trebuchet MS"/>
              </a:rPr>
              <a:t>OpenCL C</a:t>
            </a:r>
            <a:endParaRPr lang="en-US" sz="2400" b="0" strike="noStrike" spc="-1">
              <a:latin typeface="Arial"/>
            </a:endParaRPr>
          </a:p>
        </p:txBody>
      </p:sp>
      <p:sp>
        <p:nvSpPr>
          <p:cNvPr id="2034" name="CustomShape 5"/>
          <p:cNvSpPr/>
          <p:nvPr/>
        </p:nvSpPr>
        <p:spPr>
          <a:xfrm>
            <a:off x="4572000" y="1989000"/>
            <a:ext cx="4463640" cy="4535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457200" indent="-456480">
              <a:lnSpc>
                <a:spcPct val="100000"/>
              </a:lnSpc>
              <a:spcBef>
                <a:spcPts val="400"/>
              </a:spcBef>
              <a:buClr>
                <a:srgbClr val="000000"/>
              </a:buClr>
              <a:buFont typeface="Trebuchet MS"/>
              <a:buAutoNum type="arabicPeriod"/>
            </a:pPr>
            <a:r>
              <a:rPr lang="en-US" sz="2000" b="0" strike="noStrike" spc="-1">
                <a:solidFill>
                  <a:srgbClr val="000000"/>
                </a:solidFill>
                <a:latin typeface="Trebuchet MS"/>
              </a:rPr>
              <a:t>Have the kernel accept a local array as an argument</a:t>
            </a:r>
            <a:endParaRPr lang="en-US" sz="2000" b="0" strike="noStrike" spc="-1">
              <a:latin typeface="Arial"/>
            </a:endParaRPr>
          </a:p>
          <a:p>
            <a:pPr>
              <a:lnSpc>
                <a:spcPct val="100000"/>
              </a:lnSpc>
              <a:spcBef>
                <a:spcPts val="400"/>
              </a:spcBef>
            </a:pPr>
            <a:r>
              <a:rPr lang="en-US" sz="2000" b="0" strike="noStrike" spc="-1">
                <a:solidFill>
                  <a:srgbClr val="9BBB59"/>
                </a:solidFill>
                <a:latin typeface="Trebuchet MS"/>
              </a:rPr>
              <a:t>    </a:t>
            </a:r>
            <a:r>
              <a:rPr lang="en-US" sz="1800" b="1" strike="noStrike" spc="-1">
                <a:solidFill>
                  <a:srgbClr val="8064A2"/>
                </a:solidFill>
                <a:latin typeface="Courier New Bold"/>
              </a:rPr>
              <a:t>__kernel </a:t>
            </a:r>
            <a:r>
              <a:rPr lang="en-US" sz="1800" b="1" strike="noStrike" spc="-1">
                <a:solidFill>
                  <a:srgbClr val="C0504D"/>
                </a:solidFill>
                <a:latin typeface="Courier New Bold"/>
              </a:rPr>
              <a:t>void</a:t>
            </a:r>
            <a:r>
              <a:rPr lang="en-US" sz="1800" b="1" strike="noStrike" spc="-1">
                <a:solidFill>
                  <a:srgbClr val="000000"/>
                </a:solidFill>
                <a:latin typeface="Courier New Bold"/>
              </a:rPr>
              <a:t> func(</a:t>
            </a:r>
            <a:endParaRPr lang="en-US" sz="1800" b="0" strike="noStrike" spc="-1">
              <a:latin typeface="Arial"/>
            </a:endParaRPr>
          </a:p>
          <a:p>
            <a:pPr>
              <a:lnSpc>
                <a:spcPct val="100000"/>
              </a:lnSpc>
              <a:spcBef>
                <a:spcPts val="360"/>
              </a:spcBef>
            </a:pPr>
            <a:r>
              <a:rPr lang="en-US" sz="1800" b="1" strike="noStrike" spc="-1">
                <a:solidFill>
                  <a:srgbClr val="000000"/>
                </a:solidFill>
                <a:latin typeface="Courier New Bold"/>
              </a:rPr>
              <a:t>          </a:t>
            </a:r>
            <a:r>
              <a:rPr lang="en-US" sz="1800" b="1" strike="noStrike" spc="-1">
                <a:solidFill>
                  <a:srgbClr val="8064A2"/>
                </a:solidFill>
                <a:latin typeface="Courier New Bold"/>
              </a:rPr>
              <a:t>__local</a:t>
            </a:r>
            <a:r>
              <a:rPr lang="en-US" sz="1800" b="1" strike="noStrike" spc="-1">
                <a:solidFill>
                  <a:srgbClr val="9BBB59"/>
                </a:solidFill>
                <a:latin typeface="Courier New Bold"/>
              </a:rPr>
              <a:t> </a:t>
            </a:r>
            <a:r>
              <a:rPr lang="en-US" sz="1800" b="1" strike="noStrike" spc="-1">
                <a:solidFill>
                  <a:srgbClr val="C0504D"/>
                </a:solidFill>
                <a:latin typeface="Courier New Bold"/>
              </a:rPr>
              <a:t>int </a:t>
            </a:r>
            <a:r>
              <a:rPr lang="en-US" sz="1800" b="1" strike="noStrike" spc="-1">
                <a:solidFill>
                  <a:srgbClr val="000000"/>
                </a:solidFill>
                <a:latin typeface="Courier New Bold"/>
              </a:rPr>
              <a:t>*array) {}</a:t>
            </a:r>
            <a:endParaRPr lang="en-US" sz="1800" b="0" strike="noStrike" spc="-1">
              <a:latin typeface="Arial"/>
            </a:endParaRPr>
          </a:p>
          <a:p>
            <a:pPr>
              <a:lnSpc>
                <a:spcPct val="100000"/>
              </a:lnSpc>
              <a:spcBef>
                <a:spcPts val="360"/>
              </a:spcBef>
            </a:pPr>
            <a:endParaRPr lang="en-US" sz="1800" b="0" strike="noStrike" spc="-1">
              <a:latin typeface="Arial"/>
            </a:endParaRPr>
          </a:p>
          <a:p>
            <a:pPr marL="457200" indent="-456480">
              <a:lnSpc>
                <a:spcPct val="100000"/>
              </a:lnSpc>
              <a:spcBef>
                <a:spcPts val="400"/>
              </a:spcBef>
              <a:buClr>
                <a:srgbClr val="000000"/>
              </a:buClr>
              <a:buFont typeface="Trebuchet MS"/>
              <a:buAutoNum type="arabicPeriod" startAt="2"/>
            </a:pPr>
            <a:r>
              <a:rPr lang="en-US" sz="2000" b="0" strike="noStrike" spc="-1">
                <a:solidFill>
                  <a:srgbClr val="000000"/>
                </a:solidFill>
                <a:latin typeface="Trebuchet MS"/>
              </a:rPr>
              <a:t>Specify the size by setting the kernel argument</a:t>
            </a:r>
            <a:endParaRPr lang="en-US" sz="2000" b="0" strike="noStrike" spc="-1">
              <a:latin typeface="Arial"/>
            </a:endParaRPr>
          </a:p>
          <a:p>
            <a:pPr>
              <a:lnSpc>
                <a:spcPct val="100000"/>
              </a:lnSpc>
              <a:spcBef>
                <a:spcPts val="400"/>
              </a:spcBef>
            </a:pPr>
            <a:endParaRPr lang="en-US" sz="2000" b="0" strike="noStrike" spc="-1">
              <a:latin typeface="Arial"/>
            </a:endParaRPr>
          </a:p>
          <a:p>
            <a:pPr>
              <a:lnSpc>
                <a:spcPct val="100000"/>
              </a:lnSpc>
              <a:spcBef>
                <a:spcPts val="360"/>
              </a:spcBef>
            </a:pPr>
            <a:r>
              <a:rPr lang="en-US" sz="1800" b="0" strike="noStrike" spc="-1">
                <a:solidFill>
                  <a:srgbClr val="000000"/>
                </a:solidFill>
                <a:latin typeface="Letter Gothic Std"/>
              </a:rPr>
              <a:t>  </a:t>
            </a:r>
            <a:r>
              <a:rPr lang="en-US" sz="1800" b="1" strike="noStrike" spc="-1">
                <a:solidFill>
                  <a:srgbClr val="17375E"/>
                </a:solidFill>
                <a:latin typeface="Courier New Bold"/>
              </a:rPr>
              <a:t>clSetKernelArg</a:t>
            </a:r>
            <a:r>
              <a:rPr lang="en-US" sz="1800" b="1" strike="noStrike" spc="-1">
                <a:solidFill>
                  <a:srgbClr val="000000"/>
                </a:solidFill>
                <a:latin typeface="Courier New Bold"/>
              </a:rPr>
              <a:t>(kernel, 0,          </a:t>
            </a:r>
            <a:endParaRPr lang="en-US" sz="1800" b="0" strike="noStrike" spc="-1">
              <a:latin typeface="Arial"/>
            </a:endParaRPr>
          </a:p>
          <a:p>
            <a:pPr>
              <a:lnSpc>
                <a:spcPct val="100000"/>
              </a:lnSpc>
              <a:spcBef>
                <a:spcPts val="360"/>
              </a:spcBef>
            </a:pPr>
            <a:r>
              <a:rPr lang="en-US" sz="1800" b="1" strike="noStrike" spc="-1">
                <a:solidFill>
                  <a:srgbClr val="17375E"/>
                </a:solidFill>
                <a:latin typeface="Courier New Bold"/>
              </a:rPr>
              <a:t>   sizeof</a:t>
            </a:r>
            <a:r>
              <a:rPr lang="en-US" sz="1800" b="1" strike="noStrike" spc="-1">
                <a:solidFill>
                  <a:srgbClr val="000000"/>
                </a:solidFill>
                <a:latin typeface="Courier New Bold"/>
              </a:rPr>
              <a:t>(</a:t>
            </a:r>
            <a:r>
              <a:rPr lang="en-US" sz="1800" b="1" strike="noStrike" spc="-1">
                <a:solidFill>
                  <a:srgbClr val="C0504D"/>
                </a:solidFill>
                <a:latin typeface="Courier New Bold"/>
              </a:rPr>
              <a:t>int</a:t>
            </a:r>
            <a:r>
              <a:rPr lang="en-US" sz="1800" b="1" strike="noStrike" spc="-1">
                <a:solidFill>
                  <a:srgbClr val="000000"/>
                </a:solidFill>
                <a:latin typeface="Courier New Bold"/>
              </a:rPr>
              <a:t>)*num_elements,                                    </a:t>
            </a:r>
            <a:endParaRPr lang="en-US" sz="1800" b="0" strike="noStrike" spc="-1">
              <a:latin typeface="Arial"/>
            </a:endParaRPr>
          </a:p>
          <a:p>
            <a:pPr>
              <a:lnSpc>
                <a:spcPct val="100000"/>
              </a:lnSpc>
              <a:spcBef>
                <a:spcPts val="360"/>
              </a:spcBef>
            </a:pPr>
            <a:r>
              <a:rPr lang="en-US" sz="1800" b="1" strike="noStrike" spc="-1">
                <a:solidFill>
                  <a:srgbClr val="000000"/>
                </a:solidFill>
                <a:latin typeface="Courier New Bold"/>
              </a:rPr>
              <a:t>   NULL);</a:t>
            </a:r>
            <a:endParaRPr lang="en-US" sz="1800" b="0" strike="noStrike" spc="-1">
              <a:latin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3"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微处理器的趋势</a:t>
            </a:r>
            <a:endParaRPr lang="en-US" sz="4400" b="0" strike="noStrike" spc="-1">
              <a:latin typeface="Arial"/>
            </a:endParaRPr>
          </a:p>
        </p:txBody>
      </p:sp>
      <p:sp>
        <p:nvSpPr>
          <p:cNvPr id="474" name="CustomShape 2"/>
          <p:cNvSpPr/>
          <p:nvPr/>
        </p:nvSpPr>
        <p:spPr>
          <a:xfrm>
            <a:off x="107640" y="1340640"/>
            <a:ext cx="9016200" cy="604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79"/>
              </a:spcBef>
            </a:pPr>
            <a:r>
              <a:rPr lang="en-US" sz="2400" b="0" strike="noStrike" spc="-1">
                <a:solidFill>
                  <a:srgbClr val="000000"/>
                </a:solidFill>
                <a:latin typeface="Trebuchet MS"/>
              </a:rPr>
              <a:t>单个处理器的核心数量越来越多，这些核心还很可能是异构的。</a:t>
            </a:r>
            <a:endParaRPr lang="en-US" sz="2400" b="0" strike="noStrike" spc="-1">
              <a:latin typeface="Arial"/>
            </a:endParaRPr>
          </a:p>
        </p:txBody>
      </p:sp>
      <p:sp>
        <p:nvSpPr>
          <p:cNvPr id="475" name="CustomShape 3"/>
          <p:cNvSpPr/>
          <p:nvPr/>
        </p:nvSpPr>
        <p:spPr>
          <a:xfrm>
            <a:off x="1187640" y="5488560"/>
            <a:ext cx="7560000" cy="1036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a:bodyPr>
          <a:lstStyle/>
          <a:p>
            <a:pPr>
              <a:lnSpc>
                <a:spcPct val="100000"/>
              </a:lnSpc>
              <a:spcBef>
                <a:spcPts val="479"/>
              </a:spcBef>
            </a:pPr>
            <a:r>
              <a:rPr lang="en-US" sz="2400" b="0" strike="noStrike" spc="-1">
                <a:solidFill>
                  <a:srgbClr val="000000"/>
                </a:solidFill>
                <a:latin typeface="Trebuchet MS"/>
                <a:ea typeface="DejaVu Sans"/>
              </a:rPr>
              <a:t>异构（Heterogeneous）和众核（many-core）带来的挑战:</a:t>
            </a:r>
            <a:endParaRPr lang="en-US" sz="2400" b="0" strike="noStrike" spc="-1">
              <a:latin typeface="Arial"/>
            </a:endParaRPr>
          </a:p>
          <a:p>
            <a:pPr>
              <a:lnSpc>
                <a:spcPct val="100000"/>
              </a:lnSpc>
              <a:spcBef>
                <a:spcPts val="479"/>
              </a:spcBef>
            </a:pPr>
            <a:r>
              <a:rPr lang="en-US" sz="2400" b="0" strike="noStrike" spc="-1">
                <a:solidFill>
                  <a:srgbClr val="000000"/>
                </a:solidFill>
                <a:latin typeface="Trebuchet MS"/>
                <a:ea typeface="DejaVu Sans"/>
              </a:rPr>
              <a:t>    如何为这些异构众核设备构建一个软件生态系统？</a:t>
            </a:r>
            <a:endParaRPr lang="en-US" sz="2400" b="0" strike="noStrike" spc="-1">
              <a:latin typeface="Arial"/>
            </a:endParaRPr>
          </a:p>
        </p:txBody>
      </p:sp>
      <p:sp>
        <p:nvSpPr>
          <p:cNvPr id="476" name="CustomShape 4"/>
          <p:cNvSpPr/>
          <p:nvPr/>
        </p:nvSpPr>
        <p:spPr>
          <a:xfrm>
            <a:off x="6716811" y="6587880"/>
            <a:ext cx="1850469" cy="253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10000"/>
          </a:bodyPr>
          <a:lstStyle/>
          <a:p>
            <a:pPr>
              <a:lnSpc>
                <a:spcPct val="100000"/>
              </a:lnSpc>
              <a:spcBef>
                <a:spcPts val="241"/>
              </a:spcBef>
            </a:pPr>
            <a:r>
              <a:rPr lang="en-US" sz="1200" b="0" strike="noStrike" spc="-1" dirty="0" err="1">
                <a:solidFill>
                  <a:srgbClr val="000000"/>
                </a:solidFill>
                <a:latin typeface="Trebuchet MS"/>
                <a:ea typeface="DejaVu Sans"/>
              </a:rPr>
              <a:t>第三方名称是其公司所有</a:t>
            </a:r>
            <a:r>
              <a:rPr lang="zh-CN" altLang="en-US" sz="1200" b="0" strike="noStrike" spc="-1" dirty="0">
                <a:solidFill>
                  <a:srgbClr val="000000"/>
                </a:solidFill>
                <a:latin typeface="Trebuchet MS"/>
                <a:ea typeface="DejaVu Sans"/>
              </a:rPr>
              <a:t>财产</a:t>
            </a:r>
            <a:endParaRPr lang="en-US" sz="1200" b="0" strike="noStrike" spc="-1" dirty="0">
              <a:latin typeface="Arial"/>
            </a:endParaRPr>
          </a:p>
        </p:txBody>
      </p:sp>
      <p:pic>
        <p:nvPicPr>
          <p:cNvPr id="477" name="Picture 11"/>
          <p:cNvPicPr/>
          <p:nvPr/>
        </p:nvPicPr>
        <p:blipFill>
          <a:blip r:embed="rId2"/>
          <a:stretch/>
        </p:blipFill>
        <p:spPr>
          <a:xfrm>
            <a:off x="438840" y="2646000"/>
            <a:ext cx="2305800" cy="1729080"/>
          </a:xfrm>
          <a:prstGeom prst="rect">
            <a:avLst/>
          </a:prstGeom>
          <a:ln>
            <a:noFill/>
          </a:ln>
        </p:spPr>
      </p:pic>
      <p:sp>
        <p:nvSpPr>
          <p:cNvPr id="478" name="CustomShape 5"/>
          <p:cNvSpPr/>
          <p:nvPr/>
        </p:nvSpPr>
        <p:spPr>
          <a:xfrm>
            <a:off x="368280" y="2910600"/>
            <a:ext cx="2447640" cy="1552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US" sz="2400" b="1" strike="noStrike" spc="-1">
                <a:solidFill>
                  <a:srgbClr val="FFFFFF"/>
                </a:solidFill>
                <a:latin typeface="Trebuchet MS"/>
                <a:ea typeface="DejaVu Sans"/>
              </a:rPr>
              <a:t>61 cores</a:t>
            </a:r>
            <a:endParaRPr lang="en-US" sz="2400" b="0" strike="noStrike" spc="-1">
              <a:latin typeface="Arial"/>
            </a:endParaRPr>
          </a:p>
          <a:p>
            <a:pPr algn="ctr">
              <a:lnSpc>
                <a:spcPct val="100000"/>
              </a:lnSpc>
            </a:pPr>
            <a:r>
              <a:rPr lang="en-US" sz="2400" b="1" strike="noStrike" spc="-1">
                <a:solidFill>
                  <a:srgbClr val="FFFFFF"/>
                </a:solidFill>
                <a:latin typeface="Trebuchet MS"/>
                <a:ea typeface="DejaVu Sans"/>
              </a:rPr>
              <a:t>16 wide SIMD</a:t>
            </a:r>
            <a:endParaRPr lang="en-US" sz="2400" b="0" strike="noStrike" spc="-1">
              <a:latin typeface="Arial"/>
            </a:endParaRPr>
          </a:p>
          <a:p>
            <a:pPr algn="ctr">
              <a:lnSpc>
                <a:spcPct val="100000"/>
              </a:lnSpc>
            </a:pPr>
            <a:endParaRPr lang="en-US" sz="2400" b="0" strike="noStrike" spc="-1">
              <a:latin typeface="Arial"/>
            </a:endParaRPr>
          </a:p>
        </p:txBody>
      </p:sp>
      <p:sp>
        <p:nvSpPr>
          <p:cNvPr id="479" name="CustomShape 6"/>
          <p:cNvSpPr/>
          <p:nvPr/>
        </p:nvSpPr>
        <p:spPr>
          <a:xfrm>
            <a:off x="5957280" y="4678560"/>
            <a:ext cx="2772000" cy="821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US" sz="2400" b="0" strike="noStrike" spc="-1">
                <a:solidFill>
                  <a:srgbClr val="403152"/>
                </a:solidFill>
                <a:latin typeface="Trebuchet MS"/>
                <a:ea typeface="DejaVu Sans"/>
              </a:rPr>
              <a:t>NVIDIA® Tesla® C2090</a:t>
            </a:r>
            <a:endParaRPr lang="en-US" sz="2400" b="0" strike="noStrike" spc="-1">
              <a:latin typeface="Arial"/>
            </a:endParaRPr>
          </a:p>
        </p:txBody>
      </p:sp>
      <p:pic>
        <p:nvPicPr>
          <p:cNvPr id="480" name="Picture 79"/>
          <p:cNvPicPr/>
          <p:nvPr/>
        </p:nvPicPr>
        <p:blipFill>
          <a:blip r:embed="rId3"/>
          <a:stretch/>
        </p:blipFill>
        <p:spPr>
          <a:xfrm>
            <a:off x="3267720" y="2154600"/>
            <a:ext cx="2369880" cy="1928160"/>
          </a:xfrm>
          <a:prstGeom prst="rect">
            <a:avLst/>
          </a:prstGeom>
          <a:ln w="9360">
            <a:noFill/>
          </a:ln>
        </p:spPr>
      </p:pic>
      <p:sp>
        <p:nvSpPr>
          <p:cNvPr id="481" name="CustomShape 7"/>
          <p:cNvSpPr/>
          <p:nvPr/>
        </p:nvSpPr>
        <p:spPr>
          <a:xfrm>
            <a:off x="3218760" y="2566080"/>
            <a:ext cx="2447640" cy="1552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US" sz="2400" b="1" strike="noStrike" spc="-1">
                <a:solidFill>
                  <a:srgbClr val="FFFFFF"/>
                </a:solidFill>
                <a:latin typeface="Trebuchet MS"/>
                <a:ea typeface="DejaVu Sans"/>
              </a:rPr>
              <a:t>10 cores</a:t>
            </a:r>
            <a:endParaRPr lang="en-US" sz="2400" b="0" strike="noStrike" spc="-1">
              <a:latin typeface="Arial"/>
            </a:endParaRPr>
          </a:p>
          <a:p>
            <a:pPr algn="ctr">
              <a:lnSpc>
                <a:spcPct val="100000"/>
              </a:lnSpc>
            </a:pPr>
            <a:r>
              <a:rPr lang="en-US" sz="2400" b="1" strike="noStrike" spc="-1">
                <a:solidFill>
                  <a:srgbClr val="FFFFFF"/>
                </a:solidFill>
                <a:latin typeface="Trebuchet MS"/>
                <a:ea typeface="DejaVu Sans"/>
              </a:rPr>
              <a:t>16 wide SIMD</a:t>
            </a:r>
            <a:endParaRPr lang="en-US" sz="2400" b="0" strike="noStrike" spc="-1">
              <a:latin typeface="Arial"/>
            </a:endParaRPr>
          </a:p>
          <a:p>
            <a:pPr algn="ctr">
              <a:lnSpc>
                <a:spcPct val="100000"/>
              </a:lnSpc>
            </a:pPr>
            <a:endParaRPr lang="en-US" sz="2400" b="0" strike="noStrike" spc="-1">
              <a:latin typeface="Arial"/>
            </a:endParaRPr>
          </a:p>
        </p:txBody>
      </p:sp>
      <p:sp>
        <p:nvSpPr>
          <p:cNvPr id="482" name="CustomShape 8"/>
          <p:cNvSpPr/>
          <p:nvPr/>
        </p:nvSpPr>
        <p:spPr>
          <a:xfrm>
            <a:off x="3299760" y="4157280"/>
            <a:ext cx="2305800" cy="455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US" sz="2400" b="0" strike="noStrike" spc="-1">
                <a:solidFill>
                  <a:srgbClr val="403152"/>
                </a:solidFill>
                <a:latin typeface="Trebuchet MS"/>
                <a:ea typeface="DejaVu Sans"/>
              </a:rPr>
              <a:t>ATI™ RV770</a:t>
            </a:r>
            <a:endParaRPr lang="en-US" sz="2400" b="0" strike="noStrike" spc="-1">
              <a:latin typeface="Arial"/>
            </a:endParaRPr>
          </a:p>
        </p:txBody>
      </p:sp>
      <p:pic>
        <p:nvPicPr>
          <p:cNvPr id="483" name="Picture 17"/>
          <p:cNvPicPr/>
          <p:nvPr/>
        </p:nvPicPr>
        <p:blipFill>
          <a:blip r:embed="rId4"/>
          <a:stretch/>
        </p:blipFill>
        <p:spPr>
          <a:xfrm>
            <a:off x="6273360" y="2493000"/>
            <a:ext cx="2140560" cy="2121480"/>
          </a:xfrm>
          <a:prstGeom prst="rect">
            <a:avLst/>
          </a:prstGeom>
          <a:ln>
            <a:noFill/>
          </a:ln>
        </p:spPr>
      </p:pic>
      <p:sp>
        <p:nvSpPr>
          <p:cNvPr id="484" name="CustomShape 9"/>
          <p:cNvSpPr/>
          <p:nvPr/>
        </p:nvSpPr>
        <p:spPr>
          <a:xfrm>
            <a:off x="6119640" y="2953800"/>
            <a:ext cx="2447640" cy="1552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US" sz="2400" b="1" strike="noStrike" spc="-1">
                <a:solidFill>
                  <a:srgbClr val="FFFFFF"/>
                </a:solidFill>
                <a:latin typeface="Trebuchet MS"/>
                <a:ea typeface="DejaVu Sans"/>
              </a:rPr>
              <a:t>16 cores</a:t>
            </a:r>
            <a:endParaRPr lang="en-US" sz="2400" b="0" strike="noStrike" spc="-1">
              <a:latin typeface="Arial"/>
            </a:endParaRPr>
          </a:p>
          <a:p>
            <a:pPr algn="ctr">
              <a:lnSpc>
                <a:spcPct val="100000"/>
              </a:lnSpc>
            </a:pPr>
            <a:r>
              <a:rPr lang="en-US" sz="2400" b="1" strike="noStrike" spc="-1">
                <a:solidFill>
                  <a:srgbClr val="FFFFFF"/>
                </a:solidFill>
                <a:latin typeface="Trebuchet MS"/>
                <a:ea typeface="DejaVu Sans"/>
              </a:rPr>
              <a:t>32 wide SIMD</a:t>
            </a:r>
            <a:endParaRPr lang="en-US" sz="2400" b="0" strike="noStrike" spc="-1">
              <a:latin typeface="Arial"/>
            </a:endParaRPr>
          </a:p>
          <a:p>
            <a:pPr algn="ctr">
              <a:lnSpc>
                <a:spcPct val="100000"/>
              </a:lnSpc>
            </a:pPr>
            <a:endParaRPr lang="en-US" sz="2400" b="0" strike="noStrike" spc="-1">
              <a:latin typeface="Arial"/>
            </a:endParaRPr>
          </a:p>
        </p:txBody>
      </p:sp>
      <p:sp>
        <p:nvSpPr>
          <p:cNvPr id="485" name="CustomShape 10"/>
          <p:cNvSpPr/>
          <p:nvPr/>
        </p:nvSpPr>
        <p:spPr>
          <a:xfrm>
            <a:off x="174960" y="4470120"/>
            <a:ext cx="2833920" cy="821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US" sz="2400" b="0" strike="noStrike" spc="-1">
                <a:solidFill>
                  <a:srgbClr val="403152"/>
                </a:solidFill>
                <a:latin typeface="Trebuchet MS"/>
                <a:ea typeface="DejaVu Sans"/>
              </a:rPr>
              <a:t>Intel® Xeon Phi™协处理器</a:t>
            </a:r>
            <a:endParaRPr lang="en-US" sz="24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5" name="CustomShape 1"/>
          <p:cNvSpPr/>
          <p:nvPr/>
        </p:nvSpPr>
        <p:spPr>
          <a:xfrm>
            <a:off x="457200" y="-162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Dividing up the work</a:t>
            </a:r>
            <a:endParaRPr lang="en-US" sz="4400" b="0" strike="noStrike" spc="-1">
              <a:latin typeface="Arial"/>
            </a:endParaRPr>
          </a:p>
        </p:txBody>
      </p:sp>
      <p:sp>
        <p:nvSpPr>
          <p:cNvPr id="2036" name="CustomShape 2"/>
          <p:cNvSpPr/>
          <p:nvPr/>
        </p:nvSpPr>
        <p:spPr>
          <a:xfrm>
            <a:off x="179640" y="4077000"/>
            <a:ext cx="8784360" cy="2663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To enqueue the kernel</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CUDA – specify the number of </a:t>
            </a:r>
            <a:r>
              <a:rPr lang="en-US" sz="2800" b="0" strike="noStrike" spc="-1">
                <a:solidFill>
                  <a:srgbClr val="C0504D"/>
                </a:solidFill>
                <a:latin typeface="Trebuchet MS"/>
              </a:rPr>
              <a:t>thread blocks </a:t>
            </a:r>
            <a:r>
              <a:rPr lang="en-US" sz="2800" b="0" strike="noStrike" spc="-1">
                <a:solidFill>
                  <a:srgbClr val="000000"/>
                </a:solidFill>
                <a:latin typeface="Trebuchet MS"/>
              </a:rPr>
              <a:t>and </a:t>
            </a:r>
            <a:r>
              <a:rPr lang="en-US" sz="2800" b="0" strike="noStrike" spc="-1">
                <a:solidFill>
                  <a:srgbClr val="F79646"/>
                </a:solidFill>
                <a:latin typeface="Trebuchet MS"/>
              </a:rPr>
              <a:t>threads per block</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OpenCL – specify the </a:t>
            </a:r>
            <a:r>
              <a:rPr lang="en-US" sz="2800" b="0" strike="noStrike" spc="-1">
                <a:solidFill>
                  <a:srgbClr val="4F81BD"/>
                </a:solidFill>
                <a:latin typeface="Trebuchet MS"/>
              </a:rPr>
              <a:t>problem size</a:t>
            </a:r>
            <a:r>
              <a:rPr lang="en-US" sz="2800" b="0" strike="noStrike" spc="-1">
                <a:solidFill>
                  <a:srgbClr val="000000"/>
                </a:solidFill>
                <a:latin typeface="Trebuchet MS"/>
              </a:rPr>
              <a:t> and (optionally) number of </a:t>
            </a:r>
            <a:r>
              <a:rPr lang="en-US" sz="2800" b="0" strike="noStrike" spc="-1">
                <a:solidFill>
                  <a:srgbClr val="F79646"/>
                </a:solidFill>
                <a:latin typeface="Trebuchet MS"/>
              </a:rPr>
              <a:t>work-items per work-group</a:t>
            </a:r>
            <a:endParaRPr lang="en-US" sz="2800" b="0" strike="noStrike" spc="-1">
              <a:latin typeface="Arial"/>
            </a:endParaRPr>
          </a:p>
        </p:txBody>
      </p:sp>
      <p:sp>
        <p:nvSpPr>
          <p:cNvPr id="2037" name="CustomShape 3"/>
          <p:cNvSpPr/>
          <p:nvPr/>
        </p:nvSpPr>
        <p:spPr>
          <a:xfrm>
            <a:off x="1763640" y="1124640"/>
            <a:ext cx="4463640" cy="29516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p:style>
      </p:sp>
      <p:sp>
        <p:nvSpPr>
          <p:cNvPr id="2038" name="CustomShape 4"/>
          <p:cNvSpPr/>
          <p:nvPr/>
        </p:nvSpPr>
        <p:spPr>
          <a:xfrm>
            <a:off x="5007240" y="745560"/>
            <a:ext cx="163008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strike="noStrike" spc="-1">
                <a:solidFill>
                  <a:srgbClr val="4F81BD"/>
                </a:solidFill>
                <a:latin typeface="Trebuchet MS"/>
                <a:ea typeface="DejaVu Sans"/>
              </a:rPr>
              <a:t>Problem size</a:t>
            </a:r>
            <a:endParaRPr lang="en-US" sz="1800" b="0" strike="noStrike" spc="-1">
              <a:latin typeface="Arial"/>
            </a:endParaRPr>
          </a:p>
        </p:txBody>
      </p:sp>
      <p:sp>
        <p:nvSpPr>
          <p:cNvPr id="2039" name="CustomShape 5"/>
          <p:cNvSpPr/>
          <p:nvPr/>
        </p:nvSpPr>
        <p:spPr>
          <a:xfrm flipH="1" flipV="1">
            <a:off x="3051360" y="2214720"/>
            <a:ext cx="4240080" cy="24480"/>
          </a:xfrm>
          <a:custGeom>
            <a:avLst/>
            <a:gdLst/>
            <a:ahLst/>
            <a:cxnLst/>
            <a:rect l="l" t="t" r="r" b="b"/>
            <a:pathLst>
              <a:path w="21600" h="21600">
                <a:moveTo>
                  <a:pt x="0" y="0"/>
                </a:moveTo>
                <a:lnTo>
                  <a:pt x="21600" y="21600"/>
                </a:lnTo>
              </a:path>
            </a:pathLst>
          </a:custGeom>
          <a:noFill/>
          <a:ln w="38160">
            <a:solidFill>
              <a:schemeClr val="accent6"/>
            </a:solidFill>
            <a:round/>
            <a:tailEnd type="triangle" w="med" len="med"/>
          </a:ln>
        </p:spPr>
        <p:style>
          <a:lnRef idx="1">
            <a:schemeClr val="accent1"/>
          </a:lnRef>
          <a:fillRef idx="0">
            <a:schemeClr val="accent1"/>
          </a:fillRef>
          <a:effectRef idx="0">
            <a:schemeClr val="accent1"/>
          </a:effectRef>
          <a:fontRef idx="minor"/>
        </p:style>
      </p:sp>
      <p:sp>
        <p:nvSpPr>
          <p:cNvPr id="2040" name="CustomShape 6"/>
          <p:cNvSpPr/>
          <p:nvPr/>
        </p:nvSpPr>
        <p:spPr>
          <a:xfrm>
            <a:off x="1166760" y="2176200"/>
            <a:ext cx="804600" cy="14760"/>
          </a:xfrm>
          <a:custGeom>
            <a:avLst/>
            <a:gdLst/>
            <a:ahLst/>
            <a:cxnLst/>
            <a:rect l="l" t="t" r="r" b="b"/>
            <a:pathLst>
              <a:path w="21600" h="21600">
                <a:moveTo>
                  <a:pt x="0" y="0"/>
                </a:moveTo>
                <a:lnTo>
                  <a:pt x="21600" y="21600"/>
                </a:lnTo>
              </a:path>
            </a:pathLst>
          </a:custGeom>
          <a:noFill/>
          <a:ln w="38160">
            <a:solidFill>
              <a:schemeClr val="accent6"/>
            </a:solidFill>
            <a:round/>
            <a:tailEnd type="triangle" w="med" len="med"/>
          </a:ln>
        </p:spPr>
        <p:style>
          <a:lnRef idx="1">
            <a:schemeClr val="accent1"/>
          </a:lnRef>
          <a:fillRef idx="0">
            <a:schemeClr val="accent1"/>
          </a:fillRef>
          <a:effectRef idx="0">
            <a:schemeClr val="accent1"/>
          </a:effectRef>
          <a:fontRef idx="minor"/>
        </p:style>
      </p:sp>
      <p:sp>
        <p:nvSpPr>
          <p:cNvPr id="2041" name="CustomShape 7"/>
          <p:cNvSpPr/>
          <p:nvPr/>
        </p:nvSpPr>
        <p:spPr>
          <a:xfrm>
            <a:off x="539640" y="1114920"/>
            <a:ext cx="1007280" cy="820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400" b="0" strike="noStrike" spc="-1">
                <a:solidFill>
                  <a:srgbClr val="000000"/>
                </a:solidFill>
                <a:latin typeface="Trebuchet MS"/>
                <a:ea typeface="DejaVu Sans"/>
              </a:rPr>
              <a:t>CUDA</a:t>
            </a:r>
            <a:endParaRPr lang="en-US" sz="2400" b="0" strike="noStrike" spc="-1">
              <a:latin typeface="Arial"/>
            </a:endParaRPr>
          </a:p>
        </p:txBody>
      </p:sp>
      <p:sp>
        <p:nvSpPr>
          <p:cNvPr id="2042" name="CustomShape 8"/>
          <p:cNvSpPr/>
          <p:nvPr/>
        </p:nvSpPr>
        <p:spPr>
          <a:xfrm>
            <a:off x="7236360" y="1114920"/>
            <a:ext cx="1295280" cy="820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400" b="0" strike="noStrike" spc="-1">
                <a:solidFill>
                  <a:srgbClr val="000000"/>
                </a:solidFill>
                <a:latin typeface="Trebuchet MS"/>
                <a:ea typeface="DejaVu Sans"/>
              </a:rPr>
              <a:t>OpenCL</a:t>
            </a:r>
            <a:endParaRPr lang="en-US" sz="2400" b="0" strike="noStrike" spc="-1">
              <a:latin typeface="Arial"/>
            </a:endParaRPr>
          </a:p>
        </p:txBody>
      </p:sp>
      <p:sp>
        <p:nvSpPr>
          <p:cNvPr id="2043" name="CustomShape 9"/>
          <p:cNvSpPr/>
          <p:nvPr/>
        </p:nvSpPr>
        <p:spPr>
          <a:xfrm>
            <a:off x="7244280" y="2071440"/>
            <a:ext cx="135900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strike="noStrike" spc="-1">
                <a:solidFill>
                  <a:srgbClr val="000000"/>
                </a:solidFill>
                <a:latin typeface="Trebuchet MS"/>
                <a:ea typeface="DejaVu Sans"/>
              </a:rPr>
              <a:t>Work-item</a:t>
            </a:r>
            <a:endParaRPr lang="en-US" sz="1800" b="0" strike="noStrike" spc="-1">
              <a:latin typeface="Arial"/>
            </a:endParaRPr>
          </a:p>
        </p:txBody>
      </p:sp>
      <p:sp>
        <p:nvSpPr>
          <p:cNvPr id="2044" name="CustomShape 10"/>
          <p:cNvSpPr/>
          <p:nvPr/>
        </p:nvSpPr>
        <p:spPr>
          <a:xfrm>
            <a:off x="223920" y="2007000"/>
            <a:ext cx="97776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strike="noStrike" spc="-1">
                <a:solidFill>
                  <a:srgbClr val="000000"/>
                </a:solidFill>
                <a:latin typeface="Trebuchet MS"/>
                <a:ea typeface="DejaVu Sans"/>
              </a:rPr>
              <a:t>Thread</a:t>
            </a:r>
            <a:endParaRPr lang="en-US" sz="1800" b="0" strike="noStrike" spc="-1">
              <a:latin typeface="Arial"/>
            </a:endParaRPr>
          </a:p>
        </p:txBody>
      </p:sp>
      <p:sp>
        <p:nvSpPr>
          <p:cNvPr id="2045" name="CustomShape 11"/>
          <p:cNvSpPr/>
          <p:nvPr/>
        </p:nvSpPr>
        <p:spPr>
          <a:xfrm>
            <a:off x="134280" y="2713320"/>
            <a:ext cx="165744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strike="noStrike" spc="-1">
                <a:solidFill>
                  <a:srgbClr val="000000"/>
                </a:solidFill>
                <a:latin typeface="Trebuchet MS"/>
                <a:ea typeface="DejaVu Sans"/>
              </a:rPr>
              <a:t>Thread block</a:t>
            </a:r>
            <a:endParaRPr lang="en-US" sz="1800" b="0" strike="noStrike" spc="-1">
              <a:latin typeface="Arial"/>
            </a:endParaRPr>
          </a:p>
        </p:txBody>
      </p:sp>
      <p:sp>
        <p:nvSpPr>
          <p:cNvPr id="2046" name="CustomShape 12"/>
          <p:cNvSpPr/>
          <p:nvPr/>
        </p:nvSpPr>
        <p:spPr>
          <a:xfrm>
            <a:off x="7574760" y="2775240"/>
            <a:ext cx="150516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strike="noStrike" spc="-1">
                <a:solidFill>
                  <a:srgbClr val="000000"/>
                </a:solidFill>
                <a:latin typeface="Trebuchet MS"/>
                <a:ea typeface="DejaVu Sans"/>
              </a:rPr>
              <a:t>Work-group</a:t>
            </a:r>
            <a:endParaRPr lang="en-US" sz="1800" b="0" strike="noStrike" spc="-1">
              <a:latin typeface="Arial"/>
            </a:endParaRPr>
          </a:p>
        </p:txBody>
      </p:sp>
      <p:sp>
        <p:nvSpPr>
          <p:cNvPr id="2047" name="Line 13"/>
          <p:cNvSpPr/>
          <p:nvPr/>
        </p:nvSpPr>
        <p:spPr>
          <a:xfrm>
            <a:off x="1691640" y="1124640"/>
            <a:ext cx="4574520" cy="360"/>
          </a:xfrm>
          <a:prstGeom prst="line">
            <a:avLst/>
          </a:prstGeom>
          <a:ln w="38160">
            <a:solidFill>
              <a:schemeClr val="bg1"/>
            </a:solidFill>
            <a:round/>
          </a:ln>
        </p:spPr>
        <p:style>
          <a:lnRef idx="1">
            <a:schemeClr val="accent1"/>
          </a:lnRef>
          <a:fillRef idx="0">
            <a:schemeClr val="accent1"/>
          </a:fillRef>
          <a:effectRef idx="0">
            <a:schemeClr val="accent1"/>
          </a:effectRef>
          <a:fontRef idx="minor"/>
        </p:style>
      </p:sp>
      <p:sp>
        <p:nvSpPr>
          <p:cNvPr id="2048" name="Line 14"/>
          <p:cNvSpPr/>
          <p:nvPr/>
        </p:nvSpPr>
        <p:spPr>
          <a:xfrm>
            <a:off x="1691640" y="1862640"/>
            <a:ext cx="4574520" cy="360"/>
          </a:xfrm>
          <a:prstGeom prst="line">
            <a:avLst/>
          </a:prstGeom>
          <a:ln w="38160">
            <a:solidFill>
              <a:schemeClr val="bg1"/>
            </a:solidFill>
            <a:round/>
          </a:ln>
        </p:spPr>
        <p:style>
          <a:lnRef idx="1">
            <a:schemeClr val="accent1"/>
          </a:lnRef>
          <a:fillRef idx="0">
            <a:schemeClr val="accent1"/>
          </a:fillRef>
          <a:effectRef idx="0">
            <a:schemeClr val="accent1"/>
          </a:effectRef>
          <a:fontRef idx="minor"/>
        </p:style>
      </p:sp>
      <p:sp>
        <p:nvSpPr>
          <p:cNvPr id="2049" name="Line 15"/>
          <p:cNvSpPr/>
          <p:nvPr/>
        </p:nvSpPr>
        <p:spPr>
          <a:xfrm>
            <a:off x="1691640" y="2600640"/>
            <a:ext cx="4574520" cy="360"/>
          </a:xfrm>
          <a:prstGeom prst="line">
            <a:avLst/>
          </a:prstGeom>
          <a:ln w="38160">
            <a:solidFill>
              <a:schemeClr val="bg1"/>
            </a:solidFill>
            <a:round/>
          </a:ln>
        </p:spPr>
        <p:style>
          <a:lnRef idx="1">
            <a:schemeClr val="accent1"/>
          </a:lnRef>
          <a:fillRef idx="0">
            <a:schemeClr val="accent1"/>
          </a:fillRef>
          <a:effectRef idx="0">
            <a:schemeClr val="accent1"/>
          </a:effectRef>
          <a:fontRef idx="minor"/>
        </p:style>
      </p:sp>
      <p:sp>
        <p:nvSpPr>
          <p:cNvPr id="2050" name="Line 16"/>
          <p:cNvSpPr/>
          <p:nvPr/>
        </p:nvSpPr>
        <p:spPr>
          <a:xfrm>
            <a:off x="1691640" y="3338640"/>
            <a:ext cx="4574520" cy="360"/>
          </a:xfrm>
          <a:prstGeom prst="line">
            <a:avLst/>
          </a:prstGeom>
          <a:ln w="38160">
            <a:solidFill>
              <a:schemeClr val="bg1"/>
            </a:solidFill>
            <a:round/>
          </a:ln>
        </p:spPr>
        <p:style>
          <a:lnRef idx="1">
            <a:schemeClr val="accent1"/>
          </a:lnRef>
          <a:fillRef idx="0">
            <a:schemeClr val="accent1"/>
          </a:fillRef>
          <a:effectRef idx="0">
            <a:schemeClr val="accent1"/>
          </a:effectRef>
          <a:fontRef idx="minor"/>
        </p:style>
      </p:sp>
      <p:sp>
        <p:nvSpPr>
          <p:cNvPr id="2051" name="Line 17"/>
          <p:cNvSpPr/>
          <p:nvPr/>
        </p:nvSpPr>
        <p:spPr>
          <a:xfrm>
            <a:off x="1691640" y="4077000"/>
            <a:ext cx="4574520" cy="360"/>
          </a:xfrm>
          <a:prstGeom prst="line">
            <a:avLst/>
          </a:prstGeom>
          <a:ln w="38160">
            <a:solidFill>
              <a:schemeClr val="bg1"/>
            </a:solidFill>
            <a:round/>
          </a:ln>
        </p:spPr>
        <p:style>
          <a:lnRef idx="1">
            <a:schemeClr val="accent1"/>
          </a:lnRef>
          <a:fillRef idx="0">
            <a:schemeClr val="accent1"/>
          </a:fillRef>
          <a:effectRef idx="0">
            <a:schemeClr val="accent1"/>
          </a:effectRef>
          <a:fontRef idx="minor"/>
        </p:style>
      </p:sp>
      <p:sp>
        <p:nvSpPr>
          <p:cNvPr id="2052" name="Line 18"/>
          <p:cNvSpPr/>
          <p:nvPr/>
        </p:nvSpPr>
        <p:spPr>
          <a:xfrm>
            <a:off x="1776960" y="1048680"/>
            <a:ext cx="360" cy="3119760"/>
          </a:xfrm>
          <a:prstGeom prst="line">
            <a:avLst/>
          </a:prstGeom>
          <a:ln w="38160">
            <a:solidFill>
              <a:schemeClr val="bg1"/>
            </a:solidFill>
            <a:round/>
          </a:ln>
        </p:spPr>
        <p:style>
          <a:lnRef idx="1">
            <a:schemeClr val="accent1"/>
          </a:lnRef>
          <a:fillRef idx="0">
            <a:schemeClr val="accent1"/>
          </a:fillRef>
          <a:effectRef idx="0">
            <a:schemeClr val="accent1"/>
          </a:effectRef>
          <a:fontRef idx="minor"/>
        </p:style>
      </p:sp>
      <p:sp>
        <p:nvSpPr>
          <p:cNvPr id="2053" name="Line 19"/>
          <p:cNvSpPr/>
          <p:nvPr/>
        </p:nvSpPr>
        <p:spPr>
          <a:xfrm>
            <a:off x="3260520" y="1048680"/>
            <a:ext cx="360" cy="3119760"/>
          </a:xfrm>
          <a:prstGeom prst="line">
            <a:avLst/>
          </a:prstGeom>
          <a:ln w="38160">
            <a:solidFill>
              <a:schemeClr val="bg1"/>
            </a:solidFill>
            <a:round/>
          </a:ln>
        </p:spPr>
        <p:style>
          <a:lnRef idx="1">
            <a:schemeClr val="accent1"/>
          </a:lnRef>
          <a:fillRef idx="0">
            <a:schemeClr val="accent1"/>
          </a:fillRef>
          <a:effectRef idx="0">
            <a:schemeClr val="accent1"/>
          </a:effectRef>
          <a:fontRef idx="minor"/>
        </p:style>
      </p:sp>
      <p:sp>
        <p:nvSpPr>
          <p:cNvPr id="2054" name="Line 20"/>
          <p:cNvSpPr/>
          <p:nvPr/>
        </p:nvSpPr>
        <p:spPr>
          <a:xfrm>
            <a:off x="4744440" y="1048680"/>
            <a:ext cx="360" cy="3119760"/>
          </a:xfrm>
          <a:prstGeom prst="line">
            <a:avLst/>
          </a:prstGeom>
          <a:ln w="38160">
            <a:solidFill>
              <a:schemeClr val="bg1"/>
            </a:solidFill>
            <a:round/>
          </a:ln>
        </p:spPr>
        <p:style>
          <a:lnRef idx="1">
            <a:schemeClr val="accent1"/>
          </a:lnRef>
          <a:fillRef idx="0">
            <a:schemeClr val="accent1"/>
          </a:fillRef>
          <a:effectRef idx="0">
            <a:schemeClr val="accent1"/>
          </a:effectRef>
          <a:fontRef idx="minor"/>
        </p:style>
      </p:sp>
      <p:sp>
        <p:nvSpPr>
          <p:cNvPr id="2055" name="Line 21"/>
          <p:cNvSpPr/>
          <p:nvPr/>
        </p:nvSpPr>
        <p:spPr>
          <a:xfrm>
            <a:off x="6228000" y="1048680"/>
            <a:ext cx="360" cy="3119760"/>
          </a:xfrm>
          <a:prstGeom prst="line">
            <a:avLst/>
          </a:prstGeom>
          <a:ln w="38160">
            <a:solidFill>
              <a:schemeClr val="bg1"/>
            </a:solidFill>
            <a:round/>
          </a:ln>
        </p:spPr>
        <p:style>
          <a:lnRef idx="1">
            <a:schemeClr val="accent1"/>
          </a:lnRef>
          <a:fillRef idx="0">
            <a:schemeClr val="accent1"/>
          </a:fillRef>
          <a:effectRef idx="0">
            <a:schemeClr val="accent1"/>
          </a:effectRef>
          <a:fontRef idx="minor"/>
        </p:style>
      </p:sp>
      <p:sp>
        <p:nvSpPr>
          <p:cNvPr id="2056" name="CustomShape 22"/>
          <p:cNvSpPr/>
          <p:nvPr/>
        </p:nvSpPr>
        <p:spPr>
          <a:xfrm>
            <a:off x="1484640" y="3063240"/>
            <a:ext cx="2078640" cy="360"/>
          </a:xfrm>
          <a:custGeom>
            <a:avLst/>
            <a:gdLst/>
            <a:ahLst/>
            <a:cxnLst/>
            <a:rect l="l" t="t" r="r" b="b"/>
            <a:pathLst>
              <a:path w="21600" h="21600">
                <a:moveTo>
                  <a:pt x="0" y="0"/>
                </a:moveTo>
                <a:lnTo>
                  <a:pt x="21600" y="21600"/>
                </a:lnTo>
              </a:path>
            </a:pathLst>
          </a:custGeom>
          <a:noFill/>
          <a:ln w="38160">
            <a:solidFill>
              <a:schemeClr val="tx1"/>
            </a:solidFill>
            <a:round/>
            <a:tailEnd type="triangle" w="med" len="med"/>
          </a:ln>
        </p:spPr>
        <p:style>
          <a:lnRef idx="1">
            <a:schemeClr val="accent1"/>
          </a:lnRef>
          <a:fillRef idx="0">
            <a:schemeClr val="accent1"/>
          </a:fillRef>
          <a:effectRef idx="0">
            <a:schemeClr val="accent1"/>
          </a:effectRef>
          <a:fontRef idx="minor"/>
        </p:style>
      </p:sp>
      <p:sp>
        <p:nvSpPr>
          <p:cNvPr id="2057" name="CustomShape 23"/>
          <p:cNvSpPr/>
          <p:nvPr/>
        </p:nvSpPr>
        <p:spPr>
          <a:xfrm flipH="1">
            <a:off x="4355280" y="2959920"/>
            <a:ext cx="3286080" cy="360"/>
          </a:xfrm>
          <a:custGeom>
            <a:avLst/>
            <a:gdLst/>
            <a:ahLst/>
            <a:cxnLst/>
            <a:rect l="l" t="t" r="r" b="b"/>
            <a:pathLst>
              <a:path w="21600" h="21600">
                <a:moveTo>
                  <a:pt x="0" y="0"/>
                </a:moveTo>
                <a:lnTo>
                  <a:pt x="21600" y="21600"/>
                </a:lnTo>
              </a:path>
            </a:pathLst>
          </a:custGeom>
          <a:noFill/>
          <a:ln w="38160">
            <a:solidFill>
              <a:schemeClr val="tx1"/>
            </a:solidFill>
            <a:round/>
            <a:tailEnd type="triangle" w="med" len="med"/>
          </a:ln>
        </p:spPr>
        <p:style>
          <a:lnRef idx="1">
            <a:schemeClr val="accent1"/>
          </a:lnRef>
          <a:fillRef idx="0">
            <a:schemeClr val="accent1"/>
          </a:fillRef>
          <a:effectRef idx="0">
            <a:schemeClr val="accent1"/>
          </a:effectRef>
          <a:fontRef idx="minor"/>
        </p:style>
      </p:sp>
      <p:sp>
        <p:nvSpPr>
          <p:cNvPr id="2058" name="Line 24"/>
          <p:cNvSpPr/>
          <p:nvPr/>
        </p:nvSpPr>
        <p:spPr>
          <a:xfrm>
            <a:off x="1972080" y="1916640"/>
            <a:ext cx="360" cy="596160"/>
          </a:xfrm>
          <a:prstGeom prst="line">
            <a:avLst/>
          </a:prstGeom>
          <a:ln w="76320">
            <a:solidFill>
              <a:schemeClr val="accent6"/>
            </a:solidFill>
            <a:round/>
          </a:ln>
        </p:spPr>
        <p:style>
          <a:lnRef idx="1">
            <a:schemeClr val="accent1"/>
          </a:lnRef>
          <a:fillRef idx="0">
            <a:schemeClr val="accent1"/>
          </a:fillRef>
          <a:effectRef idx="0">
            <a:schemeClr val="accent1"/>
          </a:effectRef>
          <a:fontRef idx="minor"/>
        </p:style>
      </p:sp>
      <p:sp>
        <p:nvSpPr>
          <p:cNvPr id="2059" name="Line 25"/>
          <p:cNvSpPr/>
          <p:nvPr/>
        </p:nvSpPr>
        <p:spPr>
          <a:xfrm>
            <a:off x="2124360" y="1916640"/>
            <a:ext cx="360" cy="596160"/>
          </a:xfrm>
          <a:prstGeom prst="line">
            <a:avLst/>
          </a:prstGeom>
          <a:ln w="76320">
            <a:solidFill>
              <a:schemeClr val="accent6"/>
            </a:solidFill>
            <a:round/>
          </a:ln>
        </p:spPr>
        <p:style>
          <a:lnRef idx="1">
            <a:schemeClr val="accent1"/>
          </a:lnRef>
          <a:fillRef idx="0">
            <a:schemeClr val="accent1"/>
          </a:fillRef>
          <a:effectRef idx="0">
            <a:schemeClr val="accent1"/>
          </a:effectRef>
          <a:fontRef idx="minor"/>
        </p:style>
      </p:sp>
      <p:sp>
        <p:nvSpPr>
          <p:cNvPr id="2060" name="Line 26"/>
          <p:cNvSpPr/>
          <p:nvPr/>
        </p:nvSpPr>
        <p:spPr>
          <a:xfrm>
            <a:off x="2276640" y="1916640"/>
            <a:ext cx="360" cy="596160"/>
          </a:xfrm>
          <a:prstGeom prst="line">
            <a:avLst/>
          </a:prstGeom>
          <a:ln w="76320">
            <a:solidFill>
              <a:schemeClr val="accent6"/>
            </a:solidFill>
            <a:round/>
          </a:ln>
        </p:spPr>
        <p:style>
          <a:lnRef idx="1">
            <a:schemeClr val="accent1"/>
          </a:lnRef>
          <a:fillRef idx="0">
            <a:schemeClr val="accent1"/>
          </a:fillRef>
          <a:effectRef idx="0">
            <a:schemeClr val="accent1"/>
          </a:effectRef>
          <a:fontRef idx="minor"/>
        </p:style>
      </p:sp>
      <p:sp>
        <p:nvSpPr>
          <p:cNvPr id="2061" name="Line 27"/>
          <p:cNvSpPr/>
          <p:nvPr/>
        </p:nvSpPr>
        <p:spPr>
          <a:xfrm>
            <a:off x="2429280" y="1916640"/>
            <a:ext cx="360" cy="596160"/>
          </a:xfrm>
          <a:prstGeom prst="line">
            <a:avLst/>
          </a:prstGeom>
          <a:ln w="76320">
            <a:solidFill>
              <a:schemeClr val="accent6"/>
            </a:solidFill>
            <a:round/>
          </a:ln>
        </p:spPr>
        <p:style>
          <a:lnRef idx="1">
            <a:schemeClr val="accent1"/>
          </a:lnRef>
          <a:fillRef idx="0">
            <a:schemeClr val="accent1"/>
          </a:fillRef>
          <a:effectRef idx="0">
            <a:schemeClr val="accent1"/>
          </a:effectRef>
          <a:fontRef idx="minor"/>
        </p:style>
      </p:sp>
      <p:sp>
        <p:nvSpPr>
          <p:cNvPr id="2062" name="Line 28"/>
          <p:cNvSpPr/>
          <p:nvPr/>
        </p:nvSpPr>
        <p:spPr>
          <a:xfrm>
            <a:off x="2581560" y="1916640"/>
            <a:ext cx="360" cy="596160"/>
          </a:xfrm>
          <a:prstGeom prst="line">
            <a:avLst/>
          </a:prstGeom>
          <a:ln w="76320">
            <a:solidFill>
              <a:schemeClr val="accent6"/>
            </a:solidFill>
            <a:round/>
          </a:ln>
        </p:spPr>
        <p:style>
          <a:lnRef idx="1">
            <a:schemeClr val="accent1"/>
          </a:lnRef>
          <a:fillRef idx="0">
            <a:schemeClr val="accent1"/>
          </a:fillRef>
          <a:effectRef idx="0">
            <a:schemeClr val="accent1"/>
          </a:effectRef>
          <a:fontRef idx="minor"/>
        </p:style>
      </p:sp>
      <p:sp>
        <p:nvSpPr>
          <p:cNvPr id="2063" name="Line 29"/>
          <p:cNvSpPr/>
          <p:nvPr/>
        </p:nvSpPr>
        <p:spPr>
          <a:xfrm>
            <a:off x="2733840" y="1916640"/>
            <a:ext cx="360" cy="596160"/>
          </a:xfrm>
          <a:prstGeom prst="line">
            <a:avLst/>
          </a:prstGeom>
          <a:ln w="76320">
            <a:solidFill>
              <a:schemeClr val="accent6"/>
            </a:solidFill>
            <a:round/>
          </a:ln>
        </p:spPr>
        <p:style>
          <a:lnRef idx="1">
            <a:schemeClr val="accent1"/>
          </a:lnRef>
          <a:fillRef idx="0">
            <a:schemeClr val="accent1"/>
          </a:fillRef>
          <a:effectRef idx="0">
            <a:schemeClr val="accent1"/>
          </a:effectRef>
          <a:fontRef idx="minor"/>
        </p:style>
      </p:sp>
      <p:sp>
        <p:nvSpPr>
          <p:cNvPr id="2064" name="Line 30"/>
          <p:cNvSpPr/>
          <p:nvPr/>
        </p:nvSpPr>
        <p:spPr>
          <a:xfrm>
            <a:off x="2886480" y="1916640"/>
            <a:ext cx="360" cy="596160"/>
          </a:xfrm>
          <a:prstGeom prst="line">
            <a:avLst/>
          </a:prstGeom>
          <a:ln w="76320">
            <a:solidFill>
              <a:schemeClr val="accent6"/>
            </a:solidFill>
            <a:round/>
          </a:ln>
        </p:spPr>
        <p:style>
          <a:lnRef idx="1">
            <a:schemeClr val="accent1"/>
          </a:lnRef>
          <a:fillRef idx="0">
            <a:schemeClr val="accent1"/>
          </a:fillRef>
          <a:effectRef idx="0">
            <a:schemeClr val="accent1"/>
          </a:effectRef>
          <a:fontRef idx="minor"/>
        </p:style>
      </p:sp>
      <p:sp>
        <p:nvSpPr>
          <p:cNvPr id="2065" name="Line 31"/>
          <p:cNvSpPr/>
          <p:nvPr/>
        </p:nvSpPr>
        <p:spPr>
          <a:xfrm>
            <a:off x="3038760" y="1916640"/>
            <a:ext cx="360" cy="596160"/>
          </a:xfrm>
          <a:prstGeom prst="line">
            <a:avLst/>
          </a:prstGeom>
          <a:ln w="76320">
            <a:solidFill>
              <a:schemeClr val="accent6"/>
            </a:solidFill>
            <a:round/>
          </a:ln>
        </p:spPr>
        <p:style>
          <a:lnRef idx="1">
            <a:schemeClr val="accent1"/>
          </a:lnRef>
          <a:fillRef idx="0">
            <a:schemeClr val="accent1"/>
          </a:fillRef>
          <a:effectRef idx="0">
            <a:schemeClr val="accent1"/>
          </a:effectRef>
          <a:fontRef idx="minor"/>
        </p:style>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2054"/>
                                        </p:tgtEl>
                                        <p:attrNameLst>
                                          <p:attrName>style.visibility</p:attrName>
                                        </p:attrNameLst>
                                      </p:cBhvr>
                                      <p:to>
                                        <p:strVal val="visible"/>
                                      </p:to>
                                    </p:set>
                                  </p:childTnLst>
                                </p:cTn>
                              </p:par>
                              <p:par>
                                <p:cTn id="7" presetID="1" presetClass="entr" fill="hold" nodeType="withEffect">
                                  <p:stCondLst>
                                    <p:cond delay="0"/>
                                  </p:stCondLst>
                                  <p:childTnLst>
                                    <p:set>
                                      <p:cBhvr>
                                        <p:cTn id="8" dur="1" fill="hold">
                                          <p:stCondLst>
                                            <p:cond delay="0"/>
                                          </p:stCondLst>
                                        </p:cTn>
                                        <p:tgtEl>
                                          <p:spTgt spid="2053"/>
                                        </p:tgtEl>
                                        <p:attrNameLst>
                                          <p:attrName>style.visibility</p:attrName>
                                        </p:attrNameLst>
                                      </p:cBhvr>
                                      <p:to>
                                        <p:strVal val="visible"/>
                                      </p:to>
                                    </p:set>
                                  </p:childTnLst>
                                </p:cTn>
                              </p:par>
                              <p:par>
                                <p:cTn id="9" presetID="1" presetClass="entr" fill="hold" nodeType="withEffect">
                                  <p:stCondLst>
                                    <p:cond delay="0"/>
                                  </p:stCondLst>
                                  <p:childTnLst>
                                    <p:set>
                                      <p:cBhvr>
                                        <p:cTn id="10" dur="1" fill="hold">
                                          <p:stCondLst>
                                            <p:cond delay="0"/>
                                          </p:stCondLst>
                                        </p:cTn>
                                        <p:tgtEl>
                                          <p:spTgt spid="2052"/>
                                        </p:tgtEl>
                                        <p:attrNameLst>
                                          <p:attrName>style.visibility</p:attrName>
                                        </p:attrNameLst>
                                      </p:cBhvr>
                                      <p:to>
                                        <p:strVal val="visible"/>
                                      </p:to>
                                    </p:set>
                                  </p:childTnLst>
                                </p:cTn>
                              </p:par>
                              <p:par>
                                <p:cTn id="11" presetID="1" presetClass="entr" fill="hold" nodeType="withEffect">
                                  <p:stCondLst>
                                    <p:cond delay="0"/>
                                  </p:stCondLst>
                                  <p:childTnLst>
                                    <p:set>
                                      <p:cBhvr>
                                        <p:cTn id="12" dur="1" fill="hold">
                                          <p:stCondLst>
                                            <p:cond delay="0"/>
                                          </p:stCondLst>
                                        </p:cTn>
                                        <p:tgtEl>
                                          <p:spTgt spid="2055"/>
                                        </p:tgtEl>
                                        <p:attrNameLst>
                                          <p:attrName>style.visibility</p:attrName>
                                        </p:attrNameLst>
                                      </p:cBhvr>
                                      <p:to>
                                        <p:strVal val="visible"/>
                                      </p:to>
                                    </p:set>
                                  </p:childTnLst>
                                </p:cTn>
                              </p:par>
                              <p:par>
                                <p:cTn id="13" presetID="1" presetClass="entr" fill="hold" nodeType="withEffect">
                                  <p:stCondLst>
                                    <p:cond delay="0"/>
                                  </p:stCondLst>
                                  <p:childTnLst>
                                    <p:set>
                                      <p:cBhvr>
                                        <p:cTn id="14" dur="1" fill="hold">
                                          <p:stCondLst>
                                            <p:cond delay="0"/>
                                          </p:stCondLst>
                                        </p:cTn>
                                        <p:tgtEl>
                                          <p:spTgt spid="2047"/>
                                        </p:tgtEl>
                                        <p:attrNameLst>
                                          <p:attrName>style.visibility</p:attrName>
                                        </p:attrNameLst>
                                      </p:cBhvr>
                                      <p:to>
                                        <p:strVal val="visible"/>
                                      </p:to>
                                    </p:set>
                                  </p:childTnLst>
                                </p:cTn>
                              </p:par>
                              <p:par>
                                <p:cTn id="15" presetID="1" presetClass="entr" fill="hold" nodeType="withEffect">
                                  <p:stCondLst>
                                    <p:cond delay="0"/>
                                  </p:stCondLst>
                                  <p:childTnLst>
                                    <p:set>
                                      <p:cBhvr>
                                        <p:cTn id="16" dur="1" fill="hold">
                                          <p:stCondLst>
                                            <p:cond delay="0"/>
                                          </p:stCondLst>
                                        </p:cTn>
                                        <p:tgtEl>
                                          <p:spTgt spid="2048"/>
                                        </p:tgtEl>
                                        <p:attrNameLst>
                                          <p:attrName>style.visibility</p:attrName>
                                        </p:attrNameLst>
                                      </p:cBhvr>
                                      <p:to>
                                        <p:strVal val="visible"/>
                                      </p:to>
                                    </p:set>
                                  </p:childTnLst>
                                </p:cTn>
                              </p:par>
                              <p:par>
                                <p:cTn id="17" presetID="1" presetClass="entr" fill="hold" nodeType="withEffect">
                                  <p:stCondLst>
                                    <p:cond delay="0"/>
                                  </p:stCondLst>
                                  <p:childTnLst>
                                    <p:set>
                                      <p:cBhvr>
                                        <p:cTn id="18" dur="1" fill="hold">
                                          <p:stCondLst>
                                            <p:cond delay="0"/>
                                          </p:stCondLst>
                                        </p:cTn>
                                        <p:tgtEl>
                                          <p:spTgt spid="2049"/>
                                        </p:tgtEl>
                                        <p:attrNameLst>
                                          <p:attrName>style.visibility</p:attrName>
                                        </p:attrNameLst>
                                      </p:cBhvr>
                                      <p:to>
                                        <p:strVal val="visible"/>
                                      </p:to>
                                    </p:set>
                                  </p:childTnLst>
                                </p:cTn>
                              </p:par>
                              <p:par>
                                <p:cTn id="19" presetID="1" presetClass="entr" fill="hold" nodeType="withEffect">
                                  <p:stCondLst>
                                    <p:cond delay="0"/>
                                  </p:stCondLst>
                                  <p:childTnLst>
                                    <p:set>
                                      <p:cBhvr>
                                        <p:cTn id="20" dur="1" fill="hold">
                                          <p:stCondLst>
                                            <p:cond delay="0"/>
                                          </p:stCondLst>
                                        </p:cTn>
                                        <p:tgtEl>
                                          <p:spTgt spid="2050"/>
                                        </p:tgtEl>
                                        <p:attrNameLst>
                                          <p:attrName>style.visibility</p:attrName>
                                        </p:attrNameLst>
                                      </p:cBhvr>
                                      <p:to>
                                        <p:strVal val="visible"/>
                                      </p:to>
                                    </p:set>
                                  </p:childTnLst>
                                </p:cTn>
                              </p:par>
                              <p:par>
                                <p:cTn id="21" presetID="1" presetClass="entr" fill="hold" nodeType="withEffect">
                                  <p:stCondLst>
                                    <p:cond delay="0"/>
                                  </p:stCondLst>
                                  <p:childTnLst>
                                    <p:set>
                                      <p:cBhvr>
                                        <p:cTn id="22" dur="1" fill="hold">
                                          <p:stCondLst>
                                            <p:cond delay="0"/>
                                          </p:stCondLst>
                                        </p:cTn>
                                        <p:tgtEl>
                                          <p:spTgt spid="2051"/>
                                        </p:tgtEl>
                                        <p:attrNameLst>
                                          <p:attrName>style.visibility</p:attrName>
                                        </p:attrNameLst>
                                      </p:cBhvr>
                                      <p:to>
                                        <p:strVal val="visible"/>
                                      </p:to>
                                    </p:set>
                                  </p:childTnLst>
                                </p:cTn>
                              </p:par>
                              <p:par>
                                <p:cTn id="23" presetID="1" presetClass="entr" fill="hold" nodeType="withEffect">
                                  <p:stCondLst>
                                    <p:cond delay="0"/>
                                  </p:stCondLst>
                                  <p:childTnLst>
                                    <p:set>
                                      <p:cBhvr>
                                        <p:cTn id="24" dur="1" fill="hold">
                                          <p:stCondLst>
                                            <p:cond delay="0"/>
                                          </p:stCondLst>
                                        </p:cTn>
                                        <p:tgtEl>
                                          <p:spTgt spid="2046"/>
                                        </p:tgtEl>
                                        <p:attrNameLst>
                                          <p:attrName>style.visibility</p:attrName>
                                        </p:attrNameLst>
                                      </p:cBhvr>
                                      <p:to>
                                        <p:strVal val="visible"/>
                                      </p:to>
                                    </p:set>
                                  </p:childTnLst>
                                </p:cTn>
                              </p:par>
                              <p:par>
                                <p:cTn id="25" presetID="1" presetClass="entr" fill="hold" nodeType="withEffect">
                                  <p:stCondLst>
                                    <p:cond delay="0"/>
                                  </p:stCondLst>
                                  <p:childTnLst>
                                    <p:set>
                                      <p:cBhvr>
                                        <p:cTn id="26" dur="1" fill="hold">
                                          <p:stCondLst>
                                            <p:cond delay="0"/>
                                          </p:stCondLst>
                                        </p:cTn>
                                        <p:tgtEl>
                                          <p:spTgt spid="2045"/>
                                        </p:tgtEl>
                                        <p:attrNameLst>
                                          <p:attrName>style.visibility</p:attrName>
                                        </p:attrNameLst>
                                      </p:cBhvr>
                                      <p:to>
                                        <p:strVal val="visible"/>
                                      </p:to>
                                    </p:set>
                                  </p:childTnLst>
                                </p:cTn>
                              </p:par>
                              <p:par>
                                <p:cTn id="27" presetID="1" presetClass="entr" fill="hold" nodeType="withEffect">
                                  <p:stCondLst>
                                    <p:cond delay="0"/>
                                  </p:stCondLst>
                                  <p:childTnLst>
                                    <p:set>
                                      <p:cBhvr>
                                        <p:cTn id="28" dur="1" fill="hold">
                                          <p:stCondLst>
                                            <p:cond delay="0"/>
                                          </p:stCondLst>
                                        </p:cTn>
                                        <p:tgtEl>
                                          <p:spTgt spid="2056"/>
                                        </p:tgtEl>
                                        <p:attrNameLst>
                                          <p:attrName>style.visibility</p:attrName>
                                        </p:attrNameLst>
                                      </p:cBhvr>
                                      <p:to>
                                        <p:strVal val="visible"/>
                                      </p:to>
                                    </p:set>
                                  </p:childTnLst>
                                </p:cTn>
                              </p:par>
                              <p:par>
                                <p:cTn id="29" presetID="1" presetClass="entr" fill="hold" nodeType="withEffect">
                                  <p:stCondLst>
                                    <p:cond delay="0"/>
                                  </p:stCondLst>
                                  <p:childTnLst>
                                    <p:set>
                                      <p:cBhvr>
                                        <p:cTn id="30" dur="1" fill="hold">
                                          <p:stCondLst>
                                            <p:cond delay="0"/>
                                          </p:stCondLst>
                                        </p:cTn>
                                        <p:tgtEl>
                                          <p:spTgt spid="205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fill="hold" nodeType="clickEffect">
                                  <p:stCondLst>
                                    <p:cond delay="0"/>
                                  </p:stCondLst>
                                  <p:childTnLst>
                                    <p:set>
                                      <p:cBhvr>
                                        <p:cTn id="34" dur="1" fill="hold">
                                          <p:stCondLst>
                                            <p:cond delay="0"/>
                                          </p:stCondLst>
                                        </p:cTn>
                                        <p:tgtEl>
                                          <p:spTgt spid="2065"/>
                                        </p:tgtEl>
                                        <p:attrNameLst>
                                          <p:attrName>style.visibility</p:attrName>
                                        </p:attrNameLst>
                                      </p:cBhvr>
                                      <p:to>
                                        <p:strVal val="visible"/>
                                      </p:to>
                                    </p:set>
                                  </p:childTnLst>
                                </p:cTn>
                              </p:par>
                              <p:par>
                                <p:cTn id="35" presetID="1" presetClass="entr" fill="hold" nodeType="withEffect">
                                  <p:stCondLst>
                                    <p:cond delay="0"/>
                                  </p:stCondLst>
                                  <p:childTnLst>
                                    <p:set>
                                      <p:cBhvr>
                                        <p:cTn id="36" dur="1" fill="hold">
                                          <p:stCondLst>
                                            <p:cond delay="0"/>
                                          </p:stCondLst>
                                        </p:cTn>
                                        <p:tgtEl>
                                          <p:spTgt spid="2058"/>
                                        </p:tgtEl>
                                        <p:attrNameLst>
                                          <p:attrName>style.visibility</p:attrName>
                                        </p:attrNameLst>
                                      </p:cBhvr>
                                      <p:to>
                                        <p:strVal val="visible"/>
                                      </p:to>
                                    </p:set>
                                  </p:childTnLst>
                                </p:cTn>
                              </p:par>
                              <p:par>
                                <p:cTn id="37" presetID="1" presetClass="entr" fill="hold" nodeType="withEffect">
                                  <p:stCondLst>
                                    <p:cond delay="0"/>
                                  </p:stCondLst>
                                  <p:childTnLst>
                                    <p:set>
                                      <p:cBhvr>
                                        <p:cTn id="38" dur="1" fill="hold">
                                          <p:stCondLst>
                                            <p:cond delay="0"/>
                                          </p:stCondLst>
                                        </p:cTn>
                                        <p:tgtEl>
                                          <p:spTgt spid="2059"/>
                                        </p:tgtEl>
                                        <p:attrNameLst>
                                          <p:attrName>style.visibility</p:attrName>
                                        </p:attrNameLst>
                                      </p:cBhvr>
                                      <p:to>
                                        <p:strVal val="visible"/>
                                      </p:to>
                                    </p:set>
                                  </p:childTnLst>
                                </p:cTn>
                              </p:par>
                              <p:par>
                                <p:cTn id="39" presetID="1" presetClass="entr" fill="hold" nodeType="withEffect">
                                  <p:stCondLst>
                                    <p:cond delay="0"/>
                                  </p:stCondLst>
                                  <p:childTnLst>
                                    <p:set>
                                      <p:cBhvr>
                                        <p:cTn id="40" dur="1" fill="hold">
                                          <p:stCondLst>
                                            <p:cond delay="0"/>
                                          </p:stCondLst>
                                        </p:cTn>
                                        <p:tgtEl>
                                          <p:spTgt spid="2060"/>
                                        </p:tgtEl>
                                        <p:attrNameLst>
                                          <p:attrName>style.visibility</p:attrName>
                                        </p:attrNameLst>
                                      </p:cBhvr>
                                      <p:to>
                                        <p:strVal val="visible"/>
                                      </p:to>
                                    </p:set>
                                  </p:childTnLst>
                                </p:cTn>
                              </p:par>
                              <p:par>
                                <p:cTn id="41" presetID="1" presetClass="entr" fill="hold" nodeType="withEffect">
                                  <p:stCondLst>
                                    <p:cond delay="0"/>
                                  </p:stCondLst>
                                  <p:childTnLst>
                                    <p:set>
                                      <p:cBhvr>
                                        <p:cTn id="42" dur="1" fill="hold">
                                          <p:stCondLst>
                                            <p:cond delay="0"/>
                                          </p:stCondLst>
                                        </p:cTn>
                                        <p:tgtEl>
                                          <p:spTgt spid="2061"/>
                                        </p:tgtEl>
                                        <p:attrNameLst>
                                          <p:attrName>style.visibility</p:attrName>
                                        </p:attrNameLst>
                                      </p:cBhvr>
                                      <p:to>
                                        <p:strVal val="visible"/>
                                      </p:to>
                                    </p:set>
                                  </p:childTnLst>
                                </p:cTn>
                              </p:par>
                              <p:par>
                                <p:cTn id="43" presetID="1" presetClass="entr" fill="hold" nodeType="withEffect">
                                  <p:stCondLst>
                                    <p:cond delay="0"/>
                                  </p:stCondLst>
                                  <p:childTnLst>
                                    <p:set>
                                      <p:cBhvr>
                                        <p:cTn id="44" dur="1" fill="hold">
                                          <p:stCondLst>
                                            <p:cond delay="0"/>
                                          </p:stCondLst>
                                        </p:cTn>
                                        <p:tgtEl>
                                          <p:spTgt spid="2062"/>
                                        </p:tgtEl>
                                        <p:attrNameLst>
                                          <p:attrName>style.visibility</p:attrName>
                                        </p:attrNameLst>
                                      </p:cBhvr>
                                      <p:to>
                                        <p:strVal val="visible"/>
                                      </p:to>
                                    </p:set>
                                  </p:childTnLst>
                                </p:cTn>
                              </p:par>
                              <p:par>
                                <p:cTn id="45" presetID="1" presetClass="entr" fill="hold" nodeType="withEffect">
                                  <p:stCondLst>
                                    <p:cond delay="0"/>
                                  </p:stCondLst>
                                  <p:childTnLst>
                                    <p:set>
                                      <p:cBhvr>
                                        <p:cTn id="46" dur="1" fill="hold">
                                          <p:stCondLst>
                                            <p:cond delay="0"/>
                                          </p:stCondLst>
                                        </p:cTn>
                                        <p:tgtEl>
                                          <p:spTgt spid="2064"/>
                                        </p:tgtEl>
                                        <p:attrNameLst>
                                          <p:attrName>style.visibility</p:attrName>
                                        </p:attrNameLst>
                                      </p:cBhvr>
                                      <p:to>
                                        <p:strVal val="visible"/>
                                      </p:to>
                                    </p:set>
                                  </p:childTnLst>
                                </p:cTn>
                              </p:par>
                              <p:par>
                                <p:cTn id="47" presetID="1" presetClass="entr" fill="hold" nodeType="withEffect">
                                  <p:stCondLst>
                                    <p:cond delay="0"/>
                                  </p:stCondLst>
                                  <p:childTnLst>
                                    <p:set>
                                      <p:cBhvr>
                                        <p:cTn id="48" dur="1" fill="hold">
                                          <p:stCondLst>
                                            <p:cond delay="0"/>
                                          </p:stCondLst>
                                        </p:cTn>
                                        <p:tgtEl>
                                          <p:spTgt spid="2063"/>
                                        </p:tgtEl>
                                        <p:attrNameLst>
                                          <p:attrName>style.visibility</p:attrName>
                                        </p:attrNameLst>
                                      </p:cBhvr>
                                      <p:to>
                                        <p:strVal val="visible"/>
                                      </p:to>
                                    </p:set>
                                  </p:childTnLst>
                                </p:cTn>
                              </p:par>
                              <p:par>
                                <p:cTn id="49" presetID="1" presetClass="entr" fill="hold" nodeType="withEffect">
                                  <p:stCondLst>
                                    <p:cond delay="0"/>
                                  </p:stCondLst>
                                  <p:childTnLst>
                                    <p:set>
                                      <p:cBhvr>
                                        <p:cTn id="50" dur="1" fill="hold">
                                          <p:stCondLst>
                                            <p:cond delay="0"/>
                                          </p:stCondLst>
                                        </p:cTn>
                                        <p:tgtEl>
                                          <p:spTgt spid="2040"/>
                                        </p:tgtEl>
                                        <p:attrNameLst>
                                          <p:attrName>style.visibility</p:attrName>
                                        </p:attrNameLst>
                                      </p:cBhvr>
                                      <p:to>
                                        <p:strVal val="visible"/>
                                      </p:to>
                                    </p:set>
                                  </p:childTnLst>
                                </p:cTn>
                              </p:par>
                              <p:par>
                                <p:cTn id="51" presetID="1" presetClass="entr" fill="hold" nodeType="withEffect">
                                  <p:stCondLst>
                                    <p:cond delay="0"/>
                                  </p:stCondLst>
                                  <p:childTnLst>
                                    <p:set>
                                      <p:cBhvr>
                                        <p:cTn id="52" dur="1" fill="hold">
                                          <p:stCondLst>
                                            <p:cond delay="0"/>
                                          </p:stCondLst>
                                        </p:cTn>
                                        <p:tgtEl>
                                          <p:spTgt spid="2039"/>
                                        </p:tgtEl>
                                        <p:attrNameLst>
                                          <p:attrName>style.visibility</p:attrName>
                                        </p:attrNameLst>
                                      </p:cBhvr>
                                      <p:to>
                                        <p:strVal val="visible"/>
                                      </p:to>
                                    </p:set>
                                  </p:childTnLst>
                                </p:cTn>
                              </p:par>
                              <p:par>
                                <p:cTn id="53" presetID="1" presetClass="entr" fill="hold" nodeType="withEffect">
                                  <p:stCondLst>
                                    <p:cond delay="0"/>
                                  </p:stCondLst>
                                  <p:childTnLst>
                                    <p:set>
                                      <p:cBhvr>
                                        <p:cTn id="54" dur="1" fill="hold">
                                          <p:stCondLst>
                                            <p:cond delay="0"/>
                                          </p:stCondLst>
                                        </p:cTn>
                                        <p:tgtEl>
                                          <p:spTgt spid="2044"/>
                                        </p:tgtEl>
                                        <p:attrNameLst>
                                          <p:attrName>style.visibility</p:attrName>
                                        </p:attrNameLst>
                                      </p:cBhvr>
                                      <p:to>
                                        <p:strVal val="visible"/>
                                      </p:to>
                                    </p:set>
                                  </p:childTnLst>
                                </p:cTn>
                              </p:par>
                              <p:par>
                                <p:cTn id="55" presetID="1" presetClass="entr" fill="hold" nodeType="withEffect">
                                  <p:stCondLst>
                                    <p:cond delay="0"/>
                                  </p:stCondLst>
                                  <p:childTnLst>
                                    <p:set>
                                      <p:cBhvr>
                                        <p:cTn id="56" dur="1" fill="hold">
                                          <p:stCondLst>
                                            <p:cond delay="0"/>
                                          </p:stCondLst>
                                        </p:cTn>
                                        <p:tgtEl>
                                          <p:spTgt spid="2043"/>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fill="hold" nodeType="clickEffect">
                                  <p:stCondLst>
                                    <p:cond delay="0"/>
                                  </p:stCondLst>
                                  <p:childTnLst>
                                    <p:set>
                                      <p:cBhvr>
                                        <p:cTn id="60" dur="1" fill="hold">
                                          <p:stCondLst>
                                            <p:cond delay="0"/>
                                          </p:stCondLst>
                                        </p:cTn>
                                        <p:tgtEl>
                                          <p:spTgt spid="2036">
                                            <p:txEl>
                                              <p:pRg st="0" end="0"/>
                                            </p:txEl>
                                          </p:spTgt>
                                        </p:tgtEl>
                                        <p:attrNameLst>
                                          <p:attrName>style.visibility</p:attrName>
                                        </p:attrNameLst>
                                      </p:cBhvr>
                                      <p:to>
                                        <p:strVal val="visible"/>
                                      </p:to>
                                    </p:set>
                                  </p:childTnLst>
                                </p:cTn>
                              </p:par>
                              <p:par>
                                <p:cTn id="61" presetID="1" presetClass="entr" fill="hold" nodeType="withEffect">
                                  <p:stCondLst>
                                    <p:cond delay="0"/>
                                  </p:stCondLst>
                                  <p:childTnLst>
                                    <p:set>
                                      <p:cBhvr>
                                        <p:cTn id="62" dur="1" fill="hold">
                                          <p:stCondLst>
                                            <p:cond delay="0"/>
                                          </p:stCondLst>
                                        </p:cTn>
                                        <p:tgtEl>
                                          <p:spTgt spid="2036">
                                            <p:txEl>
                                              <p:pRg st="1" end="1"/>
                                            </p:txEl>
                                          </p:spTgt>
                                        </p:tgtEl>
                                        <p:attrNameLst>
                                          <p:attrName>style.visibility</p:attrName>
                                        </p:attrNameLst>
                                      </p:cBhvr>
                                      <p:to>
                                        <p:strVal val="visible"/>
                                      </p:to>
                                    </p:set>
                                  </p:childTnLst>
                                </p:cTn>
                              </p:par>
                              <p:par>
                                <p:cTn id="63" presetID="1" presetClass="entr" fill="hold" nodeType="withEffect">
                                  <p:stCondLst>
                                    <p:cond delay="0"/>
                                  </p:stCondLst>
                                  <p:childTnLst>
                                    <p:set>
                                      <p:cBhvr>
                                        <p:cTn id="64" dur="1" fill="hold">
                                          <p:stCondLst>
                                            <p:cond delay="0"/>
                                          </p:stCondLst>
                                        </p:cTn>
                                        <p:tgtEl>
                                          <p:spTgt spid="203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6"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Enqueue a kernel (C)</a:t>
            </a:r>
            <a:endParaRPr lang="en-US" sz="4400" b="0" strike="noStrike" spc="-1">
              <a:latin typeface="Arial"/>
            </a:endParaRPr>
          </a:p>
        </p:txBody>
      </p:sp>
      <p:sp>
        <p:nvSpPr>
          <p:cNvPr id="2067" name="CustomShape 2"/>
          <p:cNvSpPr/>
          <p:nvPr/>
        </p:nvSpPr>
        <p:spPr>
          <a:xfrm>
            <a:off x="457200" y="1595880"/>
            <a:ext cx="403956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ctr">
              <a:lnSpc>
                <a:spcPct val="100000"/>
              </a:lnSpc>
              <a:spcBef>
                <a:spcPts val="479"/>
              </a:spcBef>
            </a:pPr>
            <a:r>
              <a:rPr lang="en-US" sz="2400" b="1" strike="noStrike" spc="-1">
                <a:solidFill>
                  <a:srgbClr val="000000"/>
                </a:solidFill>
                <a:latin typeface="Trebuchet MS"/>
              </a:rPr>
              <a:t>CUDA C</a:t>
            </a:r>
            <a:endParaRPr lang="en-US" sz="2400" b="0" strike="noStrike" spc="-1">
              <a:latin typeface="Arial"/>
            </a:endParaRPr>
          </a:p>
        </p:txBody>
      </p:sp>
      <p:sp>
        <p:nvSpPr>
          <p:cNvPr id="2068" name="CustomShape 3"/>
          <p:cNvSpPr/>
          <p:nvPr/>
        </p:nvSpPr>
        <p:spPr>
          <a:xfrm>
            <a:off x="107640" y="2430000"/>
            <a:ext cx="4535640" cy="3950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360"/>
              </a:spcBef>
            </a:pPr>
            <a:r>
              <a:rPr lang="en-US" sz="1800" b="1" strike="noStrike" spc="-1">
                <a:solidFill>
                  <a:srgbClr val="4F81BD"/>
                </a:solidFill>
                <a:latin typeface="Courier New Bold"/>
              </a:rPr>
              <a:t>dim3</a:t>
            </a:r>
            <a:r>
              <a:rPr lang="en-US" sz="1800" b="1" strike="noStrike" spc="-1">
                <a:solidFill>
                  <a:srgbClr val="000000"/>
                </a:solidFill>
                <a:latin typeface="Courier New Bold"/>
              </a:rPr>
              <a:t> threads_per_block(30,20);</a:t>
            </a:r>
            <a:endParaRPr lang="en-US" sz="1800" b="0" strike="noStrike" spc="-1">
              <a:latin typeface="Arial"/>
            </a:endParaRPr>
          </a:p>
          <a:p>
            <a:pPr>
              <a:lnSpc>
                <a:spcPct val="100000"/>
              </a:lnSpc>
              <a:spcBef>
                <a:spcPts val="360"/>
              </a:spcBef>
            </a:pPr>
            <a:endParaRPr lang="en-US" sz="1800" b="0" strike="noStrike" spc="-1">
              <a:latin typeface="Arial"/>
            </a:endParaRPr>
          </a:p>
          <a:p>
            <a:pPr>
              <a:lnSpc>
                <a:spcPct val="100000"/>
              </a:lnSpc>
              <a:spcBef>
                <a:spcPts val="360"/>
              </a:spcBef>
            </a:pPr>
            <a:r>
              <a:rPr lang="en-US" sz="1800" b="1" strike="noStrike" spc="-1">
                <a:solidFill>
                  <a:srgbClr val="4F81BD"/>
                </a:solidFill>
                <a:latin typeface="Courier New Bold"/>
              </a:rPr>
              <a:t>dim3</a:t>
            </a:r>
            <a:r>
              <a:rPr lang="en-US" sz="1800" b="1" strike="noStrike" spc="-1">
                <a:solidFill>
                  <a:srgbClr val="000000"/>
                </a:solidFill>
                <a:latin typeface="Courier New Bold"/>
              </a:rPr>
              <a:t> num_blocks(10,10);</a:t>
            </a:r>
            <a:endParaRPr lang="en-US" sz="1800" b="0" strike="noStrike" spc="-1">
              <a:latin typeface="Arial"/>
            </a:endParaRPr>
          </a:p>
          <a:p>
            <a:pPr>
              <a:lnSpc>
                <a:spcPct val="100000"/>
              </a:lnSpc>
              <a:spcBef>
                <a:spcPts val="360"/>
              </a:spcBef>
            </a:pPr>
            <a:endParaRPr lang="en-US" sz="1800" b="0" strike="noStrike" spc="-1">
              <a:latin typeface="Arial"/>
            </a:endParaRPr>
          </a:p>
          <a:p>
            <a:pPr>
              <a:lnSpc>
                <a:spcPct val="100000"/>
              </a:lnSpc>
              <a:spcBef>
                <a:spcPts val="360"/>
              </a:spcBef>
            </a:pPr>
            <a:r>
              <a:rPr lang="en-US" sz="1800" b="1" strike="noStrike" spc="-1">
                <a:solidFill>
                  <a:srgbClr val="000000"/>
                </a:solidFill>
                <a:latin typeface="Courier New Bold"/>
              </a:rPr>
              <a:t>kernel</a:t>
            </a:r>
            <a:r>
              <a:rPr lang="en-US" sz="1800" b="1" strike="noStrike" spc="-1">
                <a:solidFill>
                  <a:srgbClr val="4F81BD"/>
                </a:solidFill>
                <a:latin typeface="Courier New Bold"/>
              </a:rPr>
              <a:t>&lt;&lt;&lt;</a:t>
            </a:r>
            <a:r>
              <a:rPr lang="en-US" sz="1800" b="1" strike="noStrike" spc="-1">
                <a:solidFill>
                  <a:srgbClr val="000000"/>
                </a:solidFill>
                <a:latin typeface="Courier New Bold"/>
              </a:rPr>
              <a:t>num_blocks,</a:t>
            </a:r>
            <a:endParaRPr lang="en-US" sz="1800" b="0" strike="noStrike" spc="-1">
              <a:latin typeface="Arial"/>
            </a:endParaRPr>
          </a:p>
          <a:p>
            <a:pPr>
              <a:lnSpc>
                <a:spcPct val="100000"/>
              </a:lnSpc>
              <a:spcBef>
                <a:spcPts val="360"/>
              </a:spcBef>
            </a:pPr>
            <a:r>
              <a:rPr lang="en-US" sz="1800" b="1" strike="noStrike" spc="-1">
                <a:solidFill>
                  <a:srgbClr val="000000"/>
                </a:solidFill>
                <a:latin typeface="Courier New Bold"/>
              </a:rPr>
              <a:t>            threads_per_block</a:t>
            </a:r>
            <a:r>
              <a:rPr lang="en-US" sz="1800" b="1" strike="noStrike" spc="-1">
                <a:solidFill>
                  <a:srgbClr val="4F81BD"/>
                </a:solidFill>
                <a:latin typeface="Courier New Bold"/>
              </a:rPr>
              <a:t>&gt;&gt;&gt;</a:t>
            </a:r>
            <a:r>
              <a:rPr lang="en-US" sz="1800" b="1" strike="noStrike" spc="-1">
                <a:solidFill>
                  <a:srgbClr val="000000"/>
                </a:solidFill>
                <a:latin typeface="Courier New Bold"/>
              </a:rPr>
              <a:t>();</a:t>
            </a:r>
            <a:endParaRPr lang="en-US" sz="1800" b="0" strike="noStrike" spc="-1">
              <a:latin typeface="Arial"/>
            </a:endParaRPr>
          </a:p>
        </p:txBody>
      </p:sp>
      <p:sp>
        <p:nvSpPr>
          <p:cNvPr id="2069" name="CustomShape 4"/>
          <p:cNvSpPr/>
          <p:nvPr/>
        </p:nvSpPr>
        <p:spPr>
          <a:xfrm>
            <a:off x="4645080" y="1595880"/>
            <a:ext cx="404100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ctr">
              <a:lnSpc>
                <a:spcPct val="100000"/>
              </a:lnSpc>
              <a:spcBef>
                <a:spcPts val="479"/>
              </a:spcBef>
            </a:pPr>
            <a:r>
              <a:rPr lang="en-US" sz="2400" b="1" strike="noStrike" spc="-1">
                <a:solidFill>
                  <a:srgbClr val="000000"/>
                </a:solidFill>
                <a:latin typeface="Trebuchet MS"/>
              </a:rPr>
              <a:t>OpenCL C</a:t>
            </a:r>
            <a:endParaRPr lang="en-US" sz="2400" b="0" strike="noStrike" spc="-1">
              <a:latin typeface="Arial"/>
            </a:endParaRPr>
          </a:p>
        </p:txBody>
      </p:sp>
      <p:sp>
        <p:nvSpPr>
          <p:cNvPr id="2070" name="CustomShape 5"/>
          <p:cNvSpPr/>
          <p:nvPr/>
        </p:nvSpPr>
        <p:spPr>
          <a:xfrm>
            <a:off x="4645080" y="2430000"/>
            <a:ext cx="4390920" cy="3950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360"/>
              </a:spcBef>
            </a:pPr>
            <a:r>
              <a:rPr lang="en-US" sz="1800" b="1" strike="noStrike" spc="-1">
                <a:solidFill>
                  <a:srgbClr val="17375E"/>
                </a:solidFill>
                <a:latin typeface="Courier New Bold"/>
              </a:rPr>
              <a:t>const</a:t>
            </a:r>
            <a:r>
              <a:rPr lang="en-US" sz="1800" b="1" strike="noStrike" spc="-1">
                <a:solidFill>
                  <a:srgbClr val="000000"/>
                </a:solidFill>
                <a:latin typeface="Courier New Bold"/>
              </a:rPr>
              <a:t> </a:t>
            </a:r>
            <a:r>
              <a:rPr lang="en-US" sz="1800" b="1" strike="noStrike" spc="-1">
                <a:solidFill>
                  <a:srgbClr val="C0504D"/>
                </a:solidFill>
                <a:latin typeface="Courier New Bold"/>
              </a:rPr>
              <a:t>size_t </a:t>
            </a:r>
            <a:r>
              <a:rPr lang="en-US" sz="1800" b="1" strike="noStrike" spc="-1">
                <a:solidFill>
                  <a:srgbClr val="000000"/>
                </a:solidFill>
                <a:latin typeface="Courier New Bold"/>
              </a:rPr>
              <a:t>global[2] =</a:t>
            </a:r>
            <a:endParaRPr lang="en-US" sz="1800" b="0" strike="noStrike" spc="-1">
              <a:latin typeface="Arial"/>
            </a:endParaRPr>
          </a:p>
          <a:p>
            <a:pPr>
              <a:lnSpc>
                <a:spcPct val="100000"/>
              </a:lnSpc>
              <a:spcBef>
                <a:spcPts val="360"/>
              </a:spcBef>
            </a:pPr>
            <a:r>
              <a:rPr lang="en-US" sz="1800" b="1" strike="noStrike" spc="-1">
                <a:solidFill>
                  <a:srgbClr val="000000"/>
                </a:solidFill>
                <a:latin typeface="Courier New Bold"/>
              </a:rPr>
              <a:t>                  {300, 200};</a:t>
            </a:r>
            <a:endParaRPr lang="en-US" sz="1800" b="0" strike="noStrike" spc="-1">
              <a:latin typeface="Arial"/>
            </a:endParaRPr>
          </a:p>
          <a:p>
            <a:pPr>
              <a:lnSpc>
                <a:spcPct val="100000"/>
              </a:lnSpc>
              <a:spcBef>
                <a:spcPts val="360"/>
              </a:spcBef>
            </a:pPr>
            <a:endParaRPr lang="en-US" sz="1800" b="0" strike="noStrike" spc="-1">
              <a:latin typeface="Arial"/>
            </a:endParaRPr>
          </a:p>
          <a:p>
            <a:pPr>
              <a:lnSpc>
                <a:spcPct val="100000"/>
              </a:lnSpc>
              <a:spcBef>
                <a:spcPts val="360"/>
              </a:spcBef>
            </a:pPr>
            <a:r>
              <a:rPr lang="en-US" sz="1800" b="1" strike="noStrike" spc="-1">
                <a:solidFill>
                  <a:srgbClr val="17375E"/>
                </a:solidFill>
                <a:latin typeface="Courier New Bold"/>
              </a:rPr>
              <a:t>const </a:t>
            </a:r>
            <a:r>
              <a:rPr lang="en-US" sz="1800" b="1" strike="noStrike" spc="-1">
                <a:solidFill>
                  <a:srgbClr val="C0504D"/>
                </a:solidFill>
                <a:latin typeface="Courier New Bold"/>
              </a:rPr>
              <a:t>size_t </a:t>
            </a:r>
            <a:r>
              <a:rPr lang="en-US" sz="1800" b="1" strike="noStrike" spc="-1">
                <a:solidFill>
                  <a:srgbClr val="000000"/>
                </a:solidFill>
                <a:latin typeface="Courier New Bold"/>
              </a:rPr>
              <a:t>local[2] = </a:t>
            </a:r>
            <a:endParaRPr lang="en-US" sz="1800" b="0" strike="noStrike" spc="-1">
              <a:latin typeface="Arial"/>
            </a:endParaRPr>
          </a:p>
          <a:p>
            <a:pPr>
              <a:lnSpc>
                <a:spcPct val="100000"/>
              </a:lnSpc>
              <a:spcBef>
                <a:spcPts val="360"/>
              </a:spcBef>
            </a:pPr>
            <a:r>
              <a:rPr lang="en-US" sz="1800" b="1" strike="noStrike" spc="-1">
                <a:solidFill>
                  <a:srgbClr val="000000"/>
                </a:solidFill>
                <a:latin typeface="Courier New Bold"/>
              </a:rPr>
              <a:t>                  {30, 20};</a:t>
            </a:r>
            <a:endParaRPr lang="en-US" sz="1800" b="0" strike="noStrike" spc="-1">
              <a:latin typeface="Arial"/>
            </a:endParaRPr>
          </a:p>
          <a:p>
            <a:pPr>
              <a:lnSpc>
                <a:spcPct val="100000"/>
              </a:lnSpc>
              <a:spcBef>
                <a:spcPts val="360"/>
              </a:spcBef>
            </a:pPr>
            <a:endParaRPr lang="en-US" sz="1800" b="0" strike="noStrike" spc="-1">
              <a:latin typeface="Arial"/>
            </a:endParaRPr>
          </a:p>
          <a:p>
            <a:pPr>
              <a:lnSpc>
                <a:spcPct val="100000"/>
              </a:lnSpc>
              <a:spcBef>
                <a:spcPts val="360"/>
              </a:spcBef>
            </a:pPr>
            <a:r>
              <a:rPr lang="en-US" sz="1800" b="1" strike="noStrike" spc="-1">
                <a:solidFill>
                  <a:srgbClr val="4F81BD"/>
                </a:solidFill>
                <a:latin typeface="Courier New Bold"/>
              </a:rPr>
              <a:t>clEnqueueNDRangeKernel</a:t>
            </a:r>
            <a:r>
              <a:rPr lang="en-US" sz="1800" b="1" strike="noStrike" spc="-1">
                <a:solidFill>
                  <a:srgbClr val="000000"/>
                </a:solidFill>
                <a:latin typeface="Courier New Bold"/>
              </a:rPr>
              <a:t>(</a:t>
            </a:r>
            <a:endParaRPr lang="en-US" sz="1800" b="0" strike="noStrike" spc="-1">
              <a:latin typeface="Arial"/>
            </a:endParaRPr>
          </a:p>
          <a:p>
            <a:pPr>
              <a:lnSpc>
                <a:spcPct val="100000"/>
              </a:lnSpc>
              <a:spcBef>
                <a:spcPts val="360"/>
              </a:spcBef>
            </a:pPr>
            <a:r>
              <a:rPr lang="en-US" sz="1800" b="1" strike="noStrike" spc="-1">
                <a:solidFill>
                  <a:srgbClr val="000000"/>
                </a:solidFill>
                <a:latin typeface="Courier New Bold"/>
              </a:rPr>
              <a:t>       queue, &amp;kernel,</a:t>
            </a:r>
            <a:endParaRPr lang="en-US" sz="1800" b="0" strike="noStrike" spc="-1">
              <a:latin typeface="Arial"/>
            </a:endParaRPr>
          </a:p>
          <a:p>
            <a:pPr>
              <a:lnSpc>
                <a:spcPct val="100000"/>
              </a:lnSpc>
              <a:spcBef>
                <a:spcPts val="360"/>
              </a:spcBef>
            </a:pPr>
            <a:r>
              <a:rPr lang="en-US" sz="1800" b="1" strike="noStrike" spc="-1">
                <a:solidFill>
                  <a:srgbClr val="000000"/>
                </a:solidFill>
                <a:latin typeface="Courier New Bold"/>
              </a:rPr>
              <a:t>       2, 0, &amp;global, &amp;local,</a:t>
            </a:r>
            <a:endParaRPr lang="en-US" sz="1800" b="0" strike="noStrike" spc="-1">
              <a:latin typeface="Arial"/>
            </a:endParaRPr>
          </a:p>
          <a:p>
            <a:pPr>
              <a:lnSpc>
                <a:spcPct val="100000"/>
              </a:lnSpc>
              <a:spcBef>
                <a:spcPts val="360"/>
              </a:spcBef>
            </a:pPr>
            <a:r>
              <a:rPr lang="en-US" sz="1800" b="1" strike="noStrike" spc="-1">
                <a:solidFill>
                  <a:srgbClr val="000000"/>
                </a:solidFill>
                <a:latin typeface="Courier New Bold"/>
              </a:rPr>
              <a:t>       0, NULL, NULL);</a:t>
            </a:r>
            <a:endParaRPr lang="en-US" sz="1800" b="0" strike="noStrike" spc="-1">
              <a:latin typeface="Arial"/>
            </a:endParaRPr>
          </a:p>
        </p:txBody>
      </p:sp>
    </p:spTree>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1"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Enqueue a kernel (C++)</a:t>
            </a:r>
            <a:endParaRPr lang="en-US" sz="4400" b="0" strike="noStrike" spc="-1">
              <a:latin typeface="Arial"/>
            </a:endParaRPr>
          </a:p>
        </p:txBody>
      </p:sp>
      <p:sp>
        <p:nvSpPr>
          <p:cNvPr id="2072" name="CustomShape 2"/>
          <p:cNvSpPr/>
          <p:nvPr/>
        </p:nvSpPr>
        <p:spPr>
          <a:xfrm>
            <a:off x="457200" y="1535040"/>
            <a:ext cx="403956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ctr">
              <a:lnSpc>
                <a:spcPct val="100000"/>
              </a:lnSpc>
              <a:spcBef>
                <a:spcPts val="479"/>
              </a:spcBef>
            </a:pPr>
            <a:r>
              <a:rPr lang="en-US" sz="2400" b="1" strike="noStrike" spc="-1">
                <a:solidFill>
                  <a:srgbClr val="000000"/>
                </a:solidFill>
                <a:latin typeface="Trebuchet MS"/>
              </a:rPr>
              <a:t>CUDA C</a:t>
            </a:r>
            <a:endParaRPr lang="en-US" sz="2400" b="0" strike="noStrike" spc="-1">
              <a:latin typeface="Arial"/>
            </a:endParaRPr>
          </a:p>
        </p:txBody>
      </p:sp>
      <p:sp>
        <p:nvSpPr>
          <p:cNvPr id="2073" name="CustomShape 3"/>
          <p:cNvSpPr/>
          <p:nvPr/>
        </p:nvSpPr>
        <p:spPr>
          <a:xfrm>
            <a:off x="107640" y="2174760"/>
            <a:ext cx="4535640" cy="3950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00"/>
              </a:spcBef>
            </a:pPr>
            <a:r>
              <a:rPr lang="en-US" sz="2000" b="1" strike="noStrike" spc="-1">
                <a:solidFill>
                  <a:srgbClr val="4F81BD"/>
                </a:solidFill>
                <a:latin typeface="Courier New Bold"/>
              </a:rPr>
              <a:t>dim3</a:t>
            </a:r>
            <a:r>
              <a:rPr lang="en-US" sz="2000" b="1" strike="noStrike" spc="-1">
                <a:solidFill>
                  <a:srgbClr val="000000"/>
                </a:solidFill>
                <a:latin typeface="Courier New Bold"/>
              </a:rPr>
              <a:t> threads_per_block(30,20);</a:t>
            </a:r>
            <a:endParaRPr lang="en-US" sz="2000" b="0" strike="noStrike" spc="-1">
              <a:latin typeface="Arial"/>
            </a:endParaRPr>
          </a:p>
          <a:p>
            <a:pPr>
              <a:lnSpc>
                <a:spcPct val="100000"/>
              </a:lnSpc>
              <a:spcBef>
                <a:spcPts val="400"/>
              </a:spcBef>
            </a:pPr>
            <a:endParaRPr lang="en-US" sz="2000" b="0" strike="noStrike" spc="-1">
              <a:latin typeface="Arial"/>
            </a:endParaRPr>
          </a:p>
          <a:p>
            <a:pPr>
              <a:lnSpc>
                <a:spcPct val="100000"/>
              </a:lnSpc>
              <a:spcBef>
                <a:spcPts val="400"/>
              </a:spcBef>
            </a:pPr>
            <a:endParaRPr lang="en-US" sz="2000" b="0" strike="noStrike" spc="-1">
              <a:latin typeface="Arial"/>
            </a:endParaRPr>
          </a:p>
          <a:p>
            <a:pPr>
              <a:lnSpc>
                <a:spcPct val="100000"/>
              </a:lnSpc>
              <a:spcBef>
                <a:spcPts val="400"/>
              </a:spcBef>
            </a:pPr>
            <a:r>
              <a:rPr lang="en-US" sz="2000" b="1" strike="noStrike" spc="-1">
                <a:solidFill>
                  <a:srgbClr val="4F81BD"/>
                </a:solidFill>
                <a:latin typeface="Courier New Bold"/>
              </a:rPr>
              <a:t>dim3</a:t>
            </a:r>
            <a:r>
              <a:rPr lang="en-US" sz="2000" b="1" strike="noStrike" spc="-1">
                <a:solidFill>
                  <a:srgbClr val="000000"/>
                </a:solidFill>
                <a:latin typeface="Courier New Bold"/>
              </a:rPr>
              <a:t> num_blocks(10,10);</a:t>
            </a:r>
            <a:endParaRPr lang="en-US" sz="2000" b="0" strike="noStrike" spc="-1">
              <a:latin typeface="Arial"/>
            </a:endParaRPr>
          </a:p>
          <a:p>
            <a:pPr>
              <a:lnSpc>
                <a:spcPct val="100000"/>
              </a:lnSpc>
              <a:spcBef>
                <a:spcPts val="400"/>
              </a:spcBef>
            </a:pP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kernel</a:t>
            </a:r>
            <a:r>
              <a:rPr lang="en-US" sz="2000" b="1" strike="noStrike" spc="-1">
                <a:solidFill>
                  <a:srgbClr val="4F81BD"/>
                </a:solidFill>
                <a:latin typeface="Courier New Bold"/>
              </a:rPr>
              <a:t>&lt;&lt;&lt;</a:t>
            </a:r>
            <a:r>
              <a:rPr lang="en-US" sz="2000" b="1" strike="noStrike" spc="-1">
                <a:solidFill>
                  <a:srgbClr val="000000"/>
                </a:solidFill>
                <a:latin typeface="Courier New Bold"/>
              </a:rPr>
              <a:t>num_blocks,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threads_per_block</a:t>
            </a:r>
            <a:r>
              <a:rPr lang="en-US" sz="2000" b="1" strike="noStrike" spc="-1">
                <a:solidFill>
                  <a:srgbClr val="4F81BD"/>
                </a:solidFill>
                <a:latin typeface="Courier New Bold"/>
              </a:rPr>
              <a:t>&gt;&gt;&gt;</a:t>
            </a:r>
            <a:r>
              <a:rPr lang="en-US" sz="2000" b="1" strike="noStrike" spc="-1">
                <a:solidFill>
                  <a:srgbClr val="000000"/>
                </a:solidFill>
                <a:latin typeface="Courier New Bold"/>
              </a:rPr>
              <a:t>(…);</a:t>
            </a:r>
            <a:endParaRPr lang="en-US" sz="2000" b="0" strike="noStrike" spc="-1">
              <a:latin typeface="Arial"/>
            </a:endParaRPr>
          </a:p>
        </p:txBody>
      </p:sp>
      <p:sp>
        <p:nvSpPr>
          <p:cNvPr id="2074" name="CustomShape 4"/>
          <p:cNvSpPr/>
          <p:nvPr/>
        </p:nvSpPr>
        <p:spPr>
          <a:xfrm>
            <a:off x="4645080" y="1535040"/>
            <a:ext cx="404100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ctr">
              <a:lnSpc>
                <a:spcPct val="100000"/>
              </a:lnSpc>
              <a:spcBef>
                <a:spcPts val="479"/>
              </a:spcBef>
            </a:pPr>
            <a:r>
              <a:rPr lang="en-US" sz="2400" b="1" strike="noStrike" spc="-1">
                <a:solidFill>
                  <a:srgbClr val="000000"/>
                </a:solidFill>
                <a:latin typeface="Trebuchet MS"/>
              </a:rPr>
              <a:t>OpenCL C++</a:t>
            </a:r>
            <a:endParaRPr lang="en-US" sz="2400" b="0" strike="noStrike" spc="-1">
              <a:latin typeface="Arial"/>
            </a:endParaRPr>
          </a:p>
        </p:txBody>
      </p:sp>
      <p:sp>
        <p:nvSpPr>
          <p:cNvPr id="2075" name="CustomShape 5"/>
          <p:cNvSpPr/>
          <p:nvPr/>
        </p:nvSpPr>
        <p:spPr>
          <a:xfrm>
            <a:off x="4428000" y="2174760"/>
            <a:ext cx="4642200" cy="3950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00"/>
              </a:spcBef>
            </a:pPr>
            <a:r>
              <a:rPr lang="en-US" sz="2000" b="1" strike="noStrike" spc="-1">
                <a:solidFill>
                  <a:srgbClr val="17375E"/>
                </a:solidFill>
                <a:latin typeface="Courier New Bold"/>
              </a:rPr>
              <a:t>const</a:t>
            </a:r>
            <a:r>
              <a:rPr lang="en-US" sz="2000" b="1" strike="noStrike" spc="-1">
                <a:solidFill>
                  <a:srgbClr val="000000"/>
                </a:solidFill>
                <a:latin typeface="Courier New Bold"/>
              </a:rPr>
              <a:t> </a:t>
            </a:r>
            <a:r>
              <a:rPr lang="en-US" sz="2000" b="1" strike="noStrike" spc="-1">
                <a:solidFill>
                  <a:srgbClr val="C0504D"/>
                </a:solidFill>
                <a:latin typeface="Courier New Bold"/>
              </a:rPr>
              <a:t>cl::NDRange</a:t>
            </a:r>
            <a:br/>
            <a:r>
              <a:rPr lang="en-US" sz="2000" b="1" strike="noStrike" spc="-1">
                <a:solidFill>
                  <a:srgbClr val="C0504D"/>
                </a:solidFill>
                <a:latin typeface="Courier New Bold"/>
              </a:rPr>
              <a:t>       </a:t>
            </a:r>
            <a:r>
              <a:rPr lang="en-US" sz="2000" b="1" strike="noStrike" spc="-1">
                <a:solidFill>
                  <a:srgbClr val="000000"/>
                </a:solidFill>
                <a:latin typeface="Courier New Bold"/>
              </a:rPr>
              <a:t>global(300, 200);</a:t>
            </a:r>
            <a:endParaRPr lang="en-US" sz="2000" b="0" strike="noStrike" spc="-1">
              <a:latin typeface="Arial"/>
            </a:endParaRPr>
          </a:p>
          <a:p>
            <a:pPr>
              <a:lnSpc>
                <a:spcPct val="100000"/>
              </a:lnSpc>
              <a:spcBef>
                <a:spcPts val="400"/>
              </a:spcBef>
            </a:pPr>
            <a:endParaRPr lang="en-US" sz="2000" b="0" strike="noStrike" spc="-1">
              <a:latin typeface="Arial"/>
            </a:endParaRPr>
          </a:p>
          <a:p>
            <a:pPr>
              <a:lnSpc>
                <a:spcPct val="100000"/>
              </a:lnSpc>
              <a:spcBef>
                <a:spcPts val="400"/>
              </a:spcBef>
            </a:pPr>
            <a:r>
              <a:rPr lang="en-US" sz="2000" b="1" strike="noStrike" spc="-1">
                <a:solidFill>
                  <a:srgbClr val="17375E"/>
                </a:solidFill>
                <a:latin typeface="Courier New Bold"/>
              </a:rPr>
              <a:t>const </a:t>
            </a:r>
            <a:r>
              <a:rPr lang="en-US" sz="2000" b="1" strike="noStrike" spc="-1">
                <a:solidFill>
                  <a:srgbClr val="C0504D"/>
                </a:solidFill>
                <a:latin typeface="Courier New Bold"/>
              </a:rPr>
              <a:t>cl::NDRange</a:t>
            </a:r>
            <a:br/>
            <a:r>
              <a:rPr lang="en-US" sz="2000" b="1" strike="noStrike" spc="-1">
                <a:solidFill>
                  <a:srgbClr val="C0504D"/>
                </a:solidFill>
                <a:latin typeface="Courier New Bold"/>
              </a:rPr>
              <a:t>       </a:t>
            </a:r>
            <a:r>
              <a:rPr lang="en-US" sz="2000" b="1" strike="noStrike" spc="-1">
                <a:solidFill>
                  <a:srgbClr val="000000"/>
                </a:solidFill>
                <a:latin typeface="Courier New Bold"/>
              </a:rPr>
              <a:t>local(30, 20);</a:t>
            </a:r>
            <a:endParaRPr lang="en-US" sz="2000" b="0" strike="noStrike" spc="-1">
              <a:latin typeface="Arial"/>
            </a:endParaRPr>
          </a:p>
          <a:p>
            <a:pPr>
              <a:lnSpc>
                <a:spcPct val="100000"/>
              </a:lnSpc>
              <a:spcBef>
                <a:spcPts val="400"/>
              </a:spcBef>
            </a:pP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kernel(</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EnqueueArgs(global, local),</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a:t>
            </a:r>
            <a:endParaRPr lang="en-US" sz="2000" b="0" strike="noStrike" spc="-1">
              <a:latin typeface="Arial"/>
            </a:endParaRPr>
          </a:p>
        </p:txBody>
      </p:sp>
    </p:spTree>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6"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Indexing work</a:t>
            </a:r>
            <a:endParaRPr lang="en-US" sz="4400" b="0" strike="noStrike" spc="-1">
              <a:latin typeface="Arial"/>
            </a:endParaRPr>
          </a:p>
        </p:txBody>
      </p:sp>
      <p:sp>
        <p:nvSpPr>
          <p:cNvPr id="2077" name="CustomShape 2"/>
          <p:cNvSpPr/>
          <p:nvPr/>
        </p:nvSpPr>
        <p:spPr>
          <a:xfrm>
            <a:off x="457200" y="1535040"/>
            <a:ext cx="403956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ctr">
              <a:lnSpc>
                <a:spcPct val="100000"/>
              </a:lnSpc>
              <a:spcBef>
                <a:spcPts val="479"/>
              </a:spcBef>
            </a:pPr>
            <a:r>
              <a:rPr lang="en-US" sz="2400" b="1" strike="noStrike" spc="-1">
                <a:solidFill>
                  <a:srgbClr val="9BBB59"/>
                </a:solidFill>
                <a:latin typeface="Trebuchet MS"/>
              </a:rPr>
              <a:t>CUDA</a:t>
            </a:r>
            <a:endParaRPr lang="en-US" sz="2400" b="0" strike="noStrike" spc="-1">
              <a:latin typeface="Arial"/>
            </a:endParaRPr>
          </a:p>
        </p:txBody>
      </p:sp>
      <p:sp>
        <p:nvSpPr>
          <p:cNvPr id="2078" name="CustomShape 3"/>
          <p:cNvSpPr/>
          <p:nvPr/>
        </p:nvSpPr>
        <p:spPr>
          <a:xfrm>
            <a:off x="179640" y="2174760"/>
            <a:ext cx="4751640" cy="3950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gn="ctr">
              <a:lnSpc>
                <a:spcPct val="150000"/>
              </a:lnSpc>
              <a:spcBef>
                <a:spcPts val="479"/>
              </a:spcBef>
            </a:pPr>
            <a:r>
              <a:rPr lang="en-US" sz="2400" b="0" strike="noStrike" spc="-1">
                <a:solidFill>
                  <a:srgbClr val="000000"/>
                </a:solidFill>
                <a:latin typeface="Trebuchet MS"/>
              </a:rPr>
              <a:t>gridDim</a:t>
            </a:r>
            <a:endParaRPr lang="en-US" sz="2400" b="0" strike="noStrike" spc="-1">
              <a:latin typeface="Arial"/>
            </a:endParaRPr>
          </a:p>
          <a:p>
            <a:pPr algn="ctr">
              <a:lnSpc>
                <a:spcPct val="150000"/>
              </a:lnSpc>
              <a:spcBef>
                <a:spcPts val="479"/>
              </a:spcBef>
            </a:pPr>
            <a:r>
              <a:rPr lang="en-US" sz="2400" b="0" strike="noStrike" spc="-1">
                <a:solidFill>
                  <a:srgbClr val="000000"/>
                </a:solidFill>
                <a:latin typeface="Trebuchet MS"/>
              </a:rPr>
              <a:t>blockIdx</a:t>
            </a:r>
            <a:endParaRPr lang="en-US" sz="2400" b="0" strike="noStrike" spc="-1">
              <a:latin typeface="Arial"/>
            </a:endParaRPr>
          </a:p>
          <a:p>
            <a:pPr algn="ctr">
              <a:lnSpc>
                <a:spcPct val="150000"/>
              </a:lnSpc>
              <a:spcBef>
                <a:spcPts val="479"/>
              </a:spcBef>
            </a:pPr>
            <a:r>
              <a:rPr lang="en-US" sz="2400" b="0" strike="noStrike" spc="-1">
                <a:solidFill>
                  <a:srgbClr val="000000"/>
                </a:solidFill>
                <a:latin typeface="Trebuchet MS"/>
              </a:rPr>
              <a:t>blockDim</a:t>
            </a:r>
            <a:endParaRPr lang="en-US" sz="2400" b="0" strike="noStrike" spc="-1">
              <a:latin typeface="Arial"/>
            </a:endParaRPr>
          </a:p>
          <a:p>
            <a:pPr algn="ctr">
              <a:lnSpc>
                <a:spcPct val="150000"/>
              </a:lnSpc>
              <a:spcBef>
                <a:spcPts val="479"/>
              </a:spcBef>
            </a:pPr>
            <a:r>
              <a:rPr lang="en-US" sz="2400" b="0" strike="noStrike" spc="-1">
                <a:solidFill>
                  <a:srgbClr val="000000"/>
                </a:solidFill>
                <a:latin typeface="Trebuchet MS"/>
              </a:rPr>
              <a:t>gridDim * blockDim</a:t>
            </a:r>
            <a:endParaRPr lang="en-US" sz="2400" b="0" strike="noStrike" spc="-1">
              <a:latin typeface="Arial"/>
            </a:endParaRPr>
          </a:p>
          <a:p>
            <a:pPr algn="ctr">
              <a:lnSpc>
                <a:spcPct val="150000"/>
              </a:lnSpc>
              <a:spcBef>
                <a:spcPts val="479"/>
              </a:spcBef>
            </a:pPr>
            <a:r>
              <a:rPr lang="en-US" sz="2400" b="0" strike="noStrike" spc="-1">
                <a:solidFill>
                  <a:srgbClr val="000000"/>
                </a:solidFill>
                <a:latin typeface="Trebuchet MS"/>
              </a:rPr>
              <a:t>threadIdx</a:t>
            </a:r>
            <a:endParaRPr lang="en-US" sz="2400" b="0" strike="noStrike" spc="-1">
              <a:latin typeface="Arial"/>
            </a:endParaRPr>
          </a:p>
          <a:p>
            <a:pPr algn="ctr">
              <a:lnSpc>
                <a:spcPct val="150000"/>
              </a:lnSpc>
              <a:spcBef>
                <a:spcPts val="479"/>
              </a:spcBef>
            </a:pPr>
            <a:r>
              <a:rPr lang="en-US" sz="2400" b="0" strike="noStrike" spc="-1">
                <a:solidFill>
                  <a:srgbClr val="000000"/>
                </a:solidFill>
                <a:latin typeface="Trebuchet MS"/>
              </a:rPr>
              <a:t>blockIdx * blockdim + threadIdx</a:t>
            </a:r>
            <a:endParaRPr lang="en-US" sz="2400" b="0" strike="noStrike" spc="-1">
              <a:latin typeface="Arial"/>
            </a:endParaRPr>
          </a:p>
        </p:txBody>
      </p:sp>
      <p:sp>
        <p:nvSpPr>
          <p:cNvPr id="2079" name="CustomShape 4"/>
          <p:cNvSpPr/>
          <p:nvPr/>
        </p:nvSpPr>
        <p:spPr>
          <a:xfrm>
            <a:off x="4645080" y="1535040"/>
            <a:ext cx="404100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ctr">
              <a:lnSpc>
                <a:spcPct val="100000"/>
              </a:lnSpc>
              <a:spcBef>
                <a:spcPts val="479"/>
              </a:spcBef>
            </a:pPr>
            <a:r>
              <a:rPr lang="en-US" sz="2400" b="1" strike="noStrike" spc="-1">
                <a:solidFill>
                  <a:srgbClr val="9BBB59"/>
                </a:solidFill>
                <a:latin typeface="Trebuchet MS"/>
              </a:rPr>
              <a:t>OpenCL</a:t>
            </a:r>
            <a:endParaRPr lang="en-US" sz="2400" b="0" strike="noStrike" spc="-1">
              <a:latin typeface="Arial"/>
            </a:endParaRPr>
          </a:p>
        </p:txBody>
      </p:sp>
      <p:sp>
        <p:nvSpPr>
          <p:cNvPr id="2080" name="CustomShape 5"/>
          <p:cNvSpPr/>
          <p:nvPr/>
        </p:nvSpPr>
        <p:spPr>
          <a:xfrm>
            <a:off x="4788000" y="2133000"/>
            <a:ext cx="3743640" cy="3950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50000"/>
              </a:lnSpc>
              <a:spcBef>
                <a:spcPts val="479"/>
              </a:spcBef>
            </a:pPr>
            <a:r>
              <a:rPr lang="en-US" sz="2400" b="0" strike="noStrike" spc="-1">
                <a:solidFill>
                  <a:srgbClr val="000000"/>
                </a:solidFill>
                <a:latin typeface="Trebuchet MS"/>
              </a:rPr>
              <a:t>get_num_groups()</a:t>
            </a:r>
            <a:endParaRPr lang="en-US" sz="2400" b="0" strike="noStrike" spc="-1">
              <a:latin typeface="Arial"/>
            </a:endParaRPr>
          </a:p>
          <a:p>
            <a:pPr algn="ctr">
              <a:lnSpc>
                <a:spcPct val="150000"/>
              </a:lnSpc>
              <a:spcBef>
                <a:spcPts val="479"/>
              </a:spcBef>
            </a:pPr>
            <a:r>
              <a:rPr lang="en-US" sz="2400" b="0" strike="noStrike" spc="-1">
                <a:solidFill>
                  <a:srgbClr val="000000"/>
                </a:solidFill>
                <a:latin typeface="Trebuchet MS"/>
              </a:rPr>
              <a:t>get_group_id()</a:t>
            </a:r>
            <a:endParaRPr lang="en-US" sz="2400" b="0" strike="noStrike" spc="-1">
              <a:latin typeface="Arial"/>
            </a:endParaRPr>
          </a:p>
          <a:p>
            <a:pPr algn="ctr">
              <a:lnSpc>
                <a:spcPct val="150000"/>
              </a:lnSpc>
              <a:spcBef>
                <a:spcPts val="479"/>
              </a:spcBef>
            </a:pPr>
            <a:r>
              <a:rPr lang="en-US" sz="2400" b="0" strike="noStrike" spc="-1">
                <a:solidFill>
                  <a:srgbClr val="000000"/>
                </a:solidFill>
                <a:latin typeface="Trebuchet MS"/>
              </a:rPr>
              <a:t>get_local_size()</a:t>
            </a:r>
            <a:endParaRPr lang="en-US" sz="2400" b="0" strike="noStrike" spc="-1">
              <a:latin typeface="Arial"/>
            </a:endParaRPr>
          </a:p>
          <a:p>
            <a:pPr algn="ctr">
              <a:lnSpc>
                <a:spcPct val="150000"/>
              </a:lnSpc>
              <a:spcBef>
                <a:spcPts val="479"/>
              </a:spcBef>
            </a:pPr>
            <a:r>
              <a:rPr lang="en-US" sz="2400" b="0" strike="noStrike" spc="-1">
                <a:solidFill>
                  <a:srgbClr val="000000"/>
                </a:solidFill>
                <a:latin typeface="Trebuchet MS"/>
              </a:rPr>
              <a:t>get_global_size()</a:t>
            </a:r>
            <a:endParaRPr lang="en-US" sz="2400" b="0" strike="noStrike" spc="-1">
              <a:latin typeface="Arial"/>
            </a:endParaRPr>
          </a:p>
          <a:p>
            <a:pPr algn="ctr">
              <a:lnSpc>
                <a:spcPct val="150000"/>
              </a:lnSpc>
              <a:spcBef>
                <a:spcPts val="479"/>
              </a:spcBef>
            </a:pPr>
            <a:r>
              <a:rPr lang="en-US" sz="2400" b="0" strike="noStrike" spc="-1">
                <a:solidFill>
                  <a:srgbClr val="000000"/>
                </a:solidFill>
                <a:latin typeface="Trebuchet MS"/>
              </a:rPr>
              <a:t>get_local_id()</a:t>
            </a:r>
            <a:endParaRPr lang="en-US" sz="2400" b="0" strike="noStrike" spc="-1">
              <a:latin typeface="Arial"/>
            </a:endParaRPr>
          </a:p>
          <a:p>
            <a:pPr algn="ctr">
              <a:lnSpc>
                <a:spcPct val="150000"/>
              </a:lnSpc>
              <a:spcBef>
                <a:spcPts val="479"/>
              </a:spcBef>
            </a:pPr>
            <a:r>
              <a:rPr lang="en-US" sz="2400" b="0" strike="noStrike" spc="-1">
                <a:solidFill>
                  <a:srgbClr val="000000"/>
                </a:solidFill>
                <a:latin typeface="Trebuchet MS"/>
              </a:rPr>
              <a:t>get_global_id()</a:t>
            </a:r>
            <a:endParaRPr lang="en-US" sz="2400" b="0" strike="noStrike" spc="-1">
              <a:latin typeface="Arial"/>
            </a:endParaRPr>
          </a:p>
        </p:txBody>
      </p:sp>
    </p:spTree>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1"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Differences in kernels</a:t>
            </a:r>
            <a:endParaRPr lang="en-US" sz="4400" b="0" strike="noStrike" spc="-1">
              <a:latin typeface="Arial"/>
            </a:endParaRPr>
          </a:p>
        </p:txBody>
      </p:sp>
      <p:sp>
        <p:nvSpPr>
          <p:cNvPr id="2082" name="CustomShape 2"/>
          <p:cNvSpPr/>
          <p:nvPr/>
        </p:nvSpPr>
        <p:spPr>
          <a:xfrm>
            <a:off x="457200" y="1600200"/>
            <a:ext cx="8228880" cy="4996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Where do you find the kernel?</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OpenCL -  either a string (const char *), or read from a file</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CUDA – a function in the host code</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Denoting a kernel</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OpenCL - __kernel</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CUDA - __global__</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When are my kernels compiled?</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OpenCL – at runtime</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CUDA – with compilation of host code</a:t>
            </a:r>
            <a:endParaRPr lang="en-US" sz="2800" b="0" strike="noStrike" spc="-1">
              <a:latin typeface="Arial"/>
            </a:endParaRPr>
          </a:p>
        </p:txBody>
      </p:sp>
    </p:spTree>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3"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Host code</a:t>
            </a:r>
            <a:endParaRPr lang="en-US" sz="4400" b="0" strike="noStrike" spc="-1">
              <a:latin typeface="Arial"/>
            </a:endParaRPr>
          </a:p>
        </p:txBody>
      </p:sp>
      <p:sp>
        <p:nvSpPr>
          <p:cNvPr id="2084" name="CustomShape 2"/>
          <p:cNvSpPr/>
          <p:nvPr/>
        </p:nvSpPr>
        <p:spPr>
          <a:xfrm>
            <a:off x="457200" y="1600200"/>
            <a:ext cx="8228880" cy="5068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By default, CUDA initializes the GPU automatically</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If you needed anything more complicated (multi-device etc.) you must do so manually</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OpenCL always requires explicit device initialization</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It runs not just on NVIDIA® GPUs and so you must tell it which device(s) to use</a:t>
            </a:r>
            <a:endParaRPr lang="en-US" sz="2800" b="0" strike="noStrike" spc="-1">
              <a:latin typeface="Arial"/>
            </a:endParaRPr>
          </a:p>
        </p:txBody>
      </p:sp>
      <p:sp>
        <p:nvSpPr>
          <p:cNvPr id="2085" name="CustomShape 3"/>
          <p:cNvSpPr/>
          <p:nvPr/>
        </p:nvSpPr>
        <p:spPr>
          <a:xfrm>
            <a:off x="107640" y="6453360"/>
            <a:ext cx="4860720" cy="517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241"/>
              </a:spcBef>
            </a:pPr>
            <a:r>
              <a:rPr lang="zh-CN" altLang="en-US" sz="1200" b="0" strike="noStrike" spc="-1" dirty="0">
                <a:solidFill>
                  <a:srgbClr val="000000"/>
                </a:solidFill>
                <a:latin typeface="Trebuchet MS"/>
                <a:ea typeface="DejaVu Sans"/>
              </a:rPr>
              <a:t>第三方名称是其公司所有财产</a:t>
            </a:r>
            <a:endParaRPr lang="en-US" sz="1200" b="0" strike="noStrike" spc="-1" dirty="0">
              <a:latin typeface="Arial"/>
            </a:endParaRPr>
          </a:p>
        </p:txBody>
      </p:sp>
    </p:spTree>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6"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Thread Synchronization</a:t>
            </a:r>
            <a:endParaRPr lang="en-US" sz="4400" b="0" strike="noStrike" spc="-1">
              <a:latin typeface="Arial"/>
            </a:endParaRPr>
          </a:p>
        </p:txBody>
      </p:sp>
      <p:graphicFrame>
        <p:nvGraphicFramePr>
          <p:cNvPr id="2087" name="Table 2"/>
          <p:cNvGraphicFramePr/>
          <p:nvPr/>
        </p:nvGraphicFramePr>
        <p:xfrm>
          <a:off x="107640" y="1600200"/>
          <a:ext cx="8928360" cy="4455000"/>
        </p:xfrm>
        <a:graphic>
          <a:graphicData uri="http://schemas.openxmlformats.org/drawingml/2006/table">
            <a:tbl>
              <a:tblPr/>
              <a:tblGrid>
                <a:gridCol w="4148640">
                  <a:extLst>
                    <a:ext uri="{9D8B030D-6E8A-4147-A177-3AD203B41FA5}">
                      <a16:colId xmlns:a16="http://schemas.microsoft.com/office/drawing/2014/main" val="20000"/>
                    </a:ext>
                  </a:extLst>
                </a:gridCol>
                <a:gridCol w="4780080">
                  <a:extLst>
                    <a:ext uri="{9D8B030D-6E8A-4147-A177-3AD203B41FA5}">
                      <a16:colId xmlns:a16="http://schemas.microsoft.com/office/drawing/2014/main" val="20001"/>
                    </a:ext>
                  </a:extLst>
                </a:gridCol>
              </a:tblGrid>
              <a:tr h="446760">
                <a:tc>
                  <a:txBody>
                    <a:bodyPr/>
                    <a:lstStyle/>
                    <a:p>
                      <a:pPr algn="ctr">
                        <a:lnSpc>
                          <a:spcPct val="100000"/>
                        </a:lnSpc>
                      </a:pPr>
                      <a:r>
                        <a:rPr lang="en-US" sz="2400" b="1" strike="noStrike" spc="-1">
                          <a:solidFill>
                            <a:srgbClr val="9BBB59"/>
                          </a:solidFill>
                          <a:latin typeface="Trebuchet MS"/>
                        </a:rPr>
                        <a:t>CUDA</a:t>
                      </a:r>
                      <a:endParaRPr lang="en-US" sz="2400" b="0" strike="noStrike" spc="-1">
                        <a:latin typeface="Arial"/>
                      </a:endParaRPr>
                    </a:p>
                  </a:txBody>
                  <a:tcPr>
                    <a:noFill/>
                  </a:tcPr>
                </a:tc>
                <a:tc>
                  <a:txBody>
                    <a:bodyPr/>
                    <a:lstStyle/>
                    <a:p>
                      <a:pPr algn="ctr">
                        <a:lnSpc>
                          <a:spcPct val="100000"/>
                        </a:lnSpc>
                      </a:pPr>
                      <a:r>
                        <a:rPr lang="en-US" sz="2400" b="1" strike="noStrike" spc="-1">
                          <a:solidFill>
                            <a:srgbClr val="9BBB59"/>
                          </a:solidFill>
                          <a:latin typeface="Trebuchet MS"/>
                        </a:rPr>
                        <a:t>OpenCL</a:t>
                      </a:r>
                      <a:endParaRPr lang="en-US" sz="2400" b="0" strike="noStrike" spc="-1">
                        <a:latin typeface="Arial"/>
                      </a:endParaRPr>
                    </a:p>
                  </a:txBody>
                  <a:tcPr>
                    <a:noFill/>
                  </a:tcPr>
                </a:tc>
                <a:extLst>
                  <a:ext uri="{0D108BD9-81ED-4DB2-BD59-A6C34878D82A}">
                    <a16:rowId xmlns:a16="http://schemas.microsoft.com/office/drawing/2014/main" val="10000"/>
                  </a:ext>
                </a:extLst>
              </a:tr>
              <a:tr h="801720">
                <a:tc>
                  <a:txBody>
                    <a:bodyPr/>
                    <a:lstStyle/>
                    <a:p>
                      <a:pPr algn="ctr">
                        <a:lnSpc>
                          <a:spcPct val="100000"/>
                        </a:lnSpc>
                      </a:pPr>
                      <a:r>
                        <a:rPr lang="en-US" sz="2400" b="0" strike="noStrike" spc="-1">
                          <a:solidFill>
                            <a:srgbClr val="000000"/>
                          </a:solidFill>
                          <a:latin typeface="Trebuchet MS"/>
                        </a:rPr>
                        <a:t>__syncthreads()</a:t>
                      </a:r>
                      <a:endParaRPr lang="en-US" sz="2400" b="0" strike="noStrike" spc="-1">
                        <a:latin typeface="Arial"/>
                      </a:endParaRPr>
                    </a:p>
                  </a:txBody>
                  <a:tcPr>
                    <a:noFill/>
                  </a:tcPr>
                </a:tc>
                <a:tc>
                  <a:txBody>
                    <a:bodyPr/>
                    <a:lstStyle/>
                    <a:p>
                      <a:pPr algn="ctr">
                        <a:lnSpc>
                          <a:spcPct val="100000"/>
                        </a:lnSpc>
                      </a:pPr>
                      <a:r>
                        <a:rPr lang="en-US" sz="2400" b="0" strike="noStrike" spc="-1">
                          <a:solidFill>
                            <a:srgbClr val="000000"/>
                          </a:solidFill>
                          <a:latin typeface="Trebuchet MS"/>
                        </a:rPr>
                        <a:t>barrier()</a:t>
                      </a:r>
                      <a:endParaRPr lang="en-US" sz="2400" b="0" strike="noStrike" spc="-1">
                        <a:latin typeface="Arial"/>
                      </a:endParaRPr>
                    </a:p>
                    <a:p>
                      <a:pPr>
                        <a:lnSpc>
                          <a:spcPct val="100000"/>
                        </a:lnSpc>
                      </a:pPr>
                      <a:endParaRPr lang="en-US" sz="2400" b="0" strike="noStrike" spc="-1">
                        <a:latin typeface="Arial"/>
                      </a:endParaRPr>
                    </a:p>
                  </a:txBody>
                  <a:tcPr>
                    <a:noFill/>
                  </a:tcPr>
                </a:tc>
                <a:extLst>
                  <a:ext uri="{0D108BD9-81ED-4DB2-BD59-A6C34878D82A}">
                    <a16:rowId xmlns:a16="http://schemas.microsoft.com/office/drawing/2014/main" val="10001"/>
                  </a:ext>
                </a:extLst>
              </a:tr>
              <a:tr h="1511640">
                <a:tc>
                  <a:txBody>
                    <a:bodyPr/>
                    <a:lstStyle/>
                    <a:p>
                      <a:pPr algn="ctr">
                        <a:lnSpc>
                          <a:spcPct val="100000"/>
                        </a:lnSpc>
                      </a:pPr>
                      <a:r>
                        <a:rPr lang="en-US" sz="2400" b="0" strike="noStrike" spc="-1">
                          <a:solidFill>
                            <a:srgbClr val="000000"/>
                          </a:solidFill>
                          <a:latin typeface="Trebuchet MS"/>
                        </a:rPr>
                        <a:t>__threadfenceblock()</a:t>
                      </a:r>
                      <a:endParaRPr lang="en-US" sz="2400" b="0" strike="noStrike" spc="-1">
                        <a:latin typeface="Arial"/>
                      </a:endParaRPr>
                    </a:p>
                  </a:txBody>
                  <a:tcPr>
                    <a:noFill/>
                  </a:tcPr>
                </a:tc>
                <a:tc>
                  <a:txBody>
                    <a:bodyPr/>
                    <a:lstStyle/>
                    <a:p>
                      <a:pPr>
                        <a:lnSpc>
                          <a:spcPct val="100000"/>
                        </a:lnSpc>
                      </a:pPr>
                      <a:r>
                        <a:rPr lang="en-US" sz="2400" b="0" strike="noStrike" spc="-1">
                          <a:solidFill>
                            <a:srgbClr val="000000"/>
                          </a:solidFill>
                          <a:latin typeface="Trebuchet MS"/>
                        </a:rPr>
                        <a:t>mem_fence(</a:t>
                      </a:r>
                      <a:endParaRPr lang="en-US" sz="2400" b="0" strike="noStrike" spc="-1">
                        <a:latin typeface="Arial"/>
                      </a:endParaRPr>
                    </a:p>
                    <a:p>
                      <a:pPr>
                        <a:lnSpc>
                          <a:spcPct val="100000"/>
                        </a:lnSpc>
                      </a:pPr>
                      <a:r>
                        <a:rPr lang="en-US" sz="2400" b="0" strike="noStrike" spc="-1">
                          <a:solidFill>
                            <a:srgbClr val="000000"/>
                          </a:solidFill>
                          <a:latin typeface="Trebuchet MS"/>
                        </a:rPr>
                        <a:t>    CLK_GLOBAL_MEM_FENCE |             </a:t>
                      </a:r>
                      <a:endParaRPr lang="en-US" sz="2400" b="0" strike="noStrike" spc="-1">
                        <a:latin typeface="Arial"/>
                      </a:endParaRPr>
                    </a:p>
                    <a:p>
                      <a:pPr>
                        <a:lnSpc>
                          <a:spcPct val="100000"/>
                        </a:lnSpc>
                      </a:pPr>
                      <a:r>
                        <a:rPr lang="en-US" sz="2400" b="0" strike="noStrike" spc="-1">
                          <a:solidFill>
                            <a:srgbClr val="000000"/>
                          </a:solidFill>
                          <a:latin typeface="Trebuchet MS"/>
                        </a:rPr>
                        <a:t>    CLK_LOCAL_MEM_FENCE)</a:t>
                      </a:r>
                      <a:endParaRPr lang="en-US" sz="2400" b="0" strike="noStrike" spc="-1">
                        <a:latin typeface="Arial"/>
                      </a:endParaRPr>
                    </a:p>
                  </a:txBody>
                  <a:tcPr>
                    <a:noFill/>
                  </a:tcPr>
                </a:tc>
                <a:extLst>
                  <a:ext uri="{0D108BD9-81ED-4DB2-BD59-A6C34878D82A}">
                    <a16:rowId xmlns:a16="http://schemas.microsoft.com/office/drawing/2014/main" val="10002"/>
                  </a:ext>
                </a:extLst>
              </a:tr>
              <a:tr h="446760">
                <a:tc>
                  <a:txBody>
                    <a:bodyPr/>
                    <a:lstStyle/>
                    <a:p>
                      <a:pPr algn="ctr">
                        <a:lnSpc>
                          <a:spcPct val="100000"/>
                        </a:lnSpc>
                      </a:pPr>
                      <a:r>
                        <a:rPr lang="en-US" sz="2400" b="0" strike="noStrike" spc="-1">
                          <a:solidFill>
                            <a:srgbClr val="000000"/>
                          </a:solidFill>
                          <a:latin typeface="Trebuchet MS"/>
                        </a:rPr>
                        <a:t>No equivalent</a:t>
                      </a:r>
                      <a:endParaRPr lang="en-US" sz="2400" b="0" strike="noStrike" spc="-1">
                        <a:latin typeface="Arial"/>
                      </a:endParaRPr>
                    </a:p>
                  </a:txBody>
                  <a:tcPr>
                    <a:noFill/>
                  </a:tcPr>
                </a:tc>
                <a:tc>
                  <a:txBody>
                    <a:bodyPr/>
                    <a:lstStyle/>
                    <a:p>
                      <a:pPr algn="ctr">
                        <a:lnSpc>
                          <a:spcPct val="100000"/>
                        </a:lnSpc>
                      </a:pPr>
                      <a:r>
                        <a:rPr lang="en-US" sz="2400" b="0" strike="noStrike" spc="-1">
                          <a:solidFill>
                            <a:srgbClr val="000000"/>
                          </a:solidFill>
                          <a:latin typeface="Trebuchet MS"/>
                        </a:rPr>
                        <a:t>read_mem_fence()</a:t>
                      </a:r>
                      <a:endParaRPr lang="en-US" sz="2400" b="0" strike="noStrike" spc="-1">
                        <a:latin typeface="Arial"/>
                      </a:endParaRPr>
                    </a:p>
                  </a:txBody>
                  <a:tcPr>
                    <a:noFill/>
                  </a:tcPr>
                </a:tc>
                <a:extLst>
                  <a:ext uri="{0D108BD9-81ED-4DB2-BD59-A6C34878D82A}">
                    <a16:rowId xmlns:a16="http://schemas.microsoft.com/office/drawing/2014/main" val="10003"/>
                  </a:ext>
                </a:extLst>
              </a:tr>
              <a:tr h="446760">
                <a:tc>
                  <a:txBody>
                    <a:bodyPr/>
                    <a:lstStyle/>
                    <a:p>
                      <a:pPr algn="ctr">
                        <a:lnSpc>
                          <a:spcPct val="100000"/>
                        </a:lnSpc>
                      </a:pPr>
                      <a:r>
                        <a:rPr lang="en-US" sz="2400" b="0" strike="noStrike" spc="-1">
                          <a:solidFill>
                            <a:srgbClr val="000000"/>
                          </a:solidFill>
                          <a:latin typeface="Trebuchet MS"/>
                        </a:rPr>
                        <a:t>No equivalent</a:t>
                      </a:r>
                      <a:endParaRPr lang="en-US" sz="2400" b="0" strike="noStrike" spc="-1">
                        <a:latin typeface="Arial"/>
                      </a:endParaRPr>
                    </a:p>
                  </a:txBody>
                  <a:tcPr>
                    <a:noFill/>
                  </a:tcPr>
                </a:tc>
                <a:tc>
                  <a:txBody>
                    <a:bodyPr/>
                    <a:lstStyle/>
                    <a:p>
                      <a:pPr algn="ctr">
                        <a:lnSpc>
                          <a:spcPct val="100000"/>
                        </a:lnSpc>
                      </a:pPr>
                      <a:r>
                        <a:rPr lang="en-US" sz="2400" b="0" strike="noStrike" spc="-1">
                          <a:solidFill>
                            <a:srgbClr val="000000"/>
                          </a:solidFill>
                          <a:latin typeface="Trebuchet MS"/>
                        </a:rPr>
                        <a:t>write_mem_fence()</a:t>
                      </a:r>
                      <a:endParaRPr lang="en-US" sz="2400" b="0" strike="noStrike" spc="-1">
                        <a:latin typeface="Arial"/>
                      </a:endParaRPr>
                    </a:p>
                  </a:txBody>
                  <a:tcPr>
                    <a:noFill/>
                  </a:tcPr>
                </a:tc>
                <a:extLst>
                  <a:ext uri="{0D108BD9-81ED-4DB2-BD59-A6C34878D82A}">
                    <a16:rowId xmlns:a16="http://schemas.microsoft.com/office/drawing/2014/main" val="10004"/>
                  </a:ext>
                </a:extLst>
              </a:tr>
              <a:tr h="801720">
                <a:tc>
                  <a:txBody>
                    <a:bodyPr/>
                    <a:lstStyle/>
                    <a:p>
                      <a:pPr algn="ctr">
                        <a:lnSpc>
                          <a:spcPct val="100000"/>
                        </a:lnSpc>
                      </a:pPr>
                      <a:r>
                        <a:rPr lang="en-US" sz="2400" b="0" strike="noStrike" spc="-1">
                          <a:solidFill>
                            <a:srgbClr val="000000"/>
                          </a:solidFill>
                          <a:latin typeface="Trebuchet MS"/>
                        </a:rPr>
                        <a:t>__threadfence()</a:t>
                      </a:r>
                      <a:endParaRPr lang="en-US" sz="2400" b="0" strike="noStrike" spc="-1">
                        <a:latin typeface="Arial"/>
                      </a:endParaRPr>
                    </a:p>
                  </a:txBody>
                  <a:tcPr>
                    <a:noFill/>
                  </a:tcPr>
                </a:tc>
                <a:tc>
                  <a:txBody>
                    <a:bodyPr/>
                    <a:lstStyle/>
                    <a:p>
                      <a:pPr algn="ctr">
                        <a:lnSpc>
                          <a:spcPct val="100000"/>
                        </a:lnSpc>
                      </a:pPr>
                      <a:r>
                        <a:rPr lang="en-US" sz="2400" b="0" strike="noStrike" spc="-1">
                          <a:solidFill>
                            <a:srgbClr val="000000"/>
                          </a:solidFill>
                          <a:latin typeface="Trebuchet MS"/>
                        </a:rPr>
                        <a:t>Finish one kernel and start another</a:t>
                      </a:r>
                      <a:endParaRPr lang="en-US" sz="2400" b="0" strike="noStrike" spc="-1">
                        <a:latin typeface="Arial"/>
                      </a:endParaRPr>
                    </a:p>
                  </a:txBody>
                  <a:tcPr>
                    <a:noFill/>
                  </a:tcPr>
                </a:tc>
                <a:extLst>
                  <a:ext uri="{0D108BD9-81ED-4DB2-BD59-A6C34878D82A}">
                    <a16:rowId xmlns:a16="http://schemas.microsoft.com/office/drawing/2014/main" val="10005"/>
                  </a:ext>
                </a:extLst>
              </a:tr>
            </a:tbl>
          </a:graphicData>
        </a:graphic>
      </p:graphicFrame>
    </p:spTree>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a:bodyPr>
          <a:lstStyle/>
          <a:p>
            <a:pPr algn="ctr">
              <a:lnSpc>
                <a:spcPct val="100000"/>
              </a:lnSpc>
            </a:pPr>
            <a:r>
              <a:rPr lang="en-US" sz="4400" b="0" strike="noStrike" spc="-1">
                <a:solidFill>
                  <a:srgbClr val="000000"/>
                </a:solidFill>
                <a:latin typeface="Trebuchet MS"/>
              </a:rPr>
              <a:t>Translation from CUDA to OpenCL</a:t>
            </a:r>
            <a:endParaRPr lang="en-US" sz="4400" b="0" strike="noStrike" spc="-1">
              <a:latin typeface="Arial"/>
            </a:endParaRPr>
          </a:p>
        </p:txBody>
      </p:sp>
      <p:graphicFrame>
        <p:nvGraphicFramePr>
          <p:cNvPr id="2089" name="Table 2"/>
          <p:cNvGraphicFramePr/>
          <p:nvPr/>
        </p:nvGraphicFramePr>
        <p:xfrm>
          <a:off x="457200" y="1600200"/>
          <a:ext cx="8229600" cy="4078440"/>
        </p:xfrm>
        <a:graphic>
          <a:graphicData uri="http://schemas.openxmlformats.org/drawingml/2006/table">
            <a:tbl>
              <a:tblPr/>
              <a:tblGrid>
                <a:gridCol w="4114800">
                  <a:extLst>
                    <a:ext uri="{9D8B030D-6E8A-4147-A177-3AD203B41FA5}">
                      <a16:colId xmlns:a16="http://schemas.microsoft.com/office/drawing/2014/main" val="20000"/>
                    </a:ext>
                  </a:extLst>
                </a:gridCol>
                <a:gridCol w="4114800">
                  <a:extLst>
                    <a:ext uri="{9D8B030D-6E8A-4147-A177-3AD203B41FA5}">
                      <a16:colId xmlns:a16="http://schemas.microsoft.com/office/drawing/2014/main" val="20001"/>
                    </a:ext>
                  </a:extLst>
                </a:gridCol>
              </a:tblGrid>
              <a:tr h="370800">
                <a:tc>
                  <a:txBody>
                    <a:bodyPr/>
                    <a:lstStyle/>
                    <a:p>
                      <a:pPr>
                        <a:lnSpc>
                          <a:spcPct val="100000"/>
                        </a:lnSpc>
                      </a:pPr>
                      <a:r>
                        <a:rPr lang="en-US" sz="1800" b="1" strike="noStrike" spc="-1" dirty="0">
                          <a:solidFill>
                            <a:srgbClr val="000000"/>
                          </a:solidFill>
                          <a:latin typeface="Trebuchet MS"/>
                        </a:rPr>
                        <a:t>CUDA</a:t>
                      </a:r>
                      <a:endParaRPr lang="en-US" sz="1800" b="0" strike="noStrike" spc="-1" dirty="0">
                        <a:latin typeface="Arial"/>
                      </a:endParaRPr>
                    </a:p>
                  </a:txBody>
                  <a:tcPr>
                    <a:lnT w="12240">
                      <a:solidFill>
                        <a:srgbClr val="000000"/>
                      </a:solidFill>
                    </a:lnT>
                    <a:lnB w="12240">
                      <a:solidFill>
                        <a:srgbClr val="000000"/>
                      </a:solidFill>
                    </a:lnB>
                    <a:noFill/>
                  </a:tcPr>
                </a:tc>
                <a:tc>
                  <a:txBody>
                    <a:bodyPr/>
                    <a:lstStyle/>
                    <a:p>
                      <a:pPr>
                        <a:lnSpc>
                          <a:spcPct val="100000"/>
                        </a:lnSpc>
                      </a:pPr>
                      <a:r>
                        <a:rPr lang="en-US" sz="1800" b="1" strike="noStrike" spc="-1">
                          <a:solidFill>
                            <a:srgbClr val="000000"/>
                          </a:solidFill>
                          <a:latin typeface="Trebuchet MS"/>
                        </a:rPr>
                        <a:t>OpenCL</a:t>
                      </a:r>
                      <a:endParaRPr lang="en-US" sz="1800" b="0" strike="noStrike" spc="-1">
                        <a:latin typeface="Arial"/>
                      </a:endParaRPr>
                    </a:p>
                  </a:txBody>
                  <a:tcPr>
                    <a:lnT w="12240">
                      <a:solidFill>
                        <a:srgbClr val="000000"/>
                      </a:solidFill>
                    </a:lnT>
                    <a:lnB w="12240">
                      <a:solidFill>
                        <a:srgbClr val="000000"/>
                      </a:solidFill>
                    </a:lnB>
                    <a:noFill/>
                  </a:tcPr>
                </a:tc>
                <a:extLst>
                  <a:ext uri="{0D108BD9-81ED-4DB2-BD59-A6C34878D82A}">
                    <a16:rowId xmlns:a16="http://schemas.microsoft.com/office/drawing/2014/main" val="10000"/>
                  </a:ext>
                </a:extLst>
              </a:tr>
              <a:tr h="370800">
                <a:tc>
                  <a:txBody>
                    <a:bodyPr/>
                    <a:lstStyle/>
                    <a:p>
                      <a:pPr>
                        <a:lnSpc>
                          <a:spcPct val="100000"/>
                        </a:lnSpc>
                      </a:pPr>
                      <a:r>
                        <a:rPr lang="en-US" sz="1800" b="0" strike="noStrike" spc="-1">
                          <a:solidFill>
                            <a:srgbClr val="000000"/>
                          </a:solidFill>
                          <a:latin typeface="Trebuchet MS"/>
                        </a:rPr>
                        <a:t>GPU</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nSpc>
                          <a:spcPct val="100000"/>
                        </a:lnSpc>
                      </a:pPr>
                      <a:r>
                        <a:rPr lang="en-US" sz="1800" b="0" strike="noStrike" spc="-1">
                          <a:solidFill>
                            <a:srgbClr val="000000"/>
                          </a:solidFill>
                          <a:latin typeface="Trebuchet MS"/>
                        </a:rPr>
                        <a:t>Device (CPU, GPU etc)</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01"/>
                  </a:ext>
                </a:extLst>
              </a:tr>
              <a:tr h="370800">
                <a:tc>
                  <a:txBody>
                    <a:bodyPr/>
                    <a:lstStyle/>
                    <a:p>
                      <a:pPr>
                        <a:lnSpc>
                          <a:spcPct val="100000"/>
                        </a:lnSpc>
                      </a:pPr>
                      <a:r>
                        <a:rPr lang="en-US" sz="1800" b="0" strike="noStrike" spc="-1">
                          <a:solidFill>
                            <a:srgbClr val="000000"/>
                          </a:solidFill>
                          <a:latin typeface="Trebuchet MS"/>
                        </a:rPr>
                        <a:t>Multiprocessor</a:t>
                      </a:r>
                      <a:endParaRPr lang="en-US" sz="1800" b="0" strike="noStrike" spc="-1">
                        <a:latin typeface="Arial"/>
                      </a:endParaRPr>
                    </a:p>
                  </a:txBody>
                  <a:tcPr>
                    <a:lnT w="12240">
                      <a:solidFill>
                        <a:srgbClr val="000000"/>
                      </a:solidFill>
                    </a:lnT>
                    <a:lnB w="12240">
                      <a:solidFill>
                        <a:srgbClr val="000000"/>
                      </a:solidFill>
                    </a:lnB>
                    <a:noFill/>
                  </a:tcPr>
                </a:tc>
                <a:tc>
                  <a:txBody>
                    <a:bodyPr/>
                    <a:lstStyle/>
                    <a:p>
                      <a:pPr>
                        <a:lnSpc>
                          <a:spcPct val="100000"/>
                        </a:lnSpc>
                      </a:pPr>
                      <a:r>
                        <a:rPr lang="en-US" sz="1800" b="0" strike="noStrike" spc="-1">
                          <a:solidFill>
                            <a:srgbClr val="000000"/>
                          </a:solidFill>
                          <a:latin typeface="Trebuchet MS"/>
                        </a:rPr>
                        <a:t>Compute Unit, or CU</a:t>
                      </a:r>
                      <a:endParaRPr lang="en-US" sz="1800" b="0" strike="noStrike" spc="-1">
                        <a:latin typeface="Arial"/>
                      </a:endParaRPr>
                    </a:p>
                  </a:txBody>
                  <a:tcPr>
                    <a:lnT w="12240">
                      <a:solidFill>
                        <a:srgbClr val="000000"/>
                      </a:solidFill>
                    </a:lnT>
                    <a:lnB w="12240">
                      <a:solidFill>
                        <a:srgbClr val="000000"/>
                      </a:solidFill>
                    </a:lnB>
                    <a:noFill/>
                  </a:tcPr>
                </a:tc>
                <a:extLst>
                  <a:ext uri="{0D108BD9-81ED-4DB2-BD59-A6C34878D82A}">
                    <a16:rowId xmlns:a16="http://schemas.microsoft.com/office/drawing/2014/main" val="10002"/>
                  </a:ext>
                </a:extLst>
              </a:tr>
              <a:tr h="370800">
                <a:tc>
                  <a:txBody>
                    <a:bodyPr/>
                    <a:lstStyle/>
                    <a:p>
                      <a:pPr>
                        <a:lnSpc>
                          <a:spcPct val="100000"/>
                        </a:lnSpc>
                      </a:pPr>
                      <a:r>
                        <a:rPr lang="en-US" sz="1800" b="0" strike="noStrike" spc="-1">
                          <a:solidFill>
                            <a:srgbClr val="000000"/>
                          </a:solidFill>
                          <a:latin typeface="Trebuchet MS"/>
                        </a:rPr>
                        <a:t>Scalar or CUDA core</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nSpc>
                          <a:spcPct val="100000"/>
                        </a:lnSpc>
                      </a:pPr>
                      <a:r>
                        <a:rPr lang="en-US" sz="1800" b="0" strike="noStrike" spc="-1" dirty="0">
                          <a:solidFill>
                            <a:srgbClr val="000000"/>
                          </a:solidFill>
                          <a:latin typeface="Trebuchet MS"/>
                        </a:rPr>
                        <a:t>Processing Element, or PE</a:t>
                      </a:r>
                      <a:endParaRPr lang="en-US" sz="1800" b="0" strike="noStrike" spc="-1" dirty="0">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03"/>
                  </a:ext>
                </a:extLst>
              </a:tr>
              <a:tr h="370800">
                <a:tc>
                  <a:txBody>
                    <a:bodyPr/>
                    <a:lstStyle/>
                    <a:p>
                      <a:pPr>
                        <a:lnSpc>
                          <a:spcPct val="100000"/>
                        </a:lnSpc>
                      </a:pPr>
                      <a:r>
                        <a:rPr lang="en-US" sz="1800" b="0" strike="noStrike" spc="-1">
                          <a:solidFill>
                            <a:srgbClr val="000000"/>
                          </a:solidFill>
                          <a:latin typeface="Trebuchet MS"/>
                        </a:rPr>
                        <a:t>Global or Device Memory</a:t>
                      </a:r>
                      <a:endParaRPr lang="en-US" sz="1800" b="0" strike="noStrike" spc="-1">
                        <a:latin typeface="Arial"/>
                      </a:endParaRPr>
                    </a:p>
                  </a:txBody>
                  <a:tcPr>
                    <a:lnT w="12240">
                      <a:solidFill>
                        <a:srgbClr val="000000"/>
                      </a:solidFill>
                    </a:lnT>
                    <a:lnB w="12240">
                      <a:solidFill>
                        <a:srgbClr val="000000"/>
                      </a:solidFill>
                    </a:lnB>
                    <a:noFill/>
                  </a:tcPr>
                </a:tc>
                <a:tc>
                  <a:txBody>
                    <a:bodyPr/>
                    <a:lstStyle/>
                    <a:p>
                      <a:pPr>
                        <a:lnSpc>
                          <a:spcPct val="100000"/>
                        </a:lnSpc>
                      </a:pPr>
                      <a:r>
                        <a:rPr lang="en-US" sz="1800" b="0" strike="noStrike" spc="-1">
                          <a:solidFill>
                            <a:srgbClr val="000000"/>
                          </a:solidFill>
                          <a:latin typeface="Trebuchet MS"/>
                        </a:rPr>
                        <a:t>Global Memory</a:t>
                      </a:r>
                      <a:endParaRPr lang="en-US" sz="1800" b="0" strike="noStrike" spc="-1">
                        <a:latin typeface="Arial"/>
                      </a:endParaRPr>
                    </a:p>
                  </a:txBody>
                  <a:tcPr>
                    <a:lnT w="12240">
                      <a:solidFill>
                        <a:srgbClr val="000000"/>
                      </a:solidFill>
                    </a:lnT>
                    <a:lnB w="12240">
                      <a:solidFill>
                        <a:srgbClr val="000000"/>
                      </a:solidFill>
                    </a:lnB>
                    <a:noFill/>
                  </a:tcPr>
                </a:tc>
                <a:extLst>
                  <a:ext uri="{0D108BD9-81ED-4DB2-BD59-A6C34878D82A}">
                    <a16:rowId xmlns:a16="http://schemas.microsoft.com/office/drawing/2014/main" val="10004"/>
                  </a:ext>
                </a:extLst>
              </a:tr>
              <a:tr h="370800">
                <a:tc>
                  <a:txBody>
                    <a:bodyPr/>
                    <a:lstStyle/>
                    <a:p>
                      <a:pPr>
                        <a:lnSpc>
                          <a:spcPct val="100000"/>
                        </a:lnSpc>
                      </a:pPr>
                      <a:r>
                        <a:rPr lang="en-US" sz="1800" b="0" strike="noStrike" spc="-1">
                          <a:solidFill>
                            <a:srgbClr val="000000"/>
                          </a:solidFill>
                          <a:latin typeface="Trebuchet MS"/>
                        </a:rPr>
                        <a:t>Shared Memory (per block) </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nSpc>
                          <a:spcPct val="100000"/>
                        </a:lnSpc>
                      </a:pPr>
                      <a:r>
                        <a:rPr lang="en-US" sz="1800" b="0" strike="noStrike" spc="-1">
                          <a:solidFill>
                            <a:srgbClr val="000000"/>
                          </a:solidFill>
                          <a:latin typeface="Trebuchet MS"/>
                        </a:rPr>
                        <a:t>Local Memory (per workgroup)</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05"/>
                  </a:ext>
                </a:extLst>
              </a:tr>
              <a:tr h="370800">
                <a:tc>
                  <a:txBody>
                    <a:bodyPr/>
                    <a:lstStyle/>
                    <a:p>
                      <a:pPr>
                        <a:lnSpc>
                          <a:spcPct val="100000"/>
                        </a:lnSpc>
                      </a:pPr>
                      <a:r>
                        <a:rPr lang="en-US" sz="1800" b="0" strike="noStrike" spc="-1">
                          <a:solidFill>
                            <a:srgbClr val="000000"/>
                          </a:solidFill>
                          <a:latin typeface="Trebuchet MS"/>
                        </a:rPr>
                        <a:t>Local Memory (registers)</a:t>
                      </a:r>
                      <a:endParaRPr lang="en-US" sz="1800" b="0" strike="noStrike" spc="-1">
                        <a:latin typeface="Arial"/>
                      </a:endParaRPr>
                    </a:p>
                  </a:txBody>
                  <a:tcPr>
                    <a:lnT w="12240">
                      <a:solidFill>
                        <a:srgbClr val="000000"/>
                      </a:solidFill>
                    </a:lnT>
                    <a:lnB w="12240">
                      <a:solidFill>
                        <a:srgbClr val="000000"/>
                      </a:solidFill>
                    </a:lnB>
                    <a:noFill/>
                  </a:tcPr>
                </a:tc>
                <a:tc>
                  <a:txBody>
                    <a:bodyPr/>
                    <a:lstStyle/>
                    <a:p>
                      <a:pPr>
                        <a:lnSpc>
                          <a:spcPct val="100000"/>
                        </a:lnSpc>
                      </a:pPr>
                      <a:r>
                        <a:rPr lang="en-US" sz="1800" b="0" strike="noStrike" spc="-1">
                          <a:solidFill>
                            <a:srgbClr val="000000"/>
                          </a:solidFill>
                          <a:latin typeface="Trebuchet MS"/>
                        </a:rPr>
                        <a:t>Private Memory</a:t>
                      </a:r>
                      <a:endParaRPr lang="en-US" sz="1800" b="0" strike="noStrike" spc="-1">
                        <a:latin typeface="Arial"/>
                      </a:endParaRPr>
                    </a:p>
                  </a:txBody>
                  <a:tcPr>
                    <a:lnT w="12240">
                      <a:solidFill>
                        <a:srgbClr val="000000"/>
                      </a:solidFill>
                    </a:lnT>
                    <a:lnB w="12240">
                      <a:solidFill>
                        <a:srgbClr val="000000"/>
                      </a:solidFill>
                    </a:lnB>
                    <a:noFill/>
                  </a:tcPr>
                </a:tc>
                <a:extLst>
                  <a:ext uri="{0D108BD9-81ED-4DB2-BD59-A6C34878D82A}">
                    <a16:rowId xmlns:a16="http://schemas.microsoft.com/office/drawing/2014/main" val="10006"/>
                  </a:ext>
                </a:extLst>
              </a:tr>
              <a:tr h="370800">
                <a:tc>
                  <a:txBody>
                    <a:bodyPr/>
                    <a:lstStyle/>
                    <a:p>
                      <a:pPr>
                        <a:lnSpc>
                          <a:spcPct val="100000"/>
                        </a:lnSpc>
                      </a:pPr>
                      <a:r>
                        <a:rPr lang="en-US" sz="1800" b="0" strike="noStrike" spc="-1">
                          <a:solidFill>
                            <a:srgbClr val="000000"/>
                          </a:solidFill>
                          <a:latin typeface="Trebuchet MS"/>
                        </a:rPr>
                        <a:t>Thread Block</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nSpc>
                          <a:spcPct val="100000"/>
                        </a:lnSpc>
                      </a:pPr>
                      <a:r>
                        <a:rPr lang="en-US" sz="1800" b="0" strike="noStrike" spc="-1">
                          <a:solidFill>
                            <a:srgbClr val="000000"/>
                          </a:solidFill>
                          <a:latin typeface="Trebuchet MS"/>
                        </a:rPr>
                        <a:t>Work-group</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07"/>
                  </a:ext>
                </a:extLst>
              </a:tr>
              <a:tr h="370800">
                <a:tc>
                  <a:txBody>
                    <a:bodyPr/>
                    <a:lstStyle/>
                    <a:p>
                      <a:pPr>
                        <a:lnSpc>
                          <a:spcPct val="100000"/>
                        </a:lnSpc>
                      </a:pPr>
                      <a:r>
                        <a:rPr lang="en-US" sz="1800" b="0" strike="noStrike" spc="-1">
                          <a:solidFill>
                            <a:srgbClr val="000000"/>
                          </a:solidFill>
                          <a:latin typeface="Trebuchet MS"/>
                        </a:rPr>
                        <a:t>Thread</a:t>
                      </a:r>
                      <a:endParaRPr lang="en-US" sz="1800" b="0" strike="noStrike" spc="-1">
                        <a:latin typeface="Arial"/>
                      </a:endParaRPr>
                    </a:p>
                  </a:txBody>
                  <a:tcPr>
                    <a:lnT w="12240">
                      <a:solidFill>
                        <a:srgbClr val="000000"/>
                      </a:solidFill>
                    </a:lnT>
                    <a:lnB w="12240">
                      <a:solidFill>
                        <a:srgbClr val="000000"/>
                      </a:solidFill>
                    </a:lnB>
                    <a:noFill/>
                  </a:tcPr>
                </a:tc>
                <a:tc>
                  <a:txBody>
                    <a:bodyPr/>
                    <a:lstStyle/>
                    <a:p>
                      <a:pPr>
                        <a:lnSpc>
                          <a:spcPct val="100000"/>
                        </a:lnSpc>
                      </a:pPr>
                      <a:r>
                        <a:rPr lang="en-US" sz="1800" b="0" strike="noStrike" spc="-1">
                          <a:solidFill>
                            <a:srgbClr val="000000"/>
                          </a:solidFill>
                          <a:latin typeface="Trebuchet MS"/>
                        </a:rPr>
                        <a:t>Work-item</a:t>
                      </a:r>
                      <a:endParaRPr lang="en-US" sz="1800" b="0" strike="noStrike" spc="-1">
                        <a:latin typeface="Arial"/>
                      </a:endParaRPr>
                    </a:p>
                  </a:txBody>
                  <a:tcPr>
                    <a:lnT w="12240">
                      <a:solidFill>
                        <a:srgbClr val="000000"/>
                      </a:solidFill>
                    </a:lnT>
                    <a:lnB w="12240">
                      <a:solidFill>
                        <a:srgbClr val="000000"/>
                      </a:solidFill>
                    </a:lnB>
                    <a:noFill/>
                  </a:tcPr>
                </a:tc>
                <a:extLst>
                  <a:ext uri="{0D108BD9-81ED-4DB2-BD59-A6C34878D82A}">
                    <a16:rowId xmlns:a16="http://schemas.microsoft.com/office/drawing/2014/main" val="10008"/>
                  </a:ext>
                </a:extLst>
              </a:tr>
              <a:tr h="370800">
                <a:tc>
                  <a:txBody>
                    <a:bodyPr/>
                    <a:lstStyle/>
                    <a:p>
                      <a:pPr>
                        <a:lnSpc>
                          <a:spcPct val="100000"/>
                        </a:lnSpc>
                      </a:pPr>
                      <a:r>
                        <a:rPr lang="en-US" sz="1800" b="0" strike="noStrike" spc="-1">
                          <a:solidFill>
                            <a:srgbClr val="000000"/>
                          </a:solidFill>
                          <a:latin typeface="Trebuchet MS"/>
                        </a:rPr>
                        <a:t>Warp</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nSpc>
                          <a:spcPct val="100000"/>
                        </a:lnSpc>
                      </a:pPr>
                      <a:r>
                        <a:rPr lang="en-US" sz="1800" b="0" strike="noStrike" spc="-1">
                          <a:solidFill>
                            <a:srgbClr val="000000"/>
                          </a:solidFill>
                          <a:latin typeface="Trebuchet MS"/>
                        </a:rPr>
                        <a:t>No equivalent term (yet)</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09"/>
                  </a:ext>
                </a:extLst>
              </a:tr>
              <a:tr h="370440">
                <a:tc>
                  <a:txBody>
                    <a:bodyPr/>
                    <a:lstStyle/>
                    <a:p>
                      <a:pPr>
                        <a:lnSpc>
                          <a:spcPct val="100000"/>
                        </a:lnSpc>
                      </a:pPr>
                      <a:r>
                        <a:rPr lang="en-US" sz="1800" b="0" strike="noStrike" spc="-1">
                          <a:solidFill>
                            <a:srgbClr val="000000"/>
                          </a:solidFill>
                          <a:latin typeface="Trebuchet MS"/>
                        </a:rPr>
                        <a:t>Grid</a:t>
                      </a:r>
                      <a:endParaRPr lang="en-US" sz="1800" b="0" strike="noStrike" spc="-1">
                        <a:latin typeface="Arial"/>
                      </a:endParaRPr>
                    </a:p>
                  </a:txBody>
                  <a:tcPr>
                    <a:lnT w="12240">
                      <a:solidFill>
                        <a:srgbClr val="000000"/>
                      </a:solidFill>
                    </a:lnT>
                    <a:lnB w="12240">
                      <a:solidFill>
                        <a:srgbClr val="000000"/>
                      </a:solidFill>
                    </a:lnB>
                    <a:noFill/>
                  </a:tcPr>
                </a:tc>
                <a:tc>
                  <a:txBody>
                    <a:bodyPr/>
                    <a:lstStyle/>
                    <a:p>
                      <a:pPr>
                        <a:lnSpc>
                          <a:spcPct val="100000"/>
                        </a:lnSpc>
                      </a:pPr>
                      <a:r>
                        <a:rPr lang="en-US" sz="1800" b="0" strike="noStrike" spc="-1">
                          <a:solidFill>
                            <a:srgbClr val="000000"/>
                          </a:solidFill>
                          <a:latin typeface="Trebuchet MS"/>
                        </a:rPr>
                        <a:t>NDRange</a:t>
                      </a:r>
                      <a:endParaRPr lang="en-US" sz="1800" b="0" strike="noStrike" spc="-1">
                        <a:latin typeface="Arial"/>
                      </a:endParaRPr>
                    </a:p>
                  </a:txBody>
                  <a:tcPr>
                    <a:lnT w="12240">
                      <a:solidFill>
                        <a:srgbClr val="000000"/>
                      </a:solidFill>
                    </a:lnT>
                    <a:lnB w="12240">
                      <a:solidFill>
                        <a:srgbClr val="000000"/>
                      </a:solidFill>
                    </a:lnB>
                    <a:noFill/>
                  </a:tcPr>
                </a:tc>
                <a:extLst>
                  <a:ext uri="{0D108BD9-81ED-4DB2-BD59-A6C34878D82A}">
                    <a16:rowId xmlns:a16="http://schemas.microsoft.com/office/drawing/2014/main" val="10010"/>
                  </a:ext>
                </a:extLst>
              </a:tr>
            </a:tbl>
          </a:graphicData>
        </a:graphic>
      </p:graphicFrame>
    </p:spTree>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0"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More information</a:t>
            </a:r>
            <a:endParaRPr lang="en-US" sz="4400" b="0" strike="noStrike" spc="-1">
              <a:latin typeface="Arial"/>
            </a:endParaRPr>
          </a:p>
        </p:txBody>
      </p:sp>
      <p:sp>
        <p:nvSpPr>
          <p:cNvPr id="2091"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641"/>
              </a:spcBef>
              <a:buClr>
                <a:srgbClr val="000000"/>
              </a:buClr>
              <a:buFont typeface="Arial"/>
              <a:buChar char="•"/>
            </a:pPr>
            <a:r>
              <a:rPr lang="en-US" sz="3200" b="0" u="sng" strike="noStrike" spc="-1">
                <a:solidFill>
                  <a:srgbClr val="0000FF"/>
                </a:solidFill>
                <a:uFillTx/>
                <a:latin typeface="Trebuchet MS"/>
                <a:hlinkClick r:id="rId2"/>
              </a:rPr>
              <a:t>http://developer.amd.com/Resources/hc/OpenCLZone/programming/pages/portingcudatoopencl.aspx</a:t>
            </a:r>
            <a:endParaRPr lang="en-US" sz="3200" b="0" strike="noStrike" spc="-1">
              <a:latin typeface="Arial"/>
            </a:endParaRPr>
          </a:p>
        </p:txBody>
      </p:sp>
    </p:spTree>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2" name="CustomShape 1"/>
          <p:cNvSpPr/>
          <p:nvPr/>
        </p:nvSpPr>
        <p:spPr>
          <a:xfrm>
            <a:off x="35640" y="0"/>
            <a:ext cx="910764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3600" b="0" strike="noStrike" spc="-1" dirty="0">
                <a:solidFill>
                  <a:srgbClr val="000000"/>
                </a:solidFill>
                <a:latin typeface="Trebuchet MS"/>
              </a:rPr>
              <a:t>练习</a:t>
            </a:r>
            <a:r>
              <a:rPr lang="en-US" sz="3600" b="0" strike="noStrike" spc="-1" dirty="0">
                <a:solidFill>
                  <a:srgbClr val="000000"/>
                </a:solidFill>
                <a:latin typeface="Trebuchet MS"/>
              </a:rPr>
              <a:t> 13: Porting CUDA to OpenCL</a:t>
            </a:r>
            <a:endParaRPr lang="en-US" sz="3600" b="0" strike="noStrike" spc="-1" dirty="0">
              <a:latin typeface="Arial"/>
            </a:endParaRPr>
          </a:p>
        </p:txBody>
      </p:sp>
      <p:sp>
        <p:nvSpPr>
          <p:cNvPr id="2093" name="CustomShape 2"/>
          <p:cNvSpPr/>
          <p:nvPr/>
        </p:nvSpPr>
        <p:spPr>
          <a:xfrm>
            <a:off x="179640" y="1127520"/>
            <a:ext cx="8784360" cy="5541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目标：</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To port the provided CUDA/serial C program to OpenCL</a:t>
            </a:r>
            <a:endParaRPr lang="en-US" sz="2800" b="0" strike="noStrike" spc="-1" dirty="0">
              <a:latin typeface="Arial"/>
            </a:endParaRPr>
          </a:p>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流程：</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Examine the CUDA kernel and identify which parts need changing</a:t>
            </a:r>
            <a:endParaRPr lang="en-US" sz="2800" b="0" strike="noStrike" spc="-1" dirty="0">
              <a:latin typeface="Arial"/>
            </a:endParaRPr>
          </a:p>
          <a:p>
            <a:pPr marL="1143000" lvl="2" indent="-227880">
              <a:lnSpc>
                <a:spcPct val="100000"/>
              </a:lnSpc>
              <a:spcBef>
                <a:spcPts val="479"/>
              </a:spcBef>
              <a:buClr>
                <a:srgbClr val="000000"/>
              </a:buClr>
              <a:buFont typeface="Arial"/>
              <a:buChar char="•"/>
            </a:pPr>
            <a:r>
              <a:rPr lang="en-US" sz="2400" b="0" strike="noStrike" spc="-1" dirty="0">
                <a:solidFill>
                  <a:srgbClr val="000000"/>
                </a:solidFill>
                <a:latin typeface="Trebuchet MS"/>
              </a:rPr>
              <a:t>Change them to the OpenCL equivalents</a:t>
            </a:r>
            <a:endParaRPr lang="en-US" sz="24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Examine the Host code and port the commands to the OpenCL equivalents</a:t>
            </a:r>
            <a:endParaRPr lang="en-US" sz="2800" b="0" strike="noStrike" spc="-1" dirty="0">
              <a:latin typeface="Arial"/>
            </a:endParaRPr>
          </a:p>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预期输出</a:t>
            </a:r>
            <a:r>
              <a:rPr lang="en-US" sz="3200" b="0" strike="noStrike" spc="-1" dirty="0">
                <a:solidFill>
                  <a:srgbClr val="C0504D"/>
                </a:solidFill>
                <a:latin typeface="Trebuchet MS"/>
              </a:rPr>
              <a:t>:</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The OpenCL and CUDA programs should produce the same output – check this!</a:t>
            </a:r>
            <a:endParaRPr lang="en-US" sz="2800" b="0" strike="noStrike" spc="-1" dirty="0">
              <a:latin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3" name="CustomShape 1"/>
          <p:cNvSpPr/>
          <p:nvPr/>
        </p:nvSpPr>
        <p:spPr>
          <a:xfrm>
            <a:off x="467640" y="-85320"/>
            <a:ext cx="8228880" cy="777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课程表</a:t>
            </a:r>
            <a:endParaRPr lang="en-US" sz="4400" b="0" strike="noStrike" spc="-1">
              <a:latin typeface="Arial"/>
            </a:endParaRPr>
          </a:p>
        </p:txBody>
      </p:sp>
      <p:graphicFrame>
        <p:nvGraphicFramePr>
          <p:cNvPr id="434" name="Table 2"/>
          <p:cNvGraphicFramePr/>
          <p:nvPr>
            <p:extLst>
              <p:ext uri="{D42A27DB-BD31-4B8C-83A1-F6EECF244321}">
                <p14:modId xmlns:p14="http://schemas.microsoft.com/office/powerpoint/2010/main" val="2509534966"/>
              </p:ext>
            </p:extLst>
          </p:nvPr>
        </p:nvGraphicFramePr>
        <p:xfrm>
          <a:off x="34560" y="692640"/>
          <a:ext cx="8928720" cy="5560274"/>
        </p:xfrm>
        <a:graphic>
          <a:graphicData uri="http://schemas.openxmlformats.org/drawingml/2006/table">
            <a:tbl>
              <a:tblPr/>
              <a:tblGrid>
                <a:gridCol w="4609080">
                  <a:extLst>
                    <a:ext uri="{9D8B030D-6E8A-4147-A177-3AD203B41FA5}">
                      <a16:colId xmlns:a16="http://schemas.microsoft.com/office/drawing/2014/main" val="20000"/>
                    </a:ext>
                  </a:extLst>
                </a:gridCol>
                <a:gridCol w="4319640">
                  <a:extLst>
                    <a:ext uri="{9D8B030D-6E8A-4147-A177-3AD203B41FA5}">
                      <a16:colId xmlns:a16="http://schemas.microsoft.com/office/drawing/2014/main" val="20001"/>
                    </a:ext>
                  </a:extLst>
                </a:gridCol>
              </a:tblGrid>
              <a:tr h="351000">
                <a:tc>
                  <a:txBody>
                    <a:bodyPr/>
                    <a:lstStyle/>
                    <a:p>
                      <a:pPr>
                        <a:lnSpc>
                          <a:spcPct val="100000"/>
                        </a:lnSpc>
                      </a:pPr>
                      <a:r>
                        <a:rPr lang="en-US" sz="1400" b="1" strike="noStrike" spc="-1">
                          <a:solidFill>
                            <a:srgbClr val="000000"/>
                          </a:solidFill>
                          <a:latin typeface="Trebuchet MS"/>
                        </a:rPr>
                        <a:t>课程</a:t>
                      </a:r>
                      <a:endParaRPr lang="en-US" sz="1400" b="0" strike="noStrike" spc="-1">
                        <a:latin typeface="Arial"/>
                      </a:endParaRPr>
                    </a:p>
                  </a:txBody>
                  <a:tcPr>
                    <a:lnT w="12240">
                      <a:solidFill>
                        <a:srgbClr val="000000"/>
                      </a:solidFill>
                    </a:lnT>
                    <a:lnB w="12240">
                      <a:solidFill>
                        <a:srgbClr val="000000"/>
                      </a:solidFill>
                    </a:lnB>
                    <a:noFill/>
                  </a:tcPr>
                </a:tc>
                <a:tc>
                  <a:txBody>
                    <a:bodyPr/>
                    <a:lstStyle/>
                    <a:p>
                      <a:pPr>
                        <a:lnSpc>
                          <a:spcPct val="100000"/>
                        </a:lnSpc>
                      </a:pPr>
                      <a:r>
                        <a:rPr lang="en-US" sz="1400" b="1" strike="noStrike" spc="-1">
                          <a:solidFill>
                            <a:srgbClr val="000000"/>
                          </a:solidFill>
                          <a:latin typeface="Trebuchet MS"/>
                        </a:rPr>
                        <a:t>练习</a:t>
                      </a:r>
                      <a:endParaRPr lang="en-US" sz="1400" b="0" strike="noStrike" spc="-1">
                        <a:latin typeface="Arial"/>
                      </a:endParaRPr>
                    </a:p>
                  </a:txBody>
                  <a:tcPr>
                    <a:lnT w="12240">
                      <a:solidFill>
                        <a:srgbClr val="000000"/>
                      </a:solidFill>
                    </a:lnT>
                    <a:lnB w="12240">
                      <a:solidFill>
                        <a:srgbClr val="000000"/>
                      </a:solidFill>
                    </a:lnB>
                    <a:noFill/>
                  </a:tcPr>
                </a:tc>
                <a:extLst>
                  <a:ext uri="{0D108BD9-81ED-4DB2-BD59-A6C34878D82A}">
                    <a16:rowId xmlns:a16="http://schemas.microsoft.com/office/drawing/2014/main" val="10000"/>
                  </a:ext>
                </a:extLst>
              </a:tr>
              <a:tr h="351000">
                <a:tc>
                  <a:txBody>
                    <a:bodyPr/>
                    <a:lstStyle/>
                    <a:p>
                      <a:pPr>
                        <a:lnSpc>
                          <a:spcPct val="100000"/>
                        </a:lnSpc>
                      </a:pPr>
                      <a:r>
                        <a:rPr lang="en-US" sz="1400" b="0" strike="noStrike" spc="-1">
                          <a:solidFill>
                            <a:srgbClr val="000000"/>
                          </a:solidFill>
                          <a:latin typeface="Trebuchet MS"/>
                        </a:rPr>
                        <a:t>创建和设置 OpenCL 平台</a:t>
                      </a:r>
                      <a:endParaRPr lang="en-US" sz="14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nSpc>
                          <a:spcPct val="100000"/>
                        </a:lnSpc>
                      </a:pPr>
                      <a:r>
                        <a:rPr lang="en-US" sz="1400" b="0" strike="noStrike" spc="-1">
                          <a:solidFill>
                            <a:srgbClr val="000000"/>
                          </a:solidFill>
                          <a:latin typeface="Trebuchet MS"/>
                        </a:rPr>
                        <a:t>安装 OpenCL</a:t>
                      </a:r>
                      <a:endParaRPr lang="en-US" sz="1400" b="0" strike="noStrike" spc="-1">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01"/>
                  </a:ext>
                </a:extLst>
              </a:tr>
              <a:tr h="351000">
                <a:tc>
                  <a:txBody>
                    <a:bodyPr/>
                    <a:lstStyle/>
                    <a:p>
                      <a:pPr>
                        <a:lnSpc>
                          <a:spcPct val="100000"/>
                        </a:lnSpc>
                      </a:pPr>
                      <a:r>
                        <a:rPr lang="en-US" sz="1400" b="0" strike="noStrike" spc="-1">
                          <a:solidFill>
                            <a:srgbClr val="000000"/>
                          </a:solidFill>
                          <a:latin typeface="Trebuchet MS"/>
                        </a:rPr>
                        <a:t>概览 OpenCL</a:t>
                      </a:r>
                      <a:endParaRPr lang="en-US" sz="1400" b="0" strike="noStrike" spc="-1">
                        <a:latin typeface="Arial"/>
                      </a:endParaRPr>
                    </a:p>
                  </a:txBody>
                  <a:tcPr>
                    <a:lnT w="12240">
                      <a:solidFill>
                        <a:srgbClr val="000000"/>
                      </a:solidFill>
                    </a:lnT>
                    <a:lnB w="12240">
                      <a:solidFill>
                        <a:srgbClr val="000000"/>
                      </a:solidFill>
                    </a:lnB>
                    <a:noFill/>
                  </a:tcPr>
                </a:tc>
                <a:tc>
                  <a:txBody>
                    <a:bodyPr/>
                    <a:lstStyle/>
                    <a:p>
                      <a:pPr>
                        <a:lnSpc>
                          <a:spcPct val="100000"/>
                        </a:lnSpc>
                      </a:pPr>
                      <a:r>
                        <a:rPr lang="en-US" sz="1400" b="0" strike="noStrike" spc="-1">
                          <a:solidFill>
                            <a:srgbClr val="000000"/>
                          </a:solidFill>
                          <a:latin typeface="Trebuchet MS"/>
                        </a:rPr>
                        <a:t>运行平台信息命令（platform info command）</a:t>
                      </a:r>
                      <a:endParaRPr lang="en-US" sz="1400" b="0" strike="noStrike" spc="-1">
                        <a:latin typeface="Arial"/>
                      </a:endParaRPr>
                    </a:p>
                  </a:txBody>
                  <a:tcPr>
                    <a:lnT w="12240">
                      <a:solidFill>
                        <a:srgbClr val="000000"/>
                      </a:solidFill>
                    </a:lnT>
                    <a:lnB w="12240">
                      <a:solidFill>
                        <a:srgbClr val="000000"/>
                      </a:solidFill>
                    </a:lnB>
                    <a:noFill/>
                  </a:tcPr>
                </a:tc>
                <a:extLst>
                  <a:ext uri="{0D108BD9-81ED-4DB2-BD59-A6C34878D82A}">
                    <a16:rowId xmlns:a16="http://schemas.microsoft.com/office/drawing/2014/main" val="10002"/>
                  </a:ext>
                </a:extLst>
              </a:tr>
              <a:tr h="351000">
                <a:tc>
                  <a:txBody>
                    <a:bodyPr/>
                    <a:lstStyle/>
                    <a:p>
                      <a:pPr>
                        <a:lnSpc>
                          <a:spcPct val="100000"/>
                        </a:lnSpc>
                      </a:pPr>
                      <a:r>
                        <a:rPr lang="en-US" sz="1400" b="0" strike="noStrike" spc="-1" dirty="0">
                          <a:solidFill>
                            <a:srgbClr val="000000"/>
                          </a:solidFill>
                          <a:latin typeface="Trebuchet MS"/>
                        </a:rPr>
                        <a:t>OpenCL </a:t>
                      </a:r>
                      <a:r>
                        <a:rPr lang="en-US" sz="1400" b="0" strike="noStrike" spc="-1" dirty="0" err="1">
                          <a:solidFill>
                            <a:srgbClr val="000000"/>
                          </a:solidFill>
                          <a:latin typeface="Trebuchet MS"/>
                        </a:rPr>
                        <a:t>重要基本概念</a:t>
                      </a:r>
                      <a:endParaRPr lang="en-US" sz="1400" b="0" strike="noStrike" spc="-1" dirty="0">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nSpc>
                          <a:spcPct val="100000"/>
                        </a:lnSpc>
                      </a:pPr>
                      <a:r>
                        <a:rPr lang="en-US" sz="1400" b="0" strike="noStrike" spc="-1">
                          <a:solidFill>
                            <a:srgbClr val="000000"/>
                          </a:solidFill>
                          <a:latin typeface="Trebuchet MS"/>
                        </a:rPr>
                        <a:t>运行 Vadd 核函数（kernel）</a:t>
                      </a:r>
                      <a:endParaRPr lang="en-US" sz="1400" b="0" strike="noStrike" spc="-1">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03"/>
                  </a:ext>
                </a:extLst>
              </a:tr>
              <a:tr h="610200">
                <a:tc>
                  <a:txBody>
                    <a:bodyPr/>
                    <a:lstStyle/>
                    <a:p>
                      <a:pPr>
                        <a:lnSpc>
                          <a:spcPct val="100000"/>
                        </a:lnSpc>
                      </a:pPr>
                      <a:r>
                        <a:rPr lang="en-US" sz="1400" b="0" strike="noStrike" spc="-1" dirty="0" err="1">
                          <a:solidFill>
                            <a:srgbClr val="000000"/>
                          </a:solidFill>
                          <a:latin typeface="Trebuchet MS"/>
                        </a:rPr>
                        <a:t>概览</a:t>
                      </a:r>
                      <a:r>
                        <a:rPr lang="en-US" sz="1400" b="0" strike="noStrike" spc="-1" dirty="0">
                          <a:solidFill>
                            <a:srgbClr val="000000"/>
                          </a:solidFill>
                          <a:latin typeface="Trebuchet MS"/>
                        </a:rPr>
                        <a:t> OpenCL </a:t>
                      </a:r>
                      <a:r>
                        <a:rPr lang="en-US" sz="1400" b="0" strike="noStrike" spc="-1" dirty="0" err="1">
                          <a:solidFill>
                            <a:srgbClr val="000000"/>
                          </a:solidFill>
                          <a:latin typeface="Trebuchet MS"/>
                        </a:rPr>
                        <a:t>接口（APIs</a:t>
                      </a:r>
                      <a:r>
                        <a:rPr lang="en-US" sz="1400" b="0" strike="noStrike" spc="-1" dirty="0">
                          <a:solidFill>
                            <a:srgbClr val="000000"/>
                          </a:solidFill>
                          <a:latin typeface="Trebuchet MS"/>
                        </a:rPr>
                        <a:t>）</a:t>
                      </a:r>
                      <a:endParaRPr lang="en-US" sz="1400" b="0" strike="noStrike" spc="-1" dirty="0">
                        <a:latin typeface="Arial"/>
                      </a:endParaRPr>
                    </a:p>
                  </a:txBody>
                  <a:tcPr>
                    <a:lnT w="12240">
                      <a:solidFill>
                        <a:srgbClr val="000000"/>
                      </a:solidFill>
                    </a:lnT>
                    <a:lnB w="12240">
                      <a:solidFill>
                        <a:srgbClr val="000000"/>
                      </a:solidFill>
                    </a:lnB>
                    <a:noFill/>
                  </a:tcPr>
                </a:tc>
                <a:tc>
                  <a:txBody>
                    <a:bodyPr/>
                    <a:lstStyle/>
                    <a:p>
                      <a:pPr>
                        <a:lnSpc>
                          <a:spcPct val="100000"/>
                        </a:lnSpc>
                      </a:pPr>
                      <a:r>
                        <a:rPr lang="en-US" sz="1400" b="0" strike="noStrike" spc="-1">
                          <a:solidFill>
                            <a:srgbClr val="000000"/>
                          </a:solidFill>
                          <a:latin typeface="Trebuchet MS"/>
                        </a:rPr>
                        <a:t>链接（Chaining）多个 Vadd 核函数（kernels）</a:t>
                      </a:r>
                      <a:endParaRPr lang="en-US" sz="1400" b="0" strike="noStrike" spc="-1">
                        <a:latin typeface="Arial"/>
                      </a:endParaRPr>
                    </a:p>
                  </a:txBody>
                  <a:tcPr>
                    <a:lnT w="12240">
                      <a:solidFill>
                        <a:srgbClr val="000000"/>
                      </a:solidFill>
                    </a:lnT>
                    <a:lnB w="12240">
                      <a:solidFill>
                        <a:srgbClr val="000000"/>
                      </a:solidFill>
                    </a:lnB>
                    <a:noFill/>
                  </a:tcPr>
                </a:tc>
                <a:extLst>
                  <a:ext uri="{0D108BD9-81ED-4DB2-BD59-A6C34878D82A}">
                    <a16:rowId xmlns:a16="http://schemas.microsoft.com/office/drawing/2014/main" val="10004"/>
                  </a:ext>
                </a:extLst>
              </a:tr>
              <a:tr h="351000">
                <a:tc>
                  <a:txBody>
                    <a:bodyPr/>
                    <a:lstStyle/>
                    <a:p>
                      <a:pPr>
                        <a:lnSpc>
                          <a:spcPct val="100000"/>
                        </a:lnSpc>
                      </a:pPr>
                      <a:r>
                        <a:rPr lang="en-US" sz="1400" b="0" strike="noStrike" spc="-1" dirty="0" err="1">
                          <a:solidFill>
                            <a:srgbClr val="000000"/>
                          </a:solidFill>
                          <a:latin typeface="Trebuchet MS"/>
                        </a:rPr>
                        <a:t>宿主角度（hosts</a:t>
                      </a:r>
                      <a:r>
                        <a:rPr lang="en-US" sz="1400" b="0" strike="noStrike" spc="-1" dirty="0">
                          <a:solidFill>
                            <a:srgbClr val="000000"/>
                          </a:solidFill>
                          <a:latin typeface="Trebuchet MS"/>
                        </a:rPr>
                        <a:t> </a:t>
                      </a:r>
                      <a:r>
                        <a:rPr lang="en-US" sz="1400" b="0" strike="noStrike" spc="-1" dirty="0" err="1">
                          <a:solidFill>
                            <a:srgbClr val="000000"/>
                          </a:solidFill>
                          <a:latin typeface="Trebuchet MS"/>
                        </a:rPr>
                        <a:t>view）理解核函数（kernels</a:t>
                      </a:r>
                      <a:r>
                        <a:rPr lang="en-US" sz="1400" b="0" strike="noStrike" spc="-1" dirty="0">
                          <a:solidFill>
                            <a:srgbClr val="000000"/>
                          </a:solidFill>
                          <a:latin typeface="Trebuchet MS"/>
                        </a:rPr>
                        <a:t>）</a:t>
                      </a:r>
                      <a:endParaRPr lang="en-US" sz="1400" b="0" strike="noStrike" spc="-1" dirty="0">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nSpc>
                          <a:spcPct val="100000"/>
                        </a:lnSpc>
                      </a:pPr>
                      <a:r>
                        <a:rPr lang="en-US" sz="1400" b="0" strike="noStrike" spc="-1">
                          <a:solidFill>
                            <a:srgbClr val="000000"/>
                          </a:solidFill>
                          <a:latin typeface="Trebuchet MS"/>
                        </a:rPr>
                        <a:t>解决 D = A+B+C 问题</a:t>
                      </a:r>
                      <a:endParaRPr lang="en-US" sz="1400" b="0" strike="noStrike" spc="-1">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05"/>
                  </a:ext>
                </a:extLst>
              </a:tr>
              <a:tr h="351000">
                <a:tc>
                  <a:txBody>
                    <a:bodyPr/>
                    <a:lstStyle/>
                    <a:p>
                      <a:pPr>
                        <a:lnSpc>
                          <a:spcPct val="100000"/>
                        </a:lnSpc>
                      </a:pPr>
                      <a:r>
                        <a:rPr lang="en-US" sz="1400" b="0" strike="noStrike" spc="-1" dirty="0">
                          <a:solidFill>
                            <a:srgbClr val="000000"/>
                          </a:solidFill>
                          <a:latin typeface="Trebuchet MS"/>
                        </a:rPr>
                        <a:t>OpenCL </a:t>
                      </a:r>
                      <a:r>
                        <a:rPr lang="en-US" sz="1400" b="0" strike="noStrike" spc="-1" dirty="0" err="1">
                          <a:solidFill>
                            <a:srgbClr val="000000"/>
                          </a:solidFill>
                          <a:latin typeface="Trebuchet MS"/>
                        </a:rPr>
                        <a:t>核编程（kernel</a:t>
                      </a:r>
                      <a:r>
                        <a:rPr lang="en-US" sz="1400" b="0" strike="noStrike" spc="-1" dirty="0">
                          <a:solidFill>
                            <a:srgbClr val="000000"/>
                          </a:solidFill>
                          <a:latin typeface="Trebuchet MS"/>
                        </a:rPr>
                        <a:t> </a:t>
                      </a:r>
                      <a:r>
                        <a:rPr lang="en-US" sz="1400" b="0" strike="noStrike" spc="-1" dirty="0" err="1">
                          <a:solidFill>
                            <a:srgbClr val="000000"/>
                          </a:solidFill>
                          <a:latin typeface="Trebuchet MS"/>
                        </a:rPr>
                        <a:t>programming）导论</a:t>
                      </a:r>
                      <a:endParaRPr lang="en-US" sz="1400" b="0" strike="noStrike" spc="-1" dirty="0">
                        <a:latin typeface="Arial"/>
                      </a:endParaRPr>
                    </a:p>
                  </a:txBody>
                  <a:tcPr>
                    <a:lnT w="12240">
                      <a:solidFill>
                        <a:srgbClr val="000000"/>
                      </a:solidFill>
                    </a:lnT>
                    <a:lnB w="12240">
                      <a:solidFill>
                        <a:srgbClr val="000000"/>
                      </a:solidFill>
                    </a:lnB>
                    <a:noFill/>
                  </a:tcPr>
                </a:tc>
                <a:tc>
                  <a:txBody>
                    <a:bodyPr/>
                    <a:lstStyle/>
                    <a:p>
                      <a:pPr>
                        <a:lnSpc>
                          <a:spcPct val="100000"/>
                        </a:lnSpc>
                      </a:pPr>
                      <a:r>
                        <a:rPr lang="en-US" sz="1400" b="0" strike="noStrike" spc="-1">
                          <a:solidFill>
                            <a:srgbClr val="000000"/>
                          </a:solidFill>
                          <a:latin typeface="Trebuchet MS"/>
                        </a:rPr>
                        <a:t>矩阵乘法</a:t>
                      </a:r>
                      <a:endParaRPr lang="en-US" sz="1400" b="0" strike="noStrike" spc="-1">
                        <a:latin typeface="Arial"/>
                      </a:endParaRPr>
                    </a:p>
                  </a:txBody>
                  <a:tcPr>
                    <a:lnT w="12240">
                      <a:solidFill>
                        <a:srgbClr val="000000"/>
                      </a:solidFill>
                    </a:lnT>
                    <a:lnB w="12240">
                      <a:solidFill>
                        <a:srgbClr val="000000"/>
                      </a:solidFill>
                    </a:lnB>
                    <a:noFill/>
                  </a:tcPr>
                </a:tc>
                <a:extLst>
                  <a:ext uri="{0D108BD9-81ED-4DB2-BD59-A6C34878D82A}">
                    <a16:rowId xmlns:a16="http://schemas.microsoft.com/office/drawing/2014/main" val="10006"/>
                  </a:ext>
                </a:extLst>
              </a:tr>
              <a:tr h="351000">
                <a:tc>
                  <a:txBody>
                    <a:bodyPr/>
                    <a:lstStyle/>
                    <a:p>
                      <a:pPr>
                        <a:lnSpc>
                          <a:spcPct val="100000"/>
                        </a:lnSpc>
                      </a:pPr>
                      <a:r>
                        <a:rPr lang="en-US" sz="1400" b="0" strike="noStrike" spc="-1" dirty="0" err="1">
                          <a:solidFill>
                            <a:srgbClr val="000000"/>
                          </a:solidFill>
                          <a:latin typeface="Trebuchet MS"/>
                        </a:rPr>
                        <a:t>理解</a:t>
                      </a:r>
                      <a:r>
                        <a:rPr lang="en-US" sz="1400" b="0" strike="noStrike" spc="-1" dirty="0">
                          <a:solidFill>
                            <a:srgbClr val="000000"/>
                          </a:solidFill>
                          <a:latin typeface="Trebuchet MS"/>
                        </a:rPr>
                        <a:t> OpenCL </a:t>
                      </a:r>
                      <a:r>
                        <a:rPr lang="en-US" sz="1400" b="0" strike="noStrike" spc="-1" dirty="0" err="1">
                          <a:solidFill>
                            <a:srgbClr val="000000"/>
                          </a:solidFill>
                          <a:latin typeface="Trebuchet MS"/>
                        </a:rPr>
                        <a:t>内存层级（memory</a:t>
                      </a:r>
                      <a:r>
                        <a:rPr lang="en-US" sz="1400" b="0" strike="noStrike" spc="-1" dirty="0">
                          <a:solidFill>
                            <a:srgbClr val="000000"/>
                          </a:solidFill>
                          <a:latin typeface="Trebuchet MS"/>
                        </a:rPr>
                        <a:t> hierarchy）</a:t>
                      </a:r>
                      <a:endParaRPr lang="en-US" sz="1400" b="0" strike="noStrike" spc="-1" dirty="0">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nSpc>
                          <a:spcPct val="100000"/>
                        </a:lnSpc>
                      </a:pPr>
                      <a:r>
                        <a:rPr lang="en-US" sz="1400" b="0" strike="noStrike" spc="-1">
                          <a:solidFill>
                            <a:srgbClr val="000000"/>
                          </a:solidFill>
                          <a:latin typeface="Trebuchet MS"/>
                        </a:rPr>
                        <a:t>优化矩阵乘法</a:t>
                      </a:r>
                      <a:endParaRPr lang="en-US" sz="1400" b="0" strike="noStrike" spc="-1">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07"/>
                  </a:ext>
                </a:extLst>
              </a:tr>
              <a:tr h="351000">
                <a:tc>
                  <a:txBody>
                    <a:bodyPr/>
                    <a:lstStyle/>
                    <a:p>
                      <a:pPr>
                        <a:lnSpc>
                          <a:spcPct val="100000"/>
                        </a:lnSpc>
                      </a:pPr>
                      <a:r>
                        <a:rPr lang="en-US" sz="1400" b="0" strike="noStrike" spc="-1" dirty="0">
                          <a:solidFill>
                            <a:srgbClr val="000000"/>
                          </a:solidFill>
                          <a:latin typeface="Trebuchet MS"/>
                        </a:rPr>
                        <a:t>OpenCL </a:t>
                      </a:r>
                      <a:r>
                        <a:rPr lang="en-US" sz="1400" b="0" strike="noStrike" spc="-1" dirty="0" err="1">
                          <a:solidFill>
                            <a:srgbClr val="000000"/>
                          </a:solidFill>
                          <a:latin typeface="Trebuchet MS"/>
                        </a:rPr>
                        <a:t>中的同步（Synchronization</a:t>
                      </a:r>
                      <a:r>
                        <a:rPr lang="en-US" sz="1400" b="0" strike="noStrike" spc="-1" dirty="0">
                          <a:solidFill>
                            <a:srgbClr val="000000"/>
                          </a:solidFill>
                          <a:latin typeface="Trebuchet MS"/>
                        </a:rPr>
                        <a:t>）</a:t>
                      </a:r>
                      <a:endParaRPr lang="en-US" sz="1400" b="0" strike="noStrike" spc="-1" dirty="0">
                        <a:latin typeface="Arial"/>
                      </a:endParaRPr>
                    </a:p>
                  </a:txBody>
                  <a:tcPr>
                    <a:lnT w="12240">
                      <a:solidFill>
                        <a:srgbClr val="000000"/>
                      </a:solidFill>
                    </a:lnT>
                    <a:lnB w="12240">
                      <a:solidFill>
                        <a:srgbClr val="000000"/>
                      </a:solidFill>
                    </a:lnB>
                    <a:noFill/>
                  </a:tcPr>
                </a:tc>
                <a:tc>
                  <a:txBody>
                    <a:bodyPr/>
                    <a:lstStyle/>
                    <a:p>
                      <a:pPr>
                        <a:lnSpc>
                          <a:spcPct val="100000"/>
                        </a:lnSpc>
                      </a:pPr>
                      <a:r>
                        <a:rPr lang="en-US" sz="1400" b="0" strike="noStrike" spc="-1">
                          <a:solidFill>
                            <a:srgbClr val="000000"/>
                          </a:solidFill>
                          <a:latin typeface="Trebuchet MS"/>
                        </a:rPr>
                        <a:t>圆周率 π 计算程序</a:t>
                      </a:r>
                      <a:endParaRPr lang="en-US" sz="1400" b="0" strike="noStrike" spc="-1">
                        <a:latin typeface="Arial"/>
                      </a:endParaRPr>
                    </a:p>
                  </a:txBody>
                  <a:tcPr>
                    <a:lnT w="12240">
                      <a:solidFill>
                        <a:srgbClr val="000000"/>
                      </a:solidFill>
                    </a:lnT>
                    <a:lnB w="12240">
                      <a:solidFill>
                        <a:srgbClr val="000000"/>
                      </a:solidFill>
                    </a:lnB>
                    <a:noFill/>
                  </a:tcPr>
                </a:tc>
                <a:extLst>
                  <a:ext uri="{0D108BD9-81ED-4DB2-BD59-A6C34878D82A}">
                    <a16:rowId xmlns:a16="http://schemas.microsoft.com/office/drawing/2014/main" val="10008"/>
                  </a:ext>
                </a:extLst>
              </a:tr>
              <a:tr h="351000">
                <a:tc>
                  <a:txBody>
                    <a:bodyPr/>
                    <a:lstStyle/>
                    <a:p>
                      <a:pPr>
                        <a:lnSpc>
                          <a:spcPct val="100000"/>
                        </a:lnSpc>
                      </a:pPr>
                      <a:r>
                        <a:rPr lang="en-US" sz="1400" b="0" strike="noStrike" spc="-1" dirty="0">
                          <a:solidFill>
                            <a:srgbClr val="000000"/>
                          </a:solidFill>
                          <a:latin typeface="Trebuchet MS"/>
                        </a:rPr>
                        <a:t>OpenCL </a:t>
                      </a:r>
                      <a:r>
                        <a:rPr lang="en-US" sz="1400" b="0" strike="noStrike" spc="-1" dirty="0" err="1">
                          <a:solidFill>
                            <a:srgbClr val="000000"/>
                          </a:solidFill>
                          <a:latin typeface="Trebuchet MS"/>
                        </a:rPr>
                        <a:t>异构计算（Heterogeneous</a:t>
                      </a:r>
                      <a:r>
                        <a:rPr lang="en-US" sz="1400" b="0" strike="noStrike" spc="-1" dirty="0">
                          <a:solidFill>
                            <a:srgbClr val="000000"/>
                          </a:solidFill>
                          <a:latin typeface="Trebuchet MS"/>
                        </a:rPr>
                        <a:t> computing）</a:t>
                      </a:r>
                      <a:endParaRPr lang="en-US" sz="1400" b="0" strike="noStrike" spc="-1" dirty="0">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nSpc>
                          <a:spcPct val="100000"/>
                        </a:lnSpc>
                      </a:pPr>
                      <a:r>
                        <a:rPr lang="en-US" sz="1400" b="0" strike="noStrike" spc="-1">
                          <a:solidFill>
                            <a:srgbClr val="000000"/>
                          </a:solidFill>
                          <a:latin typeface="Trebuchet MS"/>
                        </a:rPr>
                        <a:t>在多个设备（devices）上运行核函数（kernel）</a:t>
                      </a:r>
                      <a:endParaRPr lang="en-US" sz="1400" b="0" strike="noStrike" spc="-1">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09"/>
                  </a:ext>
                </a:extLst>
              </a:tr>
              <a:tr h="351000">
                <a:tc>
                  <a:txBody>
                    <a:bodyPr/>
                    <a:lstStyle/>
                    <a:p>
                      <a:pPr>
                        <a:lnSpc>
                          <a:spcPct val="100000"/>
                        </a:lnSpc>
                      </a:pPr>
                      <a:r>
                        <a:rPr lang="en-US" altLang="zh-CN" sz="1400" b="0" strike="noStrike" spc="-1" dirty="0">
                          <a:solidFill>
                            <a:srgbClr val="000000"/>
                          </a:solidFill>
                          <a:latin typeface="Trebuchet MS"/>
                        </a:rPr>
                        <a:t>借 OpenCL </a:t>
                      </a:r>
                      <a:r>
                        <a:rPr lang="en-US" altLang="zh-CN" sz="1400" b="0" strike="noStrike" spc="-1" dirty="0" err="1">
                          <a:solidFill>
                            <a:srgbClr val="000000"/>
                          </a:solidFill>
                          <a:latin typeface="Trebuchet MS"/>
                        </a:rPr>
                        <a:t>开启</a:t>
                      </a:r>
                      <a:r>
                        <a:rPr lang="zh-CN" altLang="en-US" sz="1400" b="0" strike="noStrike" spc="-1" dirty="0">
                          <a:solidFill>
                            <a:srgbClr val="000000"/>
                          </a:solidFill>
                          <a:latin typeface="Trebuchet MS"/>
                        </a:rPr>
                        <a:t>可移植</a:t>
                      </a:r>
                      <a:r>
                        <a:rPr lang="en-US" altLang="zh-CN" sz="1400" b="0" strike="noStrike" spc="-1" dirty="0" err="1">
                          <a:solidFill>
                            <a:srgbClr val="000000"/>
                          </a:solidFill>
                          <a:latin typeface="Trebuchet MS"/>
                        </a:rPr>
                        <a:t>性能（portable</a:t>
                      </a:r>
                      <a:r>
                        <a:rPr lang="en-US" altLang="zh-CN" sz="1400" b="0" strike="noStrike" spc="-1" dirty="0">
                          <a:solidFill>
                            <a:srgbClr val="000000"/>
                          </a:solidFill>
                          <a:latin typeface="Trebuchet MS"/>
                        </a:rPr>
                        <a:t> performance </a:t>
                      </a:r>
                      <a:r>
                        <a:rPr lang="zh-CN" altLang="en-US" sz="1400" b="0" strike="noStrike" spc="-1" dirty="0">
                          <a:solidFill>
                            <a:srgbClr val="000000"/>
                          </a:solidFill>
                          <a:latin typeface="Trebuchet MS"/>
                        </a:rPr>
                        <a:t>）</a:t>
                      </a:r>
                      <a:endParaRPr lang="en-US" sz="1400" b="0" strike="noStrike" spc="-1" dirty="0">
                        <a:latin typeface="Arial"/>
                      </a:endParaRPr>
                    </a:p>
                  </a:txBody>
                  <a:tcPr>
                    <a:lnT w="12240">
                      <a:solidFill>
                        <a:srgbClr val="000000"/>
                      </a:solidFill>
                    </a:lnT>
                    <a:lnB w="12240">
                      <a:solidFill>
                        <a:srgbClr val="000000"/>
                      </a:solidFill>
                    </a:lnB>
                    <a:noFill/>
                  </a:tcPr>
                </a:tc>
                <a:tc>
                  <a:txBody>
                    <a:bodyPr/>
                    <a:lstStyle/>
                    <a:p>
                      <a:pPr>
                        <a:lnSpc>
                          <a:spcPct val="100000"/>
                        </a:lnSpc>
                      </a:pPr>
                      <a:r>
                        <a:rPr lang="en-US" altLang="zh-CN" sz="1400" b="0" strike="noStrike" spc="-1" dirty="0" err="1">
                          <a:solidFill>
                            <a:srgbClr val="000000"/>
                          </a:solidFill>
                          <a:latin typeface="Trebuchet MS"/>
                        </a:rPr>
                        <a:t>为跨平台（cross-platform）优化矩阵乘法</a:t>
                      </a:r>
                      <a:endParaRPr lang="en-US" sz="1400" b="0" strike="noStrike" spc="-1" dirty="0">
                        <a:latin typeface="Arial"/>
                      </a:endParaRPr>
                    </a:p>
                  </a:txBody>
                  <a:tcPr>
                    <a:lnT w="12240">
                      <a:solidFill>
                        <a:srgbClr val="000000"/>
                      </a:solidFill>
                    </a:lnT>
                    <a:lnB w="12240">
                      <a:solidFill>
                        <a:srgbClr val="000000"/>
                      </a:solidFill>
                    </a:lnB>
                    <a:noFill/>
                  </a:tcPr>
                </a:tc>
                <a:extLst>
                  <a:ext uri="{0D108BD9-81ED-4DB2-BD59-A6C34878D82A}">
                    <a16:rowId xmlns:a16="http://schemas.microsoft.com/office/drawing/2014/main" val="10010"/>
                  </a:ext>
                </a:extLst>
              </a:tr>
              <a:tr h="35755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400" b="0" strike="noStrike" spc="-1" dirty="0" err="1">
                          <a:solidFill>
                            <a:srgbClr val="000000"/>
                          </a:solidFill>
                          <a:latin typeface="Trebuchet MS"/>
                        </a:rPr>
                        <a:t>优化</a:t>
                      </a:r>
                      <a:r>
                        <a:rPr lang="en-US" altLang="zh-CN" sz="1400" b="0" strike="noStrike" spc="-1" dirty="0">
                          <a:solidFill>
                            <a:srgbClr val="000000"/>
                          </a:solidFill>
                          <a:latin typeface="Trebuchet MS"/>
                        </a:rPr>
                        <a:t> OpenCL </a:t>
                      </a:r>
                      <a:r>
                        <a:rPr lang="en-US" altLang="zh-CN" sz="1400" b="0" strike="noStrike" spc="-1" dirty="0" err="1">
                          <a:solidFill>
                            <a:srgbClr val="000000"/>
                          </a:solidFill>
                          <a:latin typeface="Trebuchet MS"/>
                        </a:rPr>
                        <a:t>性能</a:t>
                      </a:r>
                      <a:endParaRPr lang="en-US" sz="1400" b="0" strike="noStrike" spc="-1" dirty="0">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400" b="0" strike="noStrike" spc="-1" dirty="0" err="1">
                          <a:solidFill>
                            <a:srgbClr val="000000"/>
                          </a:solidFill>
                          <a:latin typeface="Trebuchet MS"/>
                        </a:rPr>
                        <a:t>程序分析（Profile</a:t>
                      </a:r>
                      <a:r>
                        <a:rPr lang="en-US" altLang="zh-CN" sz="1400" b="0" strike="noStrike" spc="-1" dirty="0">
                          <a:solidFill>
                            <a:srgbClr val="000000"/>
                          </a:solidFill>
                          <a:latin typeface="Trebuchet MS"/>
                        </a:rPr>
                        <a:t> a program）</a:t>
                      </a:r>
                      <a:endParaRPr lang="en-US" sz="1400" b="0" strike="noStrike" spc="-1" dirty="0">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11"/>
                  </a:ext>
                </a:extLst>
              </a:tr>
              <a:tr h="351000">
                <a:tc>
                  <a:txBody>
                    <a:bodyPr/>
                    <a:lstStyle/>
                    <a:p>
                      <a:pPr>
                        <a:lnSpc>
                          <a:spcPct val="100000"/>
                        </a:lnSpc>
                      </a:pPr>
                      <a:r>
                        <a:rPr lang="en-US" sz="1400" b="0" strike="noStrike" spc="-1" dirty="0">
                          <a:solidFill>
                            <a:srgbClr val="000000"/>
                          </a:solidFill>
                          <a:latin typeface="Trebuchet MS"/>
                        </a:rPr>
                        <a:t>OpenCL </a:t>
                      </a:r>
                      <a:r>
                        <a:rPr lang="en-US" sz="1400" b="0" strike="noStrike" spc="-1" dirty="0" err="1">
                          <a:solidFill>
                            <a:srgbClr val="000000"/>
                          </a:solidFill>
                          <a:latin typeface="Trebuchet MS"/>
                        </a:rPr>
                        <a:t>开发调试</a:t>
                      </a:r>
                      <a:endParaRPr lang="en-US" sz="1400" b="0" strike="noStrike" spc="-1" dirty="0">
                        <a:latin typeface="Arial"/>
                      </a:endParaRPr>
                    </a:p>
                  </a:txBody>
                  <a:tcPr>
                    <a:lnT w="12240">
                      <a:solidFill>
                        <a:srgbClr val="000000"/>
                      </a:solidFill>
                    </a:lnT>
                    <a:lnB w="12240">
                      <a:solidFill>
                        <a:srgbClr val="000000"/>
                      </a:solidFill>
                    </a:lnB>
                    <a:noFill/>
                  </a:tcPr>
                </a:tc>
                <a:tc>
                  <a:txBody>
                    <a:bodyPr/>
                    <a:lstStyle/>
                    <a:p>
                      <a:endParaRPr lang="zh-CN"/>
                    </a:p>
                  </a:txBody>
                  <a:tcPr>
                    <a:lnT w="12240">
                      <a:solidFill>
                        <a:srgbClr val="000000"/>
                      </a:solidFill>
                    </a:lnT>
                    <a:lnB w="12240">
                      <a:solidFill>
                        <a:srgbClr val="000000"/>
                      </a:solidFill>
                    </a:lnB>
                    <a:noFill/>
                  </a:tcPr>
                </a:tc>
                <a:extLst>
                  <a:ext uri="{0D108BD9-81ED-4DB2-BD59-A6C34878D82A}">
                    <a16:rowId xmlns:a16="http://schemas.microsoft.com/office/drawing/2014/main" val="10012"/>
                  </a:ext>
                </a:extLst>
              </a:tr>
              <a:tr h="351000">
                <a:tc>
                  <a:txBody>
                    <a:bodyPr/>
                    <a:lstStyle/>
                    <a:p>
                      <a:pPr>
                        <a:lnSpc>
                          <a:spcPct val="100000"/>
                        </a:lnSpc>
                      </a:pPr>
                      <a:r>
                        <a:rPr lang="en-US" sz="1400" b="0" strike="noStrike" spc="-1" dirty="0">
                          <a:solidFill>
                            <a:srgbClr val="000000"/>
                          </a:solidFill>
                          <a:latin typeface="Trebuchet MS"/>
                        </a:rPr>
                        <a:t>将 CUDA </a:t>
                      </a:r>
                      <a:r>
                        <a:rPr lang="en-US" sz="1400" b="0" strike="noStrike" spc="-1" dirty="0" err="1">
                          <a:solidFill>
                            <a:srgbClr val="000000"/>
                          </a:solidFill>
                          <a:latin typeface="Trebuchet MS"/>
                        </a:rPr>
                        <a:t>代码移植到</a:t>
                      </a:r>
                      <a:r>
                        <a:rPr lang="en-US" sz="1400" b="0" strike="noStrike" spc="-1" dirty="0">
                          <a:solidFill>
                            <a:srgbClr val="000000"/>
                          </a:solidFill>
                          <a:latin typeface="Trebuchet MS"/>
                        </a:rPr>
                        <a:t> OpenCL</a:t>
                      </a:r>
                      <a:endParaRPr lang="en-US" sz="1400" b="0" strike="noStrike" spc="-1" dirty="0">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nSpc>
                          <a:spcPct val="100000"/>
                        </a:lnSpc>
                      </a:pPr>
                      <a:r>
                        <a:rPr lang="en-US" sz="1400" b="0" strike="noStrike" spc="-1">
                          <a:solidFill>
                            <a:srgbClr val="000000"/>
                          </a:solidFill>
                          <a:latin typeface="Trebuchet MS"/>
                        </a:rPr>
                        <a:t>移植 CUDA 代码到 OpenCL</a:t>
                      </a:r>
                      <a:endParaRPr lang="en-US" sz="1400" b="0" strike="noStrike" spc="-1">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13"/>
                  </a:ext>
                </a:extLst>
              </a:tr>
              <a:tr h="351000">
                <a:tc>
                  <a:txBody>
                    <a:bodyPr/>
                    <a:lstStyle/>
                    <a:p>
                      <a:pPr>
                        <a:lnSpc>
                          <a:spcPct val="100000"/>
                        </a:lnSpc>
                      </a:pPr>
                      <a:r>
                        <a:rPr lang="en-US" sz="1400" b="0" strike="noStrike" spc="-1">
                          <a:solidFill>
                            <a:srgbClr val="000000"/>
                          </a:solidFill>
                          <a:latin typeface="Trebuchet MS"/>
                        </a:rPr>
                        <a:t>附录</a:t>
                      </a:r>
                      <a:endParaRPr lang="en-US" sz="1400" b="0" strike="noStrike" spc="-1">
                        <a:latin typeface="Arial"/>
                      </a:endParaRPr>
                    </a:p>
                  </a:txBody>
                  <a:tcPr>
                    <a:lnT w="12240">
                      <a:solidFill>
                        <a:srgbClr val="000000"/>
                      </a:solidFill>
                    </a:lnT>
                    <a:lnB w="12240">
                      <a:solidFill>
                        <a:srgbClr val="000000"/>
                      </a:solidFill>
                    </a:lnB>
                    <a:noFill/>
                  </a:tcPr>
                </a:tc>
                <a:tc>
                  <a:txBody>
                    <a:bodyPr/>
                    <a:lstStyle/>
                    <a:p>
                      <a:endParaRPr lang="zh-CN" dirty="0"/>
                    </a:p>
                  </a:txBody>
                  <a:tcPr>
                    <a:lnT w="12240">
                      <a:solidFill>
                        <a:srgbClr val="000000"/>
                      </a:solidFill>
                    </a:lnT>
                    <a:lnB w="12240">
                      <a:solidFill>
                        <a:srgbClr val="000000"/>
                      </a:solidFill>
                    </a:lnB>
                    <a:noFill/>
                  </a:tcPr>
                </a:tc>
                <a:extLst>
                  <a:ext uri="{0D108BD9-81ED-4DB2-BD59-A6C34878D82A}">
                    <a16:rowId xmlns:a16="http://schemas.microsoft.com/office/drawing/2014/main" val="10014"/>
                  </a:ext>
                </a:extLst>
              </a:tr>
            </a:tbl>
          </a:graphicData>
        </a:graphic>
      </p:graphicFrame>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6"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3600" b="0" strike="noStrike" spc="-1">
                <a:solidFill>
                  <a:srgbClr val="000000"/>
                </a:solidFill>
                <a:latin typeface="Trebuchet MS"/>
              </a:rPr>
              <a:t>异构平台开发的工业标准</a:t>
            </a:r>
            <a:endParaRPr lang="en-US" sz="3600" b="0" strike="noStrike" spc="-1">
              <a:latin typeface="Arial"/>
            </a:endParaRPr>
          </a:p>
        </p:txBody>
      </p:sp>
      <p:sp>
        <p:nvSpPr>
          <p:cNvPr id="487" name="CustomShape 2"/>
          <p:cNvSpPr/>
          <p:nvPr/>
        </p:nvSpPr>
        <p:spPr>
          <a:xfrm>
            <a:off x="179640" y="5085360"/>
            <a:ext cx="8784360" cy="1497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62500" lnSpcReduction="20000"/>
          </a:bodyPr>
          <a:lstStyle/>
          <a:p>
            <a:pPr marL="343080" indent="-342360" algn="ctr">
              <a:lnSpc>
                <a:spcPct val="100000"/>
              </a:lnSpc>
              <a:spcBef>
                <a:spcPts val="921"/>
              </a:spcBef>
            </a:pPr>
            <a:r>
              <a:rPr lang="en-US" sz="4600" b="0" strike="noStrike" spc="-1" dirty="0">
                <a:solidFill>
                  <a:srgbClr val="403152"/>
                </a:solidFill>
                <a:latin typeface="Trebuchet MS"/>
                <a:ea typeface="Noto Sans CJK SC"/>
              </a:rPr>
              <a:t>OpenCL – </a:t>
            </a:r>
            <a:r>
              <a:rPr lang="en-US" sz="4600" b="0" strike="noStrike" spc="-1" dirty="0" err="1">
                <a:solidFill>
                  <a:srgbClr val="403152"/>
                </a:solidFill>
                <a:latin typeface="Trebuchet MS"/>
                <a:ea typeface="Noto Sans CJK SC"/>
              </a:rPr>
              <a:t>开放（Open）</a:t>
            </a:r>
            <a:r>
              <a:rPr lang="en-US" sz="4600" b="0" strike="noStrike" spc="-1" dirty="0" err="1">
                <a:solidFill>
                  <a:srgbClr val="403152"/>
                </a:solidFill>
                <a:latin typeface="Trebuchet MS"/>
              </a:rPr>
              <a:t>计算语言（Computing</a:t>
            </a:r>
            <a:r>
              <a:rPr lang="en-US" sz="4600" b="0" strike="noStrike" spc="-1" dirty="0">
                <a:solidFill>
                  <a:srgbClr val="403152"/>
                </a:solidFill>
                <a:latin typeface="Trebuchet MS"/>
              </a:rPr>
              <a:t> Language）</a:t>
            </a:r>
            <a:endParaRPr lang="en-US" sz="4600" b="0" strike="noStrike" spc="-1" dirty="0">
              <a:latin typeface="Arial"/>
            </a:endParaRPr>
          </a:p>
          <a:p>
            <a:pPr marL="343080" indent="-342360" algn="ctr">
              <a:lnSpc>
                <a:spcPct val="100000"/>
              </a:lnSpc>
              <a:spcBef>
                <a:spcPts val="641"/>
              </a:spcBef>
            </a:pPr>
            <a:br>
              <a:rPr dirty="0"/>
            </a:br>
            <a:r>
              <a:rPr lang="en-US" sz="3200" b="0" strike="noStrike" spc="-1" dirty="0" err="1">
                <a:solidFill>
                  <a:srgbClr val="000000"/>
                </a:solidFill>
                <a:latin typeface="Trebuchet MS"/>
                <a:ea typeface="Noto Sans CJK SC"/>
              </a:rPr>
              <a:t>针对异构并行计算的CPU，GPU</a:t>
            </a:r>
            <a:r>
              <a:rPr lang="en-US" sz="3200" b="0" strike="noStrike" spc="-1" dirty="0">
                <a:solidFill>
                  <a:srgbClr val="000000"/>
                </a:solidFill>
                <a:latin typeface="Trebuchet MS"/>
                <a:ea typeface="Noto Sans CJK SC"/>
              </a:rPr>
              <a:t> </a:t>
            </a:r>
            <a:r>
              <a:rPr lang="en-US" sz="3200" b="0" strike="noStrike" spc="-1" dirty="0" err="1">
                <a:solidFill>
                  <a:srgbClr val="000000"/>
                </a:solidFill>
                <a:latin typeface="Trebuchet MS"/>
                <a:ea typeface="Noto Sans CJK SC"/>
              </a:rPr>
              <a:t>等设备的可移植的并行计算的开放</a:t>
            </a:r>
            <a:r>
              <a:rPr lang="en-US" sz="3200" b="0" strike="noStrike" spc="-1" dirty="0" err="1">
                <a:solidFill>
                  <a:srgbClr val="000000"/>
                </a:solidFill>
                <a:latin typeface="Trebuchet MS"/>
              </a:rPr>
              <a:t>标准，免受专利限制</a:t>
            </a:r>
            <a:endParaRPr lang="en-US" sz="3200" b="0" strike="noStrike" spc="-1" dirty="0">
              <a:latin typeface="Arial"/>
            </a:endParaRPr>
          </a:p>
          <a:p>
            <a:pPr marL="343080" indent="-342360" algn="ctr">
              <a:lnSpc>
                <a:spcPct val="100000"/>
              </a:lnSpc>
              <a:spcBef>
                <a:spcPts val="641"/>
              </a:spcBef>
            </a:pPr>
            <a:endParaRPr lang="en-US" sz="3200" b="0" strike="noStrike" spc="-1" dirty="0">
              <a:latin typeface="Arial"/>
            </a:endParaRPr>
          </a:p>
        </p:txBody>
      </p:sp>
      <p:sp>
        <p:nvSpPr>
          <p:cNvPr id="488" name="CustomShape 3"/>
          <p:cNvSpPr/>
          <p:nvPr/>
        </p:nvSpPr>
        <p:spPr>
          <a:xfrm>
            <a:off x="3350880" y="1381680"/>
            <a:ext cx="4766400" cy="3617280"/>
          </a:xfrm>
          <a:prstGeom prst="ellipse">
            <a:avLst/>
          </a:prstGeom>
          <a:solidFill>
            <a:schemeClr val="accent2">
              <a:lumMod val="20000"/>
              <a:lumOff val="80000"/>
              <a:alpha val="39999"/>
            </a:schemeClr>
          </a:solidFill>
          <a:ln w="3240">
            <a:solidFill>
              <a:schemeClr val="tx1"/>
            </a:solidFill>
            <a:round/>
          </a:ln>
        </p:spPr>
        <p:style>
          <a:lnRef idx="0">
            <a:scrgbClr r="0" g="0" b="0"/>
          </a:lnRef>
          <a:fillRef idx="0">
            <a:scrgbClr r="0" g="0" b="0"/>
          </a:fillRef>
          <a:effectRef idx="0">
            <a:scrgbClr r="0" g="0" b="0"/>
          </a:effectRef>
          <a:fontRef idx="minor"/>
        </p:style>
      </p:sp>
      <p:sp>
        <p:nvSpPr>
          <p:cNvPr id="489" name="CustomShape 4"/>
          <p:cNvSpPr/>
          <p:nvPr/>
        </p:nvSpPr>
        <p:spPr>
          <a:xfrm>
            <a:off x="3003840" y="1228680"/>
            <a:ext cx="4768200" cy="3617280"/>
          </a:xfrm>
          <a:prstGeom prst="ellipse">
            <a:avLst/>
          </a:prstGeom>
          <a:solidFill>
            <a:schemeClr val="accent2">
              <a:lumMod val="20000"/>
              <a:lumOff val="80000"/>
              <a:alpha val="39999"/>
            </a:schemeClr>
          </a:solidFill>
          <a:ln w="3240">
            <a:solidFill>
              <a:schemeClr val="tx1"/>
            </a:solidFill>
            <a:round/>
          </a:ln>
        </p:spPr>
        <p:style>
          <a:lnRef idx="0">
            <a:scrgbClr r="0" g="0" b="0"/>
          </a:lnRef>
          <a:fillRef idx="0">
            <a:scrgbClr r="0" g="0" b="0"/>
          </a:fillRef>
          <a:effectRef idx="0">
            <a:scrgbClr r="0" g="0" b="0"/>
          </a:effectRef>
          <a:fontRef idx="minor"/>
        </p:style>
      </p:sp>
      <p:sp>
        <p:nvSpPr>
          <p:cNvPr id="490" name="CustomShape 5"/>
          <p:cNvSpPr/>
          <p:nvPr/>
        </p:nvSpPr>
        <p:spPr>
          <a:xfrm>
            <a:off x="1403640" y="1845000"/>
            <a:ext cx="2142360" cy="899280"/>
          </a:xfrm>
          <a:prstGeom prst="rect">
            <a:avLst/>
          </a:prstGeom>
          <a:noFill/>
          <a:ln w="3240">
            <a:noFill/>
          </a:ln>
        </p:spPr>
        <p:style>
          <a:lnRef idx="0">
            <a:scrgbClr r="0" g="0" b="0"/>
          </a:lnRef>
          <a:fillRef idx="0">
            <a:scrgbClr r="0" g="0" b="0"/>
          </a:fillRef>
          <a:effectRef idx="0">
            <a:scrgbClr r="0" g="0" b="0"/>
          </a:effectRef>
          <a:fontRef idx="minor"/>
        </p:style>
        <p:txBody>
          <a:bodyPr lIns="64440" tIns="32040" rIns="64440" bIns="32040"/>
          <a:lstStyle/>
          <a:p>
            <a:pPr algn="ctr">
              <a:lnSpc>
                <a:spcPct val="90000"/>
              </a:lnSpc>
            </a:pPr>
            <a:r>
              <a:rPr lang="en-US" sz="2200" b="1" strike="noStrike" spc="-1">
                <a:solidFill>
                  <a:srgbClr val="000000"/>
                </a:solidFill>
                <a:latin typeface="Trebuchet MS"/>
                <a:ea typeface="MS PGothic"/>
              </a:rPr>
              <a:t>CPUs</a:t>
            </a:r>
            <a:endParaRPr lang="en-US" sz="2200" b="0" strike="noStrike" spc="-1">
              <a:latin typeface="Arial"/>
            </a:endParaRPr>
          </a:p>
          <a:p>
            <a:pPr algn="ctr">
              <a:lnSpc>
                <a:spcPct val="90000"/>
              </a:lnSpc>
            </a:pPr>
            <a:r>
              <a:rPr lang="en-US" sz="1300" b="1" strike="noStrike" spc="-1">
                <a:solidFill>
                  <a:srgbClr val="000000"/>
                </a:solidFill>
                <a:latin typeface="Trebuchet MS"/>
                <a:ea typeface="MS PGothic"/>
              </a:rPr>
              <a:t>多核心驱动性能提升</a:t>
            </a:r>
            <a:endParaRPr lang="en-US" sz="1300" b="0" strike="noStrike" spc="-1">
              <a:latin typeface="Arial"/>
            </a:endParaRPr>
          </a:p>
        </p:txBody>
      </p:sp>
      <p:sp>
        <p:nvSpPr>
          <p:cNvPr id="491" name="CustomShape 6"/>
          <p:cNvSpPr/>
          <p:nvPr/>
        </p:nvSpPr>
        <p:spPr>
          <a:xfrm>
            <a:off x="5292000" y="1700640"/>
            <a:ext cx="2142360" cy="900000"/>
          </a:xfrm>
          <a:prstGeom prst="rect">
            <a:avLst/>
          </a:prstGeom>
          <a:noFill/>
          <a:ln w="3240">
            <a:noFill/>
          </a:ln>
        </p:spPr>
        <p:style>
          <a:lnRef idx="0">
            <a:scrgbClr r="0" g="0" b="0"/>
          </a:lnRef>
          <a:fillRef idx="0">
            <a:scrgbClr r="0" g="0" b="0"/>
          </a:fillRef>
          <a:effectRef idx="0">
            <a:scrgbClr r="0" g="0" b="0"/>
          </a:effectRef>
          <a:fontRef idx="minor"/>
        </p:style>
        <p:txBody>
          <a:bodyPr lIns="64440" tIns="32040" rIns="64440" bIns="32040"/>
          <a:lstStyle/>
          <a:p>
            <a:pPr algn="ctr">
              <a:lnSpc>
                <a:spcPct val="90000"/>
              </a:lnSpc>
            </a:pPr>
            <a:r>
              <a:rPr lang="en-US" sz="2200" b="1" strike="noStrike" spc="-1">
                <a:solidFill>
                  <a:srgbClr val="000000"/>
                </a:solidFill>
                <a:latin typeface="Trebuchet MS"/>
                <a:ea typeface="MS PGothic"/>
              </a:rPr>
              <a:t>GPUs</a:t>
            </a:r>
            <a:endParaRPr lang="en-US" sz="2200" b="0" strike="noStrike" spc="-1">
              <a:latin typeface="Arial"/>
            </a:endParaRPr>
          </a:p>
          <a:p>
            <a:pPr algn="ctr">
              <a:lnSpc>
                <a:spcPct val="90000"/>
              </a:lnSpc>
            </a:pPr>
            <a:r>
              <a:rPr lang="en-US" sz="1300" b="1" strike="noStrike" spc="-1">
                <a:solidFill>
                  <a:srgbClr val="000000"/>
                </a:solidFill>
                <a:latin typeface="Trebuchet MS"/>
                <a:ea typeface="MS PGothic"/>
              </a:rPr>
              <a:t>通用数据并行计算日益增加</a:t>
            </a:r>
            <a:endParaRPr lang="en-US" sz="1300" b="0" strike="noStrike" spc="-1">
              <a:latin typeface="Arial"/>
            </a:endParaRPr>
          </a:p>
        </p:txBody>
      </p:sp>
      <p:sp>
        <p:nvSpPr>
          <p:cNvPr id="492" name="CustomShape 7"/>
          <p:cNvSpPr/>
          <p:nvPr/>
        </p:nvSpPr>
        <p:spPr>
          <a:xfrm>
            <a:off x="5940000" y="3429000"/>
            <a:ext cx="1404360" cy="1229760"/>
          </a:xfrm>
          <a:prstGeom prst="rect">
            <a:avLst/>
          </a:prstGeom>
          <a:noFill/>
          <a:ln w="3240">
            <a:noFill/>
          </a:ln>
        </p:spPr>
        <p:style>
          <a:lnRef idx="0">
            <a:scrgbClr r="0" g="0" b="0"/>
          </a:lnRef>
          <a:fillRef idx="0">
            <a:scrgbClr r="0" g="0" b="0"/>
          </a:fillRef>
          <a:effectRef idx="0">
            <a:scrgbClr r="0" g="0" b="0"/>
          </a:effectRef>
          <a:fontRef idx="minor"/>
        </p:style>
        <p:txBody>
          <a:bodyPr lIns="64440" tIns="32040" rIns="64440" bIns="32040"/>
          <a:lstStyle/>
          <a:p>
            <a:pPr algn="ctr">
              <a:lnSpc>
                <a:spcPct val="90000"/>
              </a:lnSpc>
            </a:pPr>
            <a:r>
              <a:rPr lang="en-US" sz="1700" b="1" strike="noStrike" spc="-1">
                <a:solidFill>
                  <a:srgbClr val="000000"/>
                </a:solidFill>
                <a:latin typeface="Trebuchet MS"/>
                <a:ea typeface="MS PGothic"/>
              </a:rPr>
              <a:t>图形 API 和着色器语言</a:t>
            </a:r>
            <a:endParaRPr lang="en-US" sz="1700" b="0" strike="noStrike" spc="-1">
              <a:latin typeface="Arial"/>
            </a:endParaRPr>
          </a:p>
        </p:txBody>
      </p:sp>
      <p:sp>
        <p:nvSpPr>
          <p:cNvPr id="493" name="CustomShape 8"/>
          <p:cNvSpPr/>
          <p:nvPr/>
        </p:nvSpPr>
        <p:spPr>
          <a:xfrm>
            <a:off x="1547640" y="3573000"/>
            <a:ext cx="1670760" cy="1229760"/>
          </a:xfrm>
          <a:prstGeom prst="rect">
            <a:avLst/>
          </a:prstGeom>
          <a:noFill/>
          <a:ln w="3240">
            <a:noFill/>
          </a:ln>
        </p:spPr>
        <p:style>
          <a:lnRef idx="0">
            <a:scrgbClr r="0" g="0" b="0"/>
          </a:lnRef>
          <a:fillRef idx="0">
            <a:scrgbClr r="0" g="0" b="0"/>
          </a:fillRef>
          <a:effectRef idx="0">
            <a:scrgbClr r="0" g="0" b="0"/>
          </a:effectRef>
          <a:fontRef idx="minor"/>
        </p:style>
        <p:txBody>
          <a:bodyPr lIns="64440" tIns="32040" rIns="64440" bIns="32040"/>
          <a:lstStyle/>
          <a:p>
            <a:pPr algn="ctr">
              <a:lnSpc>
                <a:spcPct val="90000"/>
              </a:lnSpc>
            </a:pPr>
            <a:r>
              <a:rPr lang="en-US" sz="1700" b="1" strike="noStrike" spc="-1">
                <a:solidFill>
                  <a:srgbClr val="000000"/>
                </a:solidFill>
                <a:latin typeface="Trebuchet MS"/>
                <a:ea typeface="MS PGothic"/>
              </a:rPr>
              <a:t>多处理器编程 例：OpenMP</a:t>
            </a:r>
            <a:endParaRPr lang="en-US" sz="1700" b="0" strike="noStrike" spc="-1">
              <a:latin typeface="Arial"/>
            </a:endParaRPr>
          </a:p>
        </p:txBody>
      </p:sp>
      <p:sp>
        <p:nvSpPr>
          <p:cNvPr id="494" name="CustomShape 9"/>
          <p:cNvSpPr/>
          <p:nvPr/>
        </p:nvSpPr>
        <p:spPr>
          <a:xfrm>
            <a:off x="3661920" y="1970280"/>
            <a:ext cx="1604880" cy="530640"/>
          </a:xfrm>
          <a:prstGeom prst="rect">
            <a:avLst/>
          </a:prstGeom>
          <a:noFill/>
          <a:ln w="3240">
            <a:noFill/>
          </a:ln>
        </p:spPr>
        <p:style>
          <a:lnRef idx="0">
            <a:scrgbClr r="0" g="0" b="0"/>
          </a:lnRef>
          <a:fillRef idx="0">
            <a:scrgbClr r="0" g="0" b="0"/>
          </a:fillRef>
          <a:effectRef idx="0">
            <a:scrgbClr r="0" g="0" b="0"/>
          </a:effectRef>
          <a:fontRef idx="minor"/>
        </p:style>
        <p:txBody>
          <a:bodyPr wrap="none" lIns="64440" tIns="32040" rIns="64440" bIns="32040"/>
          <a:lstStyle/>
          <a:p>
            <a:pPr algn="ctr">
              <a:lnSpc>
                <a:spcPct val="90000"/>
              </a:lnSpc>
            </a:pPr>
            <a:r>
              <a:rPr lang="en-US" sz="1800" b="0" strike="noStrike" spc="-1">
                <a:solidFill>
                  <a:srgbClr val="000000"/>
                </a:solidFill>
                <a:latin typeface="Arial"/>
              </a:rPr>
              <a:t>新兴交叉领域</a:t>
            </a:r>
            <a:endParaRPr lang="en-US" sz="1800" b="0" strike="noStrike" spc="-1">
              <a:latin typeface="Arial"/>
            </a:endParaRPr>
          </a:p>
        </p:txBody>
      </p:sp>
      <p:sp>
        <p:nvSpPr>
          <p:cNvPr id="495" name="CustomShape 10"/>
          <p:cNvSpPr/>
          <p:nvPr/>
        </p:nvSpPr>
        <p:spPr>
          <a:xfrm>
            <a:off x="3304080" y="3645000"/>
            <a:ext cx="2324160" cy="612720"/>
          </a:xfrm>
          <a:prstGeom prst="rect">
            <a:avLst/>
          </a:prstGeom>
          <a:noFill/>
          <a:ln w="3240">
            <a:noFill/>
          </a:ln>
        </p:spPr>
        <p:style>
          <a:lnRef idx="0">
            <a:scrgbClr r="0" g="0" b="0"/>
          </a:lnRef>
          <a:fillRef idx="0">
            <a:scrgbClr r="0" g="0" b="0"/>
          </a:fillRef>
          <a:effectRef idx="0">
            <a:scrgbClr r="0" g="0" b="0"/>
          </a:effectRef>
          <a:fontRef idx="minor"/>
        </p:style>
        <p:txBody>
          <a:bodyPr wrap="none" lIns="64440" tIns="32040" rIns="64440" bIns="32040"/>
          <a:lstStyle/>
          <a:p>
            <a:pPr algn="ctr">
              <a:lnSpc>
                <a:spcPct val="90000"/>
              </a:lnSpc>
            </a:pPr>
            <a:r>
              <a:rPr lang="en-US" sz="1800" b="0" strike="noStrike" spc="-1">
                <a:solidFill>
                  <a:srgbClr val="000000"/>
                </a:solidFill>
                <a:latin typeface="Arial"/>
              </a:rPr>
              <a:t>异构计算</a:t>
            </a:r>
            <a:endParaRPr lang="en-US" sz="1800" b="0" strike="noStrike" spc="-1">
              <a:latin typeface="Arial"/>
            </a:endParaRPr>
          </a:p>
        </p:txBody>
      </p:sp>
      <p:pic>
        <p:nvPicPr>
          <p:cNvPr id="496" name="Picture 16"/>
          <p:cNvPicPr/>
          <p:nvPr/>
        </p:nvPicPr>
        <p:blipFill>
          <a:blip r:embed="rId2"/>
          <a:stretch/>
        </p:blipFill>
        <p:spPr>
          <a:xfrm>
            <a:off x="3627360" y="2493000"/>
            <a:ext cx="1726560" cy="1193760"/>
          </a:xfrm>
          <a:prstGeom prst="rect">
            <a:avLst/>
          </a:prstGeom>
          <a:ln w="9360">
            <a:noFill/>
          </a:ln>
        </p:spPr>
      </p:pic>
      <p:sp>
        <p:nvSpPr>
          <p:cNvPr id="497" name="CustomShape 11"/>
          <p:cNvSpPr/>
          <p:nvPr/>
        </p:nvSpPr>
        <p:spPr>
          <a:xfrm>
            <a:off x="402840" y="2676600"/>
            <a:ext cx="3268080" cy="847440"/>
          </a:xfrm>
          <a:prstGeom prst="rightArrow">
            <a:avLst>
              <a:gd name="adj1" fmla="val 50000"/>
              <a:gd name="adj2" fmla="val 80304"/>
            </a:avLst>
          </a:prstGeom>
          <a:solidFill>
            <a:schemeClr val="accent5"/>
          </a:solidFill>
          <a:ln w="3240">
            <a:noFill/>
          </a:ln>
        </p:spPr>
        <p:style>
          <a:lnRef idx="0">
            <a:scrgbClr r="0" g="0" b="0"/>
          </a:lnRef>
          <a:fillRef idx="0">
            <a:scrgbClr r="0" g="0" b="0"/>
          </a:fillRef>
          <a:effectRef idx="0">
            <a:scrgbClr r="0" g="0" b="0"/>
          </a:effectRef>
          <a:fontRef idx="minor"/>
        </p:style>
      </p:sp>
      <p:sp>
        <p:nvSpPr>
          <p:cNvPr id="498" name="CustomShape 12"/>
          <p:cNvSpPr/>
          <p:nvPr/>
        </p:nvSpPr>
        <p:spPr>
          <a:xfrm flipH="1">
            <a:off x="5279040" y="2676600"/>
            <a:ext cx="3266280" cy="847440"/>
          </a:xfrm>
          <a:prstGeom prst="rightArrow">
            <a:avLst>
              <a:gd name="adj1" fmla="val 50000"/>
              <a:gd name="adj2" fmla="val 80265"/>
            </a:avLst>
          </a:prstGeom>
          <a:solidFill>
            <a:schemeClr val="accent5"/>
          </a:solidFill>
          <a:ln w="3240">
            <a:noFill/>
          </a:ln>
        </p:spPr>
        <p:style>
          <a:lnRef idx="0">
            <a:scrgbClr r="0" g="0" b="0"/>
          </a:lnRef>
          <a:fillRef idx="0">
            <a:scrgbClr r="0" g="0" b="0"/>
          </a:fillRef>
          <a:effectRef idx="0">
            <a:scrgbClr r="0" g="0" b="0"/>
          </a:effectRef>
          <a:fontRef idx="minor"/>
        </p:style>
      </p:sp>
      <p:sp>
        <p:nvSpPr>
          <p:cNvPr id="15" name="CustomShape 4">
            <a:extLst>
              <a:ext uri="{FF2B5EF4-FFF2-40B4-BE49-F238E27FC236}">
                <a16:creationId xmlns:a16="http://schemas.microsoft.com/office/drawing/2014/main" id="{5D259A1B-D361-45F9-90F9-A84E5293A150}"/>
              </a:ext>
            </a:extLst>
          </p:cNvPr>
          <p:cNvSpPr/>
          <p:nvPr/>
        </p:nvSpPr>
        <p:spPr>
          <a:xfrm>
            <a:off x="6716811" y="6587880"/>
            <a:ext cx="1850469" cy="253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10000"/>
          </a:bodyPr>
          <a:lstStyle/>
          <a:p>
            <a:pPr>
              <a:lnSpc>
                <a:spcPct val="100000"/>
              </a:lnSpc>
              <a:spcBef>
                <a:spcPts val="241"/>
              </a:spcBef>
            </a:pPr>
            <a:r>
              <a:rPr lang="en-US" sz="1200" b="0" strike="noStrike" spc="-1" dirty="0" err="1">
                <a:solidFill>
                  <a:srgbClr val="000000"/>
                </a:solidFill>
                <a:latin typeface="Trebuchet MS"/>
                <a:ea typeface="DejaVu Sans"/>
              </a:rPr>
              <a:t>第三方名称是其公司所有</a:t>
            </a:r>
            <a:r>
              <a:rPr lang="zh-CN" altLang="en-US" sz="1200" b="0" strike="noStrike" spc="-1" dirty="0">
                <a:solidFill>
                  <a:srgbClr val="000000"/>
                </a:solidFill>
                <a:latin typeface="Trebuchet MS"/>
                <a:ea typeface="DejaVu Sans"/>
              </a:rPr>
              <a:t>财产</a:t>
            </a:r>
            <a:endParaRPr lang="en-US" sz="12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4" name="CustomShape 1"/>
          <p:cNvSpPr/>
          <p:nvPr/>
        </p:nvSpPr>
        <p:spPr>
          <a:xfrm>
            <a:off x="722160" y="4406760"/>
            <a:ext cx="7771680" cy="1361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z="4000" b="1" strike="noStrike" cap="all" spc="-1" dirty="0">
                <a:solidFill>
                  <a:srgbClr val="000000"/>
                </a:solidFill>
                <a:latin typeface="Trebuchet MS"/>
              </a:rPr>
              <a:t>一些结论</a:t>
            </a:r>
            <a:endParaRPr lang="en-US" altLang="zh-CN" sz="4000" b="1" strike="noStrike" cap="all" spc="-1" dirty="0">
              <a:solidFill>
                <a:srgbClr val="000000"/>
              </a:solidFill>
              <a:latin typeface="Trebuchet MS"/>
            </a:endParaRPr>
          </a:p>
          <a:p>
            <a:pPr>
              <a:lnSpc>
                <a:spcPct val="100000"/>
              </a:lnSpc>
            </a:pPr>
            <a:r>
              <a:rPr lang="en-US" sz="4000" b="1" strike="noStrike" cap="all" spc="-1" dirty="0">
                <a:solidFill>
                  <a:srgbClr val="000000"/>
                </a:solidFill>
                <a:latin typeface="Trebuchet MS"/>
              </a:rPr>
              <a:t>Some Concluding remarks</a:t>
            </a:r>
            <a:endParaRPr lang="en-US" sz="4000" b="0" strike="noStrike" spc="-1" dirty="0">
              <a:latin typeface="Arial"/>
            </a:endParaRPr>
          </a:p>
        </p:txBody>
      </p:sp>
    </p:spTree>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5"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Conclusion</a:t>
            </a:r>
            <a:endParaRPr lang="en-US" sz="4400" b="0" strike="noStrike" spc="-1">
              <a:latin typeface="Arial"/>
            </a:endParaRPr>
          </a:p>
        </p:txBody>
      </p:sp>
      <p:sp>
        <p:nvSpPr>
          <p:cNvPr id="2096" name="CustomShape 2"/>
          <p:cNvSpPr/>
          <p:nvPr/>
        </p:nvSpPr>
        <p:spPr>
          <a:xfrm>
            <a:off x="179640" y="1340640"/>
            <a:ext cx="8784360" cy="5444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OpenCL has widespread industrial support</a:t>
            </a:r>
            <a:endParaRPr lang="en-US" sz="3200" b="0" strike="noStrike" spc="-1">
              <a:latin typeface="Arial"/>
            </a:endParaRPr>
          </a:p>
          <a:p>
            <a:pPr>
              <a:lnSpc>
                <a:spcPct val="110000"/>
              </a:lnSpc>
              <a:spcBef>
                <a:spcPts val="641"/>
              </a:spcBef>
            </a:pPr>
            <a:endParaRPr lang="en-US" sz="32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OpenCL defines a platform-API/framework for heterogeneous computing, not just GPGPU or CPU-offload programming</a:t>
            </a:r>
            <a:endParaRPr lang="en-US" sz="3200" b="0" strike="noStrike" spc="-1">
              <a:latin typeface="Arial"/>
            </a:endParaRPr>
          </a:p>
          <a:p>
            <a:pPr>
              <a:lnSpc>
                <a:spcPct val="110000"/>
              </a:lnSpc>
              <a:spcBef>
                <a:spcPts val="641"/>
              </a:spcBef>
            </a:pPr>
            <a:endParaRPr lang="en-US" sz="32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OpenCL has the potential to deliver portably performant code; but it has to be used correctly</a:t>
            </a:r>
            <a:endParaRPr lang="en-US" sz="3200" b="0" strike="noStrike" spc="-1">
              <a:latin typeface="Arial"/>
            </a:endParaRPr>
          </a:p>
          <a:p>
            <a:pPr>
              <a:lnSpc>
                <a:spcPct val="110000"/>
              </a:lnSpc>
              <a:spcBef>
                <a:spcPts val="641"/>
              </a:spcBef>
            </a:pPr>
            <a:endParaRPr lang="en-US" sz="32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The latest C++ and Python APIs make developing OpenCL programs much simpler than before</a:t>
            </a:r>
            <a:endParaRPr lang="en-US" sz="3200" b="0" strike="noStrike" spc="-1">
              <a:latin typeface="Arial"/>
            </a:endParaRPr>
          </a:p>
          <a:p>
            <a:pPr>
              <a:lnSpc>
                <a:spcPct val="110000"/>
              </a:lnSpc>
              <a:spcBef>
                <a:spcPts val="641"/>
              </a:spcBef>
            </a:pPr>
            <a:endParaRPr lang="en-US" sz="32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The future is clear:</a:t>
            </a:r>
            <a:endParaRPr lang="en-US" sz="3200" b="0" strike="noStrike" spc="-1">
              <a:latin typeface="Arial"/>
            </a:endParaRPr>
          </a:p>
          <a:p>
            <a:pPr marL="743040" lvl="1" indent="-285120">
              <a:lnSpc>
                <a:spcPct val="110000"/>
              </a:lnSpc>
              <a:spcBef>
                <a:spcPts val="680"/>
              </a:spcBef>
              <a:buClr>
                <a:srgbClr val="000000"/>
              </a:buClr>
              <a:buFont typeface="Arial"/>
              <a:buChar char="–"/>
            </a:pPr>
            <a:r>
              <a:rPr lang="en-US" sz="2800" b="0" strike="noStrike" spc="-1">
                <a:solidFill>
                  <a:srgbClr val="000000"/>
                </a:solidFill>
                <a:latin typeface="Trebuchet MS"/>
              </a:rPr>
              <a:t>OpenCL is the </a:t>
            </a:r>
            <a:r>
              <a:rPr lang="en-US" sz="3400" b="0" strike="noStrike" spc="-1">
                <a:solidFill>
                  <a:srgbClr val="C0504D"/>
                </a:solidFill>
                <a:latin typeface="Trebuchet MS"/>
              </a:rPr>
              <a:t>only </a:t>
            </a:r>
            <a:r>
              <a:rPr lang="en-US" sz="2800" b="0" strike="noStrike" spc="-1">
                <a:solidFill>
                  <a:srgbClr val="000000"/>
                </a:solidFill>
                <a:latin typeface="Trebuchet MS"/>
              </a:rPr>
              <a:t>parallel programming standard that enables mixing task parallel and data parallel code in a single program while load balancing across </a:t>
            </a:r>
            <a:r>
              <a:rPr lang="en-US" sz="3400" b="0" strike="noStrike" spc="-1">
                <a:solidFill>
                  <a:srgbClr val="403152"/>
                </a:solidFill>
                <a:latin typeface="Trebuchet MS"/>
              </a:rPr>
              <a:t>ALL </a:t>
            </a:r>
            <a:r>
              <a:rPr lang="en-US" sz="2800" b="0" strike="noStrike" spc="-1">
                <a:solidFill>
                  <a:srgbClr val="000000"/>
                </a:solidFill>
                <a:latin typeface="Trebuchet MS"/>
              </a:rPr>
              <a:t>of the platform’s available resources.</a:t>
            </a:r>
            <a:endParaRPr lang="en-US" sz="2800" b="0" strike="noStrike" spc="-1">
              <a:latin typeface="Arial"/>
            </a:endParaRPr>
          </a:p>
          <a:p>
            <a:pPr>
              <a:lnSpc>
                <a:spcPct val="110000"/>
              </a:lnSpc>
              <a:spcBef>
                <a:spcPts val="641"/>
              </a:spcBef>
            </a:pPr>
            <a:endParaRPr lang="en-US" sz="2800" b="0" strike="noStrike" spc="-1">
              <a:latin typeface="Arial"/>
            </a:endParaRPr>
          </a:p>
        </p:txBody>
      </p:sp>
    </p:spTree>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7"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Other important related trends</a:t>
            </a:r>
            <a:endParaRPr lang="en-US" sz="4400" b="0" strike="noStrike" spc="-1">
              <a:latin typeface="Arial"/>
            </a:endParaRPr>
          </a:p>
        </p:txBody>
      </p:sp>
      <p:sp>
        <p:nvSpPr>
          <p:cNvPr id="2098" name="CustomShape 2"/>
          <p:cNvSpPr/>
          <p:nvPr/>
        </p:nvSpPr>
        <p:spPr>
          <a:xfrm>
            <a:off x="107640" y="1411560"/>
            <a:ext cx="8856360" cy="5257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550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OpenCL’s Standard Portable Intermediate Representation (SPIR)</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Based on LLVM’s IR</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Makes interchangeable front- and back-ends straightforward</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Now libraries of OpenCL kernels can be distributed in "binary" form, protecting software developer IP</a:t>
            </a:r>
            <a:endParaRPr lang="en-US" sz="2800" b="0" strike="noStrike" spc="-1">
              <a:latin typeface="Arial"/>
            </a:endParaRPr>
          </a:p>
          <a:p>
            <a:pPr>
              <a:lnSpc>
                <a:spcPct val="100000"/>
              </a:lnSpc>
              <a:spcBef>
                <a:spcPts val="641"/>
              </a:spcBef>
            </a:pP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OpenCL 2.0 adds support for:</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Shared virtual memory to share addresses between the host and the devices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Dynamic (nested) parallelism, enabling kernels to directly enqueue other kernels on the same device without host intervention</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A formal memory model based on C11</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A generic address space to enable easier mixing and matching between host/global/local/private</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Pipes as memory objects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Sub-groups to expose warp/wavefront-like hardware features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Lots of other improvements!</a:t>
            </a:r>
            <a:endParaRPr lang="en-US" sz="2800" b="0" strike="noStrike" spc="-1">
              <a:latin typeface="Arial"/>
            </a:endParaRPr>
          </a:p>
          <a:p>
            <a:pPr>
              <a:lnSpc>
                <a:spcPct val="100000"/>
              </a:lnSpc>
              <a:spcBef>
                <a:spcPts val="641"/>
              </a:spcBef>
            </a:pP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For the latest news on SPIR and new OpenCL versions see:</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u="sng" strike="noStrike" spc="-1">
                <a:solidFill>
                  <a:srgbClr val="0000FF"/>
                </a:solidFill>
                <a:uFillTx/>
                <a:latin typeface="Trebuchet MS"/>
                <a:hlinkClick r:id="rId2"/>
              </a:rPr>
              <a:t>http://www.khronos.org/opencl/</a:t>
            </a:r>
            <a:r>
              <a:rPr lang="en-US" sz="2800" b="0" strike="noStrike" spc="-1">
                <a:solidFill>
                  <a:srgbClr val="000000"/>
                </a:solidFill>
                <a:latin typeface="Trebuchet MS"/>
              </a:rPr>
              <a:t> </a:t>
            </a:r>
            <a:endParaRPr lang="en-US" sz="2800" b="0" strike="noStrike" spc="-1">
              <a:latin typeface="Arial"/>
            </a:endParaRPr>
          </a:p>
        </p:txBody>
      </p:sp>
      <p:sp>
        <p:nvSpPr>
          <p:cNvPr id="2099" name="CustomShape 3"/>
          <p:cNvSpPr/>
          <p:nvPr/>
        </p:nvSpPr>
        <p:spPr>
          <a:xfrm>
            <a:off x="4284000" y="6597360"/>
            <a:ext cx="4860720" cy="259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algn="r">
              <a:lnSpc>
                <a:spcPct val="100000"/>
              </a:lnSpc>
              <a:spcBef>
                <a:spcPts val="241"/>
              </a:spcBef>
            </a:pPr>
            <a:r>
              <a:rPr lang="zh-CN" altLang="en-US" sz="1200" b="0" strike="noStrike" spc="-1" dirty="0">
                <a:solidFill>
                  <a:srgbClr val="000000"/>
                </a:solidFill>
                <a:latin typeface="Trebuchet MS"/>
                <a:ea typeface="DejaVu Sans"/>
              </a:rPr>
              <a:t>第三方名称是其公司所有财产</a:t>
            </a:r>
            <a:endParaRPr lang="en-US" sz="1200" b="0" strike="noStrike" spc="-1" dirty="0">
              <a:latin typeface="Arial"/>
            </a:endParaRPr>
          </a:p>
        </p:txBody>
      </p:sp>
    </p:spTree>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0" name="CustomShape 1"/>
          <p:cNvSpPr/>
          <p:nvPr/>
        </p:nvSpPr>
        <p:spPr>
          <a:xfrm>
            <a:off x="107640" y="27468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lnSpcReduction="20000"/>
          </a:bodyPr>
          <a:lstStyle/>
          <a:p>
            <a:pPr algn="ctr">
              <a:lnSpc>
                <a:spcPct val="100000"/>
              </a:lnSpc>
            </a:pPr>
            <a:r>
              <a:rPr lang="en-US" sz="4400" b="0" strike="noStrike" spc="-1">
                <a:solidFill>
                  <a:srgbClr val="000000"/>
                </a:solidFill>
                <a:latin typeface="Trebuchet MS"/>
              </a:rPr>
              <a:t>Resources:</a:t>
            </a:r>
            <a:br/>
            <a:r>
              <a:rPr lang="en-US" sz="4400" b="0" strike="noStrike" spc="-1">
                <a:solidFill>
                  <a:srgbClr val="000000"/>
                </a:solidFill>
                <a:latin typeface="Trebuchet MS"/>
              </a:rPr>
              <a:t>https://www.khronos.org/opencl/</a:t>
            </a:r>
            <a:endParaRPr lang="en-US" sz="4400" b="0" strike="noStrike" spc="-1">
              <a:latin typeface="Arial"/>
            </a:endParaRPr>
          </a:p>
        </p:txBody>
      </p:sp>
      <p:sp>
        <p:nvSpPr>
          <p:cNvPr id="2101" name="CustomShape 2"/>
          <p:cNvSpPr/>
          <p:nvPr/>
        </p:nvSpPr>
        <p:spPr>
          <a:xfrm>
            <a:off x="1979640" y="4221000"/>
            <a:ext cx="6526080" cy="912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1" strike="noStrike" spc="-1">
                <a:solidFill>
                  <a:srgbClr val="000000"/>
                </a:solidFill>
                <a:latin typeface="Trebuchet MS"/>
                <a:ea typeface="DejaVu Sans"/>
              </a:rPr>
              <a:t>OpenCL Programming Guide</a:t>
            </a:r>
            <a:r>
              <a:rPr lang="en-US" sz="1800" b="0" strike="noStrike" spc="-1">
                <a:solidFill>
                  <a:srgbClr val="000000"/>
                </a:solidFill>
                <a:latin typeface="Trebuchet MS"/>
                <a:ea typeface="DejaVu Sans"/>
              </a:rPr>
              <a:t>: </a:t>
            </a:r>
            <a:endParaRPr lang="en-US" sz="1800" b="0" strike="noStrike" spc="-1">
              <a:latin typeface="Arial"/>
            </a:endParaRPr>
          </a:p>
          <a:p>
            <a:pPr>
              <a:lnSpc>
                <a:spcPct val="100000"/>
              </a:lnSpc>
            </a:pPr>
            <a:r>
              <a:rPr lang="en-US" sz="1800" b="0" strike="noStrike" spc="-1">
                <a:solidFill>
                  <a:srgbClr val="000000"/>
                </a:solidFill>
                <a:latin typeface="Trebuchet MS"/>
                <a:ea typeface="DejaVu Sans"/>
              </a:rPr>
              <a:t>Aaftab Munshi, Benedict Gaster, Timothy G. Mattson and James Fung, 2011 </a:t>
            </a:r>
            <a:endParaRPr lang="en-US" sz="1800" b="0" strike="noStrike" spc="-1">
              <a:latin typeface="Arial"/>
            </a:endParaRPr>
          </a:p>
        </p:txBody>
      </p:sp>
      <p:sp>
        <p:nvSpPr>
          <p:cNvPr id="2102" name="CustomShape 3"/>
          <p:cNvSpPr/>
          <p:nvPr/>
        </p:nvSpPr>
        <p:spPr>
          <a:xfrm>
            <a:off x="1979640" y="5373360"/>
            <a:ext cx="6526080" cy="912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1" strike="noStrike" spc="-1">
                <a:solidFill>
                  <a:srgbClr val="000000"/>
                </a:solidFill>
                <a:latin typeface="Trebuchet MS"/>
                <a:ea typeface="DejaVu Sans"/>
              </a:rPr>
              <a:t>Heterogeneous Computing with OpenCL</a:t>
            </a:r>
            <a:endParaRPr lang="en-US" sz="1800" b="0" strike="noStrike" spc="-1">
              <a:latin typeface="Arial"/>
            </a:endParaRPr>
          </a:p>
          <a:p>
            <a:pPr>
              <a:lnSpc>
                <a:spcPct val="100000"/>
              </a:lnSpc>
            </a:pPr>
            <a:r>
              <a:rPr lang="en-US" sz="1800" b="0" strike="noStrike" spc="-1">
                <a:solidFill>
                  <a:srgbClr val="000000"/>
                </a:solidFill>
                <a:latin typeface="Trebuchet MS"/>
                <a:ea typeface="DejaVu Sans"/>
              </a:rPr>
              <a:t>Benedict Gaster, Lee Howes, David R. Kaeli, Perhaad Mistry and Dana Schaa, 2011</a:t>
            </a:r>
            <a:endParaRPr lang="en-US" sz="1800" b="0" strike="noStrike" spc="-1">
              <a:latin typeface="Arial"/>
            </a:endParaRPr>
          </a:p>
        </p:txBody>
      </p:sp>
      <p:grpSp>
        <p:nvGrpSpPr>
          <p:cNvPr id="2103" name="Group 4"/>
          <p:cNvGrpSpPr/>
          <p:nvPr/>
        </p:nvGrpSpPr>
        <p:grpSpPr>
          <a:xfrm>
            <a:off x="621000" y="5301360"/>
            <a:ext cx="844560" cy="1007280"/>
            <a:chOff x="621000" y="5301360"/>
            <a:chExt cx="844560" cy="1007280"/>
          </a:xfrm>
        </p:grpSpPr>
        <p:pic>
          <p:nvPicPr>
            <p:cNvPr id="2104" name="Picture 2"/>
            <p:cNvPicPr/>
            <p:nvPr/>
          </p:nvPicPr>
          <p:blipFill>
            <a:blip r:embed="rId2"/>
            <a:stretch/>
          </p:blipFill>
          <p:spPr>
            <a:xfrm>
              <a:off x="621000" y="5301360"/>
              <a:ext cx="820440" cy="1007280"/>
            </a:xfrm>
            <a:prstGeom prst="rect">
              <a:avLst/>
            </a:prstGeom>
            <a:ln w="9360">
              <a:noFill/>
            </a:ln>
          </p:spPr>
        </p:pic>
        <p:sp>
          <p:nvSpPr>
            <p:cNvPr id="2105" name="CustomShape 5"/>
            <p:cNvSpPr/>
            <p:nvPr/>
          </p:nvSpPr>
          <p:spPr>
            <a:xfrm>
              <a:off x="1391400" y="5315040"/>
              <a:ext cx="74160" cy="817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106" name="Line 6"/>
            <p:cNvSpPr/>
            <p:nvPr/>
          </p:nvSpPr>
          <p:spPr>
            <a:xfrm flipH="1" flipV="1">
              <a:off x="1428480" y="5314680"/>
              <a:ext cx="720" cy="982080"/>
            </a:xfrm>
            <a:prstGeom prst="line">
              <a:avLst/>
            </a:prstGeom>
            <a:ln>
              <a:solidFill>
                <a:schemeClr val="bg2"/>
              </a:solidFill>
              <a:round/>
            </a:ln>
          </p:spPr>
          <p:style>
            <a:lnRef idx="1">
              <a:schemeClr val="accent1"/>
            </a:lnRef>
            <a:fillRef idx="0">
              <a:schemeClr val="accent1"/>
            </a:fillRef>
            <a:effectRef idx="0">
              <a:schemeClr val="accent1"/>
            </a:effectRef>
            <a:fontRef idx="minor"/>
          </p:style>
        </p:sp>
      </p:grpSp>
      <p:grpSp>
        <p:nvGrpSpPr>
          <p:cNvPr id="2107" name="Group 7"/>
          <p:cNvGrpSpPr/>
          <p:nvPr/>
        </p:nvGrpSpPr>
        <p:grpSpPr>
          <a:xfrm>
            <a:off x="611640" y="4131360"/>
            <a:ext cx="863280" cy="1097280"/>
            <a:chOff x="611640" y="4131360"/>
            <a:chExt cx="863280" cy="1097280"/>
          </a:xfrm>
        </p:grpSpPr>
        <p:pic>
          <p:nvPicPr>
            <p:cNvPr id="2108" name="Picture 10"/>
            <p:cNvPicPr/>
            <p:nvPr/>
          </p:nvPicPr>
          <p:blipFill>
            <a:blip r:embed="rId3"/>
            <a:stretch/>
          </p:blipFill>
          <p:spPr>
            <a:xfrm>
              <a:off x="611640" y="4131360"/>
              <a:ext cx="840240" cy="1097280"/>
            </a:xfrm>
            <a:prstGeom prst="rect">
              <a:avLst/>
            </a:prstGeom>
            <a:ln w="9360">
              <a:noFill/>
            </a:ln>
          </p:spPr>
        </p:pic>
        <p:sp>
          <p:nvSpPr>
            <p:cNvPr id="2109" name="CustomShape 8"/>
            <p:cNvSpPr/>
            <p:nvPr/>
          </p:nvSpPr>
          <p:spPr>
            <a:xfrm>
              <a:off x="1405080" y="4141800"/>
              <a:ext cx="54720" cy="97560"/>
            </a:xfrm>
            <a:prstGeom prst="rect">
              <a:avLst/>
            </a:prstGeom>
            <a:solidFill>
              <a:srgbClr val="06A69E"/>
            </a:solidFill>
            <a:ln>
              <a:noFill/>
            </a:ln>
          </p:spPr>
          <p:style>
            <a:lnRef idx="2">
              <a:schemeClr val="accent1">
                <a:shade val="50000"/>
              </a:schemeClr>
            </a:lnRef>
            <a:fillRef idx="1">
              <a:schemeClr val="accent1"/>
            </a:fillRef>
            <a:effectRef idx="0">
              <a:schemeClr val="accent1"/>
            </a:effectRef>
            <a:fontRef idx="minor"/>
          </p:style>
        </p:sp>
        <p:sp>
          <p:nvSpPr>
            <p:cNvPr id="2110" name="CustomShape 9"/>
            <p:cNvSpPr/>
            <p:nvPr/>
          </p:nvSpPr>
          <p:spPr>
            <a:xfrm>
              <a:off x="1443600" y="4135320"/>
              <a:ext cx="31320" cy="1360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pic>
        <p:nvPicPr>
          <p:cNvPr id="2111" name="Picture 14"/>
          <p:cNvPicPr/>
          <p:nvPr/>
        </p:nvPicPr>
        <p:blipFill>
          <a:blip r:embed="rId4"/>
          <a:stretch/>
        </p:blipFill>
        <p:spPr>
          <a:xfrm>
            <a:off x="611640" y="1700640"/>
            <a:ext cx="863280" cy="1108800"/>
          </a:xfrm>
          <a:prstGeom prst="rect">
            <a:avLst/>
          </a:prstGeom>
          <a:ln>
            <a:noFill/>
          </a:ln>
        </p:spPr>
      </p:pic>
      <p:sp>
        <p:nvSpPr>
          <p:cNvPr id="2112" name="CustomShape 10"/>
          <p:cNvSpPr/>
          <p:nvPr/>
        </p:nvSpPr>
        <p:spPr>
          <a:xfrm>
            <a:off x="1979640" y="1785600"/>
            <a:ext cx="6526080" cy="912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1" strike="noStrike" spc="-1">
                <a:solidFill>
                  <a:srgbClr val="000000"/>
                </a:solidFill>
                <a:latin typeface="Trebuchet MS"/>
                <a:ea typeface="DejaVu Sans"/>
              </a:rPr>
              <a:t>The OpenCL specification</a:t>
            </a:r>
            <a:endParaRPr lang="en-US" sz="1800" b="0" strike="noStrike" spc="-1">
              <a:latin typeface="Arial"/>
            </a:endParaRPr>
          </a:p>
          <a:p>
            <a:pPr>
              <a:lnSpc>
                <a:spcPct val="100000"/>
              </a:lnSpc>
            </a:pPr>
            <a:r>
              <a:rPr lang="en-US" sz="1800" b="0" strike="noStrike" spc="-1">
                <a:solidFill>
                  <a:srgbClr val="000000"/>
                </a:solidFill>
                <a:latin typeface="Trebuchet MS"/>
                <a:ea typeface="DejaVu Sans"/>
              </a:rPr>
              <a:t>Surprisingly approachable for a spec!</a:t>
            </a:r>
            <a:endParaRPr lang="en-US" sz="1800" b="0" strike="noStrike" spc="-1">
              <a:latin typeface="Arial"/>
            </a:endParaRPr>
          </a:p>
          <a:p>
            <a:pPr>
              <a:lnSpc>
                <a:spcPct val="100000"/>
              </a:lnSpc>
            </a:pPr>
            <a:r>
              <a:rPr lang="en-US" sz="1800" b="0" u="sng" strike="noStrike" spc="-1">
                <a:solidFill>
                  <a:srgbClr val="0000FF"/>
                </a:solidFill>
                <a:uFillTx/>
                <a:latin typeface="Trebuchet MS"/>
                <a:ea typeface="DejaVu Sans"/>
                <a:hlinkClick r:id="rId5"/>
              </a:rPr>
              <a:t>https://www.khronos.org/registry/cl/</a:t>
            </a:r>
            <a:r>
              <a:rPr lang="en-US" sz="1800" b="0" strike="noStrike" spc="-1">
                <a:solidFill>
                  <a:srgbClr val="000000"/>
                </a:solidFill>
                <a:latin typeface="Trebuchet MS"/>
                <a:ea typeface="DejaVu Sans"/>
              </a:rPr>
              <a:t> </a:t>
            </a:r>
            <a:endParaRPr lang="en-US" sz="1800" b="0" strike="noStrike" spc="-1">
              <a:latin typeface="Arial"/>
            </a:endParaRPr>
          </a:p>
        </p:txBody>
      </p:sp>
      <p:pic>
        <p:nvPicPr>
          <p:cNvPr id="2113" name="Picture 2"/>
          <p:cNvPicPr/>
          <p:nvPr/>
        </p:nvPicPr>
        <p:blipFill>
          <a:blip r:embed="rId6"/>
          <a:stretch/>
        </p:blipFill>
        <p:spPr>
          <a:xfrm>
            <a:off x="611640" y="2925000"/>
            <a:ext cx="863280" cy="1109520"/>
          </a:xfrm>
          <a:prstGeom prst="rect">
            <a:avLst/>
          </a:prstGeom>
          <a:ln w="9360">
            <a:noFill/>
          </a:ln>
        </p:spPr>
      </p:pic>
      <p:sp>
        <p:nvSpPr>
          <p:cNvPr id="2114" name="CustomShape 11"/>
          <p:cNvSpPr/>
          <p:nvPr/>
        </p:nvSpPr>
        <p:spPr>
          <a:xfrm>
            <a:off x="1979640" y="2997000"/>
            <a:ext cx="6526080" cy="912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1" strike="noStrike" spc="-1">
                <a:solidFill>
                  <a:srgbClr val="000000"/>
                </a:solidFill>
                <a:latin typeface="Trebuchet MS"/>
                <a:ea typeface="DejaVu Sans"/>
              </a:rPr>
              <a:t>OpenCL reference card</a:t>
            </a:r>
            <a:endParaRPr lang="en-US" sz="1800" b="0" strike="noStrike" spc="-1">
              <a:latin typeface="Arial"/>
            </a:endParaRPr>
          </a:p>
          <a:p>
            <a:pPr>
              <a:lnSpc>
                <a:spcPct val="100000"/>
              </a:lnSpc>
            </a:pPr>
            <a:r>
              <a:rPr lang="en-US" sz="1800" b="0" strike="noStrike" spc="-1">
                <a:solidFill>
                  <a:srgbClr val="000000"/>
                </a:solidFill>
                <a:latin typeface="Trebuchet MS"/>
                <a:ea typeface="DejaVu Sans"/>
              </a:rPr>
              <a:t>Useful to have on your desk(top)</a:t>
            </a:r>
            <a:endParaRPr lang="en-US" sz="1800" b="0" strike="noStrike" spc="-1">
              <a:latin typeface="Arial"/>
            </a:endParaRPr>
          </a:p>
          <a:p>
            <a:pPr>
              <a:lnSpc>
                <a:spcPct val="100000"/>
              </a:lnSpc>
            </a:pPr>
            <a:r>
              <a:rPr lang="en-US" sz="1800" b="0" strike="noStrike" spc="-1">
                <a:solidFill>
                  <a:srgbClr val="000000"/>
                </a:solidFill>
                <a:latin typeface="Trebuchet MS"/>
                <a:ea typeface="DejaVu Sans"/>
              </a:rPr>
              <a:t>Available on the same page as the spec.</a:t>
            </a:r>
            <a:endParaRPr lang="en-US" sz="1800" b="0" strike="noStrike" spc="-1">
              <a:latin typeface="Arial"/>
            </a:endParaRPr>
          </a:p>
        </p:txBody>
      </p:sp>
    </p:spTree>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5"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Other OpenCL resources</a:t>
            </a:r>
            <a:endParaRPr lang="en-US" sz="4400" b="0" strike="noStrike" spc="-1">
              <a:latin typeface="Arial"/>
            </a:endParaRPr>
          </a:p>
        </p:txBody>
      </p:sp>
      <p:sp>
        <p:nvSpPr>
          <p:cNvPr id="2116" name="CustomShape 2"/>
          <p:cNvSpPr/>
          <p:nvPr/>
        </p:nvSpPr>
        <p:spPr>
          <a:xfrm>
            <a:off x="457200" y="1600200"/>
            <a:ext cx="8228880" cy="4996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New annual OpenCL conference</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u="sng" strike="noStrike" spc="-1">
                <a:solidFill>
                  <a:srgbClr val="0000FF"/>
                </a:solidFill>
                <a:uFillTx/>
                <a:latin typeface="Trebuchet MS"/>
                <a:hlinkClick r:id="rId2"/>
              </a:rPr>
              <a:t>http://www.iwocl.org/</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Held in May each year</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CFP to be announced at SC</a:t>
            </a:r>
            <a:endParaRPr lang="en-US" sz="2800" b="0" strike="noStrike" spc="-1">
              <a:latin typeface="Arial"/>
            </a:endParaRPr>
          </a:p>
          <a:p>
            <a:pPr>
              <a:lnSpc>
                <a:spcPct val="100000"/>
              </a:lnSpc>
              <a:spcBef>
                <a:spcPts val="641"/>
              </a:spcBef>
            </a:pP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OpenCL Forums:</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Khronos' OpenCL forums are the central place to be:</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u="sng" strike="noStrike" spc="-1">
                <a:solidFill>
                  <a:srgbClr val="0000FF"/>
                </a:solidFill>
                <a:uFillTx/>
                <a:latin typeface="Trebuchet MS"/>
                <a:hlinkClick r:id="rId3"/>
              </a:rPr>
              <a:t>http://www.khronos.org/message_boards/forumdisplay.php?f=61</a:t>
            </a:r>
            <a:r>
              <a:rPr lang="en-US" sz="2800" b="0" strike="noStrike" spc="-1">
                <a:solidFill>
                  <a:srgbClr val="000000"/>
                </a:solidFill>
                <a:latin typeface="Trebuchet MS"/>
              </a:rPr>
              <a:t> </a:t>
            </a:r>
            <a:endParaRPr lang="en-US" sz="2800" b="0" strike="noStrike" spc="-1">
              <a:latin typeface="Arial"/>
            </a:endParaRPr>
          </a:p>
          <a:p>
            <a:pPr>
              <a:lnSpc>
                <a:spcPct val="100000"/>
              </a:lnSpc>
              <a:spcBef>
                <a:spcPts val="641"/>
              </a:spcBef>
            </a:pPr>
            <a:endParaRPr lang="en-US" sz="2800" b="0" strike="noStrike" spc="-1">
              <a:latin typeface="Arial"/>
            </a:endParaRPr>
          </a:p>
        </p:txBody>
      </p:sp>
      <p:pic>
        <p:nvPicPr>
          <p:cNvPr id="2117" name="Picture 4"/>
          <p:cNvPicPr/>
          <p:nvPr/>
        </p:nvPicPr>
        <p:blipFill>
          <a:blip r:embed="rId4"/>
          <a:stretch/>
        </p:blipFill>
        <p:spPr>
          <a:xfrm>
            <a:off x="5436000" y="2133000"/>
            <a:ext cx="3006000" cy="739800"/>
          </a:xfrm>
          <a:prstGeom prst="rect">
            <a:avLst/>
          </a:prstGeom>
          <a:ln>
            <a:noFill/>
          </a:ln>
        </p:spPr>
      </p:pic>
    </p:spTree>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8"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Other OpenCL resources</a:t>
            </a:r>
            <a:endParaRPr lang="en-US" sz="4400" b="0" strike="noStrike" spc="-1">
              <a:latin typeface="Arial"/>
            </a:endParaRPr>
          </a:p>
        </p:txBody>
      </p:sp>
      <p:sp>
        <p:nvSpPr>
          <p:cNvPr id="2119"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1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CLU: a library of useful C-level OpenCL utilities, such as program initialization, CL kernel code compilation and calling kernels with their arguments (bit like GLUT!):</a:t>
            </a:r>
            <a:r>
              <a:rPr lang="en-US" sz="3200" b="0" u="sng" strike="noStrike" spc="-1">
                <a:solidFill>
                  <a:srgbClr val="0000FF"/>
                </a:solidFill>
                <a:uFillTx/>
                <a:latin typeface="Trebuchet MS"/>
                <a:hlinkClick r:id="rId2"/>
              </a:rPr>
              <a:t>https://github.com/Computing-Language-Utility/CLU</a:t>
            </a:r>
            <a:endParaRPr lang="en-US" sz="3200" b="0" strike="noStrike" spc="-1">
              <a:latin typeface="Arial"/>
            </a:endParaRPr>
          </a:p>
          <a:p>
            <a:pPr>
              <a:lnSpc>
                <a:spcPct val="100000"/>
              </a:lnSpc>
              <a:spcBef>
                <a:spcPts val="641"/>
              </a:spcBef>
            </a:pP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clMath: an open source BLAS / FFT library originally developed by AMD</a:t>
            </a:r>
            <a:r>
              <a:rPr lang="en-US" sz="3200" b="0" u="sng" strike="noStrike" spc="-1">
                <a:solidFill>
                  <a:srgbClr val="0000FF"/>
                </a:solidFill>
                <a:uFillTx/>
                <a:latin typeface="Trebuchet MS"/>
                <a:hlinkClick r:id="rId3"/>
              </a:rPr>
              <a:t>https://github.com/clMathLibraries/clBLAS and </a:t>
            </a:r>
            <a:r>
              <a:rPr lang="en-US" sz="3200" b="0" u="sng" strike="noStrike" spc="-1">
                <a:solidFill>
                  <a:srgbClr val="0000FF"/>
                </a:solidFill>
                <a:uFillTx/>
                <a:latin typeface="Trebuchet MS"/>
                <a:hlinkClick r:id="rId4"/>
              </a:rPr>
              <a:t>https://github.com/clMathLibraries/clFFT</a:t>
            </a:r>
            <a:endParaRPr lang="en-US" sz="3200" b="0" strike="noStrike" spc="-1">
              <a:latin typeface="Arial"/>
            </a:endParaRPr>
          </a:p>
        </p:txBody>
      </p:sp>
    </p:spTree>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0" name="CustomShape 1"/>
          <p:cNvSpPr/>
          <p:nvPr/>
        </p:nvSpPr>
        <p:spPr>
          <a:xfrm>
            <a:off x="722160" y="4406760"/>
            <a:ext cx="7771680" cy="1361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altLang="zh-CN" sz="4000" b="1" strike="noStrike" cap="all" spc="-1" dirty="0">
                <a:solidFill>
                  <a:srgbClr val="000000"/>
                </a:solidFill>
                <a:latin typeface="Trebuchet MS"/>
              </a:rPr>
              <a:t>OpenCL </a:t>
            </a:r>
            <a:r>
              <a:rPr lang="zh-CN" altLang="en-US" sz="4000" b="1" strike="noStrike" cap="all" spc="-1" dirty="0">
                <a:solidFill>
                  <a:srgbClr val="000000"/>
                </a:solidFill>
                <a:latin typeface="Trebuchet MS"/>
              </a:rPr>
              <a:t>版本</a:t>
            </a:r>
            <a:endParaRPr lang="en-US" altLang="zh-CN" sz="4000" b="1" strike="noStrike" cap="all" spc="-1" dirty="0">
              <a:solidFill>
                <a:srgbClr val="000000"/>
              </a:solidFill>
              <a:latin typeface="Trebuchet MS"/>
            </a:endParaRPr>
          </a:p>
          <a:p>
            <a:pPr>
              <a:lnSpc>
                <a:spcPct val="100000"/>
              </a:lnSpc>
            </a:pPr>
            <a:r>
              <a:rPr lang="en-US" sz="4000" b="1" strike="noStrike" cap="all" spc="-1" dirty="0">
                <a:solidFill>
                  <a:srgbClr val="000000"/>
                </a:solidFill>
                <a:latin typeface="Trebuchet MS"/>
              </a:rPr>
              <a:t>Versions of </a:t>
            </a:r>
            <a:r>
              <a:rPr lang="en-US" sz="4000" b="1" strike="noStrike" cap="all" spc="-1" dirty="0" err="1">
                <a:solidFill>
                  <a:srgbClr val="000000"/>
                </a:solidFill>
                <a:latin typeface="Trebuchet MS"/>
              </a:rPr>
              <a:t>opencl</a:t>
            </a:r>
            <a:endParaRPr lang="en-US" sz="4000" b="0" strike="noStrike" spc="-1" dirty="0">
              <a:latin typeface="Arial"/>
            </a:endParaRPr>
          </a:p>
        </p:txBody>
      </p:sp>
      <p:sp>
        <p:nvSpPr>
          <p:cNvPr id="2121" name="CustomShape 2"/>
          <p:cNvSpPr/>
          <p:nvPr/>
        </p:nvSpPr>
        <p:spPr>
          <a:xfrm>
            <a:off x="722160" y="2906640"/>
            <a:ext cx="7771680" cy="1499400"/>
          </a:xfrm>
          <a:prstGeom prst="rect">
            <a:avLst/>
          </a:prstGeom>
          <a:noFill/>
          <a:ln>
            <a:noFill/>
          </a:ln>
        </p:spPr>
        <p:style>
          <a:lnRef idx="0">
            <a:scrgbClr r="0" g="0" b="0"/>
          </a:lnRef>
          <a:fillRef idx="0">
            <a:scrgbClr r="0" g="0" b="0"/>
          </a:fillRef>
          <a:effectRef idx="0">
            <a:scrgbClr r="0" g="0" b="0"/>
          </a:effectRef>
          <a:fontRef idx="minor"/>
        </p:style>
      </p:sp>
    </p:spTree>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2"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OpenCL 1.0</a:t>
            </a:r>
            <a:endParaRPr lang="en-US" sz="4400" b="0" strike="noStrike" spc="-1">
              <a:latin typeface="Arial"/>
            </a:endParaRPr>
          </a:p>
        </p:txBody>
      </p:sp>
      <p:sp>
        <p:nvSpPr>
          <p:cNvPr id="2123"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First public release, December 2008</a:t>
            </a:r>
            <a:endParaRPr lang="en-US" sz="3200" b="0" strike="noStrike" spc="-1">
              <a:latin typeface="Arial"/>
            </a:endParaRPr>
          </a:p>
        </p:txBody>
      </p:sp>
    </p:spTree>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4"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OpenCL 1.1</a:t>
            </a:r>
            <a:endParaRPr lang="en-US" sz="4400" b="0" strike="noStrike" spc="-1">
              <a:latin typeface="Arial"/>
            </a:endParaRPr>
          </a:p>
        </p:txBody>
      </p:sp>
      <p:sp>
        <p:nvSpPr>
          <p:cNvPr id="2125"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Released June 2010</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Major new features:</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Sub buffers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User events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More built-in functions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32-bit atomics become core features</a:t>
            </a:r>
            <a:endParaRPr lang="en-US" sz="2800" b="0" strike="noStrike" spc="-1">
              <a:latin typeface="Arial"/>
            </a:endParaRPr>
          </a:p>
          <a:p>
            <a:pPr>
              <a:lnSpc>
                <a:spcPct val="100000"/>
              </a:lnSpc>
            </a:pPr>
            <a:endParaRPr lang="en-US" sz="2800" b="0" strike="noStrike" spc="-1">
              <a:latin typeface="Arial"/>
            </a:endParaRPr>
          </a:p>
        </p:txBody>
      </p:sp>
    </p:spTree>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6"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OpenCL 1.2</a:t>
            </a:r>
            <a:endParaRPr lang="en-US" sz="4400" b="0" strike="noStrike" spc="-1">
              <a:latin typeface="Arial"/>
            </a:endParaRPr>
          </a:p>
        </p:txBody>
      </p:sp>
      <p:sp>
        <p:nvSpPr>
          <p:cNvPr id="2127"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Released November 2011</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Major new features:</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Custom devices and built-in kernels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Device partitioning</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Support separate compilation and linking of programs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Greater support for OpenCL libraries</a:t>
            </a:r>
            <a:endParaRPr lang="en-US" sz="2800" b="0" strike="noStrike" spc="-1">
              <a:latin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 name="CustomShape 1"/>
          <p:cNvSpPr/>
          <p:nvPr/>
        </p:nvSpPr>
        <p:spPr>
          <a:xfrm>
            <a:off x="467640" y="0"/>
            <a:ext cx="8228880" cy="907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3600" b="0" strike="noStrike" spc="-1">
                <a:solidFill>
                  <a:srgbClr val="000000"/>
                </a:solidFill>
                <a:latin typeface="Trebuchet MS"/>
              </a:rPr>
              <a:t>OpenCL 的起源</a:t>
            </a:r>
            <a:endParaRPr lang="en-US" sz="3600" b="0" strike="noStrike" spc="-1">
              <a:latin typeface="Arial"/>
            </a:endParaRPr>
          </a:p>
        </p:txBody>
      </p:sp>
      <p:sp>
        <p:nvSpPr>
          <p:cNvPr id="500" name="CustomShape 2"/>
          <p:cNvSpPr/>
          <p:nvPr/>
        </p:nvSpPr>
        <p:spPr>
          <a:xfrm>
            <a:off x="-36360" y="1082880"/>
            <a:ext cx="863280" cy="820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000" b="1" strike="noStrike" spc="-1">
                <a:solidFill>
                  <a:srgbClr val="1F497D"/>
                </a:solidFill>
                <a:latin typeface="Trebuchet MS"/>
                <a:ea typeface="DejaVu Sans"/>
              </a:rPr>
              <a:t>AMD</a:t>
            </a:r>
            <a:endParaRPr lang="en-US" sz="2000" b="0" strike="noStrike" spc="-1">
              <a:latin typeface="Arial"/>
            </a:endParaRPr>
          </a:p>
        </p:txBody>
      </p:sp>
      <p:sp>
        <p:nvSpPr>
          <p:cNvPr id="501" name="CustomShape 3"/>
          <p:cNvSpPr/>
          <p:nvPr/>
        </p:nvSpPr>
        <p:spPr>
          <a:xfrm>
            <a:off x="-36360" y="1685880"/>
            <a:ext cx="863280" cy="455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000" b="1" strike="noStrike" spc="-1">
                <a:solidFill>
                  <a:srgbClr val="1F497D"/>
                </a:solidFill>
                <a:latin typeface="Trebuchet MS"/>
                <a:ea typeface="DejaVu Sans"/>
              </a:rPr>
              <a:t>ATI</a:t>
            </a:r>
            <a:endParaRPr lang="en-US" sz="2000" b="0" strike="noStrike" spc="-1">
              <a:latin typeface="Arial"/>
            </a:endParaRPr>
          </a:p>
        </p:txBody>
      </p:sp>
      <p:sp>
        <p:nvSpPr>
          <p:cNvPr id="502" name="CustomShape 4"/>
          <p:cNvSpPr/>
          <p:nvPr/>
        </p:nvSpPr>
        <p:spPr>
          <a:xfrm>
            <a:off x="-36360" y="2946240"/>
            <a:ext cx="1151280" cy="820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600" b="1" strike="noStrike" spc="-1">
                <a:solidFill>
                  <a:srgbClr val="1F497D"/>
                </a:solidFill>
                <a:latin typeface="Trebuchet MS"/>
                <a:ea typeface="DejaVu Sans"/>
              </a:rPr>
              <a:t>NVIDIA</a:t>
            </a:r>
            <a:endParaRPr lang="en-US" sz="1600" b="0" strike="noStrike" spc="-1">
              <a:latin typeface="Arial"/>
            </a:endParaRPr>
          </a:p>
        </p:txBody>
      </p:sp>
      <p:sp>
        <p:nvSpPr>
          <p:cNvPr id="503" name="CustomShape 5"/>
          <p:cNvSpPr/>
          <p:nvPr/>
        </p:nvSpPr>
        <p:spPr>
          <a:xfrm>
            <a:off x="-36360" y="4528800"/>
            <a:ext cx="863280" cy="820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000" b="1" strike="noStrike" spc="-1">
                <a:solidFill>
                  <a:srgbClr val="1F497D"/>
                </a:solidFill>
                <a:latin typeface="Trebuchet MS"/>
                <a:ea typeface="DejaVu Sans"/>
              </a:rPr>
              <a:t>Intel</a:t>
            </a:r>
            <a:endParaRPr lang="en-US" sz="2000" b="0" strike="noStrike" spc="-1">
              <a:latin typeface="Arial"/>
            </a:endParaRPr>
          </a:p>
        </p:txBody>
      </p:sp>
      <p:sp>
        <p:nvSpPr>
          <p:cNvPr id="504" name="CustomShape 6"/>
          <p:cNvSpPr/>
          <p:nvPr/>
        </p:nvSpPr>
        <p:spPr>
          <a:xfrm>
            <a:off x="-36360" y="5877360"/>
            <a:ext cx="1007280" cy="820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000" b="1" strike="noStrike" spc="-1">
                <a:solidFill>
                  <a:srgbClr val="1F497D"/>
                </a:solidFill>
                <a:latin typeface="Trebuchet MS"/>
                <a:ea typeface="DejaVu Sans"/>
              </a:rPr>
              <a:t>Apple</a:t>
            </a:r>
            <a:endParaRPr lang="en-US" sz="2000" b="0" strike="noStrike" spc="-1">
              <a:latin typeface="Arial"/>
            </a:endParaRPr>
          </a:p>
        </p:txBody>
      </p:sp>
      <p:sp>
        <p:nvSpPr>
          <p:cNvPr id="505" name="CustomShape 7"/>
          <p:cNvSpPr/>
          <p:nvPr/>
        </p:nvSpPr>
        <p:spPr>
          <a:xfrm>
            <a:off x="1341000" y="1224000"/>
            <a:ext cx="1871640" cy="1460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500" b="0" strike="noStrike" spc="-1">
                <a:solidFill>
                  <a:srgbClr val="000000"/>
                </a:solidFill>
                <a:latin typeface="Trebuchet MS"/>
                <a:ea typeface="DejaVu Sans"/>
              </a:rPr>
              <a:t>两家公司合并后需要对产品的通用支持</a:t>
            </a:r>
            <a:endParaRPr lang="en-US" sz="1500" b="0" strike="noStrike" spc="-1">
              <a:latin typeface="Arial"/>
            </a:endParaRPr>
          </a:p>
        </p:txBody>
      </p:sp>
      <p:sp>
        <p:nvSpPr>
          <p:cNvPr id="506" name="Line 8"/>
          <p:cNvSpPr/>
          <p:nvPr/>
        </p:nvSpPr>
        <p:spPr>
          <a:xfrm>
            <a:off x="827280" y="1313640"/>
            <a:ext cx="513720" cy="371880"/>
          </a:xfrm>
          <a:prstGeom prst="line">
            <a:avLst/>
          </a:prstGeom>
          <a:ln w="38160">
            <a:solidFill>
              <a:srgbClr val="4A7EBB"/>
            </a:solidFill>
            <a:round/>
          </a:ln>
        </p:spPr>
        <p:style>
          <a:lnRef idx="1">
            <a:schemeClr val="accent1"/>
          </a:lnRef>
          <a:fillRef idx="0">
            <a:schemeClr val="accent1"/>
          </a:fillRef>
          <a:effectRef idx="0">
            <a:schemeClr val="accent1"/>
          </a:effectRef>
          <a:fontRef idx="minor"/>
        </p:style>
      </p:sp>
      <p:sp>
        <p:nvSpPr>
          <p:cNvPr id="507" name="Line 9"/>
          <p:cNvSpPr/>
          <p:nvPr/>
        </p:nvSpPr>
        <p:spPr>
          <a:xfrm flipV="1">
            <a:off x="827280" y="1685520"/>
            <a:ext cx="513720" cy="231120"/>
          </a:xfrm>
          <a:prstGeom prst="line">
            <a:avLst/>
          </a:prstGeom>
          <a:ln w="38160">
            <a:solidFill>
              <a:srgbClr val="4A7EBB"/>
            </a:solidFill>
            <a:round/>
          </a:ln>
        </p:spPr>
        <p:style>
          <a:lnRef idx="1">
            <a:schemeClr val="accent1"/>
          </a:lnRef>
          <a:fillRef idx="0">
            <a:schemeClr val="accent1"/>
          </a:fillRef>
          <a:effectRef idx="0">
            <a:schemeClr val="accent1"/>
          </a:effectRef>
          <a:fontRef idx="minor"/>
        </p:style>
      </p:sp>
      <p:sp>
        <p:nvSpPr>
          <p:cNvPr id="508" name="CustomShape 10"/>
          <p:cNvSpPr/>
          <p:nvPr/>
        </p:nvSpPr>
        <p:spPr>
          <a:xfrm>
            <a:off x="1312200" y="2576880"/>
            <a:ext cx="1820160" cy="1460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altLang="zh-CN" sz="1500" b="0" strike="noStrike" spc="-1" dirty="0">
                <a:latin typeface="Arial"/>
              </a:rPr>
              <a:t>GPU </a:t>
            </a:r>
            <a:r>
              <a:rPr lang="zh-CN" altLang="en-US" sz="1500" b="0" strike="noStrike" spc="-1" dirty="0">
                <a:latin typeface="Arial"/>
              </a:rPr>
              <a:t>厂商想要抢占</a:t>
            </a:r>
            <a:r>
              <a:rPr lang="en-US" altLang="zh-CN" sz="1500" b="0" strike="noStrike" spc="-1" dirty="0">
                <a:latin typeface="Arial"/>
              </a:rPr>
              <a:t>CPU </a:t>
            </a:r>
            <a:r>
              <a:rPr lang="zh-CN" altLang="en-US" sz="1500" b="0" strike="noStrike" spc="-1" dirty="0">
                <a:latin typeface="Arial"/>
              </a:rPr>
              <a:t>市场</a:t>
            </a:r>
            <a:endParaRPr lang="en-US" sz="1500" b="0" strike="noStrike" spc="-1" dirty="0">
              <a:latin typeface="Arial"/>
            </a:endParaRPr>
          </a:p>
        </p:txBody>
      </p:sp>
      <p:sp>
        <p:nvSpPr>
          <p:cNvPr id="509" name="Line 11"/>
          <p:cNvSpPr/>
          <p:nvPr/>
        </p:nvSpPr>
        <p:spPr>
          <a:xfrm>
            <a:off x="826920" y="3177360"/>
            <a:ext cx="484920" cy="0"/>
          </a:xfrm>
          <a:prstGeom prst="line">
            <a:avLst/>
          </a:prstGeom>
          <a:ln w="38160">
            <a:solidFill>
              <a:srgbClr val="4A7EBB"/>
            </a:solidFill>
            <a:round/>
          </a:ln>
        </p:spPr>
        <p:style>
          <a:lnRef idx="1">
            <a:schemeClr val="accent1"/>
          </a:lnRef>
          <a:fillRef idx="0">
            <a:schemeClr val="accent1"/>
          </a:fillRef>
          <a:effectRef idx="0">
            <a:schemeClr val="accent1"/>
          </a:effectRef>
          <a:fontRef idx="minor"/>
        </p:style>
      </p:sp>
      <p:sp>
        <p:nvSpPr>
          <p:cNvPr id="510" name="CustomShape 12"/>
          <p:cNvSpPr/>
          <p:nvPr/>
        </p:nvSpPr>
        <p:spPr>
          <a:xfrm>
            <a:off x="1341000" y="4159440"/>
            <a:ext cx="1871640" cy="1187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500" strike="noStrike" spc="-1" dirty="0">
                <a:solidFill>
                  <a:srgbClr val="000000"/>
                </a:solidFill>
                <a:latin typeface="Trebuchet MS"/>
                <a:ea typeface="DejaVu Sans"/>
              </a:rPr>
              <a:t>CPU </a:t>
            </a:r>
            <a:r>
              <a:rPr lang="zh-CN" altLang="en-US" sz="1500" strike="noStrike" spc="-1" dirty="0">
                <a:solidFill>
                  <a:srgbClr val="000000"/>
                </a:solidFill>
                <a:latin typeface="Trebuchet MS"/>
                <a:ea typeface="DejaVu Sans"/>
              </a:rPr>
              <a:t>厂商想要抢占 </a:t>
            </a:r>
            <a:r>
              <a:rPr lang="en-US" altLang="zh-CN" sz="1500" strike="noStrike" spc="-1" dirty="0">
                <a:solidFill>
                  <a:srgbClr val="000000"/>
                </a:solidFill>
                <a:latin typeface="Trebuchet MS"/>
                <a:ea typeface="DejaVu Sans"/>
              </a:rPr>
              <a:t>GPU </a:t>
            </a:r>
            <a:r>
              <a:rPr lang="zh-CN" altLang="en-US" sz="1500" strike="noStrike" spc="-1" dirty="0">
                <a:solidFill>
                  <a:srgbClr val="000000"/>
                </a:solidFill>
                <a:latin typeface="Trebuchet MS"/>
                <a:ea typeface="DejaVu Sans"/>
              </a:rPr>
              <a:t>市场</a:t>
            </a:r>
            <a:endParaRPr lang="en-US" sz="1500" strike="noStrike" spc="-1" dirty="0">
              <a:latin typeface="Arial"/>
            </a:endParaRPr>
          </a:p>
        </p:txBody>
      </p:sp>
      <p:sp>
        <p:nvSpPr>
          <p:cNvPr id="511" name="Line 13"/>
          <p:cNvSpPr/>
          <p:nvPr/>
        </p:nvSpPr>
        <p:spPr>
          <a:xfrm>
            <a:off x="827280" y="4759560"/>
            <a:ext cx="513720" cy="360"/>
          </a:xfrm>
          <a:prstGeom prst="line">
            <a:avLst/>
          </a:prstGeom>
          <a:ln w="38160">
            <a:solidFill>
              <a:srgbClr val="4A7EBB"/>
            </a:solidFill>
            <a:round/>
          </a:ln>
        </p:spPr>
        <p:style>
          <a:lnRef idx="1">
            <a:schemeClr val="accent1"/>
          </a:lnRef>
          <a:fillRef idx="0">
            <a:schemeClr val="accent1"/>
          </a:fillRef>
          <a:effectRef idx="0">
            <a:schemeClr val="accent1"/>
          </a:effectRef>
          <a:fontRef idx="minor"/>
        </p:style>
      </p:sp>
      <p:sp>
        <p:nvSpPr>
          <p:cNvPr id="512" name="CustomShape 14"/>
          <p:cNvSpPr/>
          <p:nvPr/>
        </p:nvSpPr>
        <p:spPr>
          <a:xfrm>
            <a:off x="1323360" y="5508000"/>
            <a:ext cx="1936440" cy="1187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z="1500" b="0" strike="noStrike" spc="-1" dirty="0">
                <a:solidFill>
                  <a:srgbClr val="000000"/>
                </a:solidFill>
                <a:latin typeface="Trebuchet MS"/>
                <a:ea typeface="DejaVu Sans"/>
              </a:rPr>
              <a:t>厌倦了对不同的众核设备和 </a:t>
            </a:r>
            <a:r>
              <a:rPr lang="en-US" altLang="zh-CN" sz="1500" b="0" strike="noStrike" spc="-1" dirty="0">
                <a:solidFill>
                  <a:srgbClr val="000000"/>
                </a:solidFill>
                <a:latin typeface="Trebuchet MS"/>
                <a:ea typeface="DejaVu Sans"/>
              </a:rPr>
              <a:t>GPU </a:t>
            </a:r>
            <a:r>
              <a:rPr lang="zh-CN" altLang="en-US" sz="1500" b="0" strike="noStrike" spc="-1" dirty="0">
                <a:solidFill>
                  <a:srgbClr val="000000"/>
                </a:solidFill>
                <a:latin typeface="Trebuchet MS"/>
                <a:ea typeface="DejaVu Sans"/>
              </a:rPr>
              <a:t>等重复开发，推动厂商们标准化</a:t>
            </a:r>
            <a:endParaRPr lang="en-US" sz="1500" b="0" strike="noStrike" spc="-1" dirty="0">
              <a:latin typeface="Arial"/>
            </a:endParaRPr>
          </a:p>
        </p:txBody>
      </p:sp>
      <p:sp>
        <p:nvSpPr>
          <p:cNvPr id="513" name="Line 15"/>
          <p:cNvSpPr/>
          <p:nvPr/>
        </p:nvSpPr>
        <p:spPr>
          <a:xfrm>
            <a:off x="971280" y="6107760"/>
            <a:ext cx="352080" cy="360"/>
          </a:xfrm>
          <a:prstGeom prst="line">
            <a:avLst/>
          </a:prstGeom>
          <a:ln w="38160">
            <a:solidFill>
              <a:srgbClr val="4A7EBB"/>
            </a:solidFill>
            <a:round/>
          </a:ln>
        </p:spPr>
        <p:style>
          <a:lnRef idx="1">
            <a:schemeClr val="accent1"/>
          </a:lnRef>
          <a:fillRef idx="0">
            <a:schemeClr val="accent1"/>
          </a:fillRef>
          <a:effectRef idx="0">
            <a:schemeClr val="accent1"/>
          </a:effectRef>
          <a:fontRef idx="minor"/>
        </p:style>
      </p:sp>
      <p:sp>
        <p:nvSpPr>
          <p:cNvPr id="514" name="CustomShape 16"/>
          <p:cNvSpPr/>
          <p:nvPr/>
        </p:nvSpPr>
        <p:spPr>
          <a:xfrm>
            <a:off x="4226040" y="2287440"/>
            <a:ext cx="2590920" cy="1004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z="1600" b="1" strike="noStrike" spc="-1" dirty="0">
                <a:solidFill>
                  <a:srgbClr val="C0504D"/>
                </a:solidFill>
                <a:latin typeface="Trebuchet MS"/>
                <a:ea typeface="DejaVu Sans"/>
              </a:rPr>
              <a:t>写一个草稿，</a:t>
            </a:r>
            <a:r>
              <a:rPr lang="zh-CN" altLang="en-US" sz="1600" b="1" spc="-1" dirty="0">
                <a:solidFill>
                  <a:srgbClr val="C0504D"/>
                </a:solidFill>
                <a:latin typeface="Trebuchet MS"/>
                <a:ea typeface="DejaVu Sans"/>
              </a:rPr>
              <a:t>稻草人（</a:t>
            </a:r>
            <a:r>
              <a:rPr lang="en-US" altLang="zh-CN" sz="1600" b="1" spc="-1" dirty="0">
                <a:solidFill>
                  <a:srgbClr val="C0504D"/>
                </a:solidFill>
                <a:latin typeface="Trebuchet MS"/>
              </a:rPr>
              <a:t>straw man</a:t>
            </a:r>
            <a:r>
              <a:rPr lang="zh-CN" altLang="en-US" sz="1600" b="1" spc="-1" dirty="0">
                <a:solidFill>
                  <a:srgbClr val="C0504D"/>
                </a:solidFill>
                <a:latin typeface="Trebuchet MS"/>
                <a:ea typeface="DejaVu Sans"/>
              </a:rPr>
              <a:t>）</a:t>
            </a:r>
            <a:r>
              <a:rPr lang="en-US" sz="1600" b="1" strike="noStrike" spc="-1" dirty="0">
                <a:solidFill>
                  <a:srgbClr val="C0504D"/>
                </a:solidFill>
                <a:latin typeface="Trebuchet MS"/>
                <a:ea typeface="DejaVu Sans"/>
              </a:rPr>
              <a:t>API</a:t>
            </a:r>
            <a:endParaRPr lang="en-US" sz="1600" b="0" strike="noStrike" spc="-1" dirty="0">
              <a:latin typeface="Arial"/>
            </a:endParaRPr>
          </a:p>
        </p:txBody>
      </p:sp>
      <p:sp>
        <p:nvSpPr>
          <p:cNvPr id="515" name="Line 17"/>
          <p:cNvSpPr/>
          <p:nvPr/>
        </p:nvSpPr>
        <p:spPr>
          <a:xfrm>
            <a:off x="3213000" y="1685520"/>
            <a:ext cx="1013040" cy="955800"/>
          </a:xfrm>
          <a:prstGeom prst="line">
            <a:avLst/>
          </a:prstGeom>
          <a:ln w="38160">
            <a:solidFill>
              <a:srgbClr val="4A7EBB"/>
            </a:solidFill>
            <a:round/>
          </a:ln>
        </p:spPr>
        <p:style>
          <a:lnRef idx="1">
            <a:schemeClr val="accent1"/>
          </a:lnRef>
          <a:fillRef idx="0">
            <a:schemeClr val="accent1"/>
          </a:fillRef>
          <a:effectRef idx="0">
            <a:schemeClr val="accent1"/>
          </a:effectRef>
          <a:fontRef idx="minor"/>
        </p:style>
      </p:sp>
      <p:sp>
        <p:nvSpPr>
          <p:cNvPr id="516" name="Line 18"/>
          <p:cNvSpPr/>
          <p:nvPr/>
        </p:nvSpPr>
        <p:spPr>
          <a:xfrm flipV="1">
            <a:off x="3050280" y="2641320"/>
            <a:ext cx="1175760" cy="535680"/>
          </a:xfrm>
          <a:prstGeom prst="line">
            <a:avLst/>
          </a:prstGeom>
          <a:ln w="38160">
            <a:solidFill>
              <a:srgbClr val="4A7EBB"/>
            </a:solidFill>
            <a:round/>
          </a:ln>
        </p:spPr>
        <p:style>
          <a:lnRef idx="1">
            <a:schemeClr val="accent1"/>
          </a:lnRef>
          <a:fillRef idx="0">
            <a:schemeClr val="accent1"/>
          </a:fillRef>
          <a:effectRef idx="0">
            <a:schemeClr val="accent1"/>
          </a:effectRef>
          <a:fontRef idx="minor"/>
        </p:style>
      </p:sp>
      <p:sp>
        <p:nvSpPr>
          <p:cNvPr id="517" name="Line 19"/>
          <p:cNvSpPr/>
          <p:nvPr/>
        </p:nvSpPr>
        <p:spPr>
          <a:xfrm flipV="1">
            <a:off x="2277000" y="2641320"/>
            <a:ext cx="1949040" cy="1517760"/>
          </a:xfrm>
          <a:prstGeom prst="line">
            <a:avLst/>
          </a:prstGeom>
          <a:ln w="38160">
            <a:solidFill>
              <a:srgbClr val="4A7EBB"/>
            </a:solidFill>
            <a:round/>
          </a:ln>
        </p:spPr>
        <p:style>
          <a:lnRef idx="1">
            <a:schemeClr val="accent1"/>
          </a:lnRef>
          <a:fillRef idx="0">
            <a:schemeClr val="accent1"/>
          </a:fillRef>
          <a:effectRef idx="0">
            <a:schemeClr val="accent1"/>
          </a:effectRef>
          <a:fontRef idx="minor"/>
        </p:style>
      </p:sp>
      <p:sp>
        <p:nvSpPr>
          <p:cNvPr id="518" name="Line 20"/>
          <p:cNvSpPr/>
          <p:nvPr/>
        </p:nvSpPr>
        <p:spPr>
          <a:xfrm flipV="1">
            <a:off x="2763360" y="2641320"/>
            <a:ext cx="1462680" cy="2866320"/>
          </a:xfrm>
          <a:prstGeom prst="line">
            <a:avLst/>
          </a:prstGeom>
          <a:ln w="38160">
            <a:solidFill>
              <a:srgbClr val="4A7EBB"/>
            </a:solidFill>
            <a:round/>
          </a:ln>
        </p:spPr>
        <p:style>
          <a:lnRef idx="1">
            <a:schemeClr val="accent1"/>
          </a:lnRef>
          <a:fillRef idx="0">
            <a:schemeClr val="accent1"/>
          </a:fillRef>
          <a:effectRef idx="0">
            <a:schemeClr val="accent1"/>
          </a:effectRef>
          <a:fontRef idx="minor"/>
        </p:style>
      </p:sp>
      <p:sp>
        <p:nvSpPr>
          <p:cNvPr id="519" name="CustomShape 21"/>
          <p:cNvSpPr/>
          <p:nvPr/>
        </p:nvSpPr>
        <p:spPr>
          <a:xfrm>
            <a:off x="4362120" y="3974040"/>
            <a:ext cx="2319120" cy="1004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600" b="1" strike="noStrike" spc="-1" dirty="0" err="1">
                <a:solidFill>
                  <a:srgbClr val="C0504D"/>
                </a:solidFill>
                <a:latin typeface="Trebuchet MS"/>
                <a:ea typeface="DejaVu Sans"/>
              </a:rPr>
              <a:t>Khronos</a:t>
            </a:r>
            <a:r>
              <a:rPr lang="en-US" sz="1600" b="1" strike="noStrike" spc="-1" dirty="0">
                <a:solidFill>
                  <a:srgbClr val="C0504D"/>
                </a:solidFill>
                <a:latin typeface="Trebuchet MS"/>
                <a:ea typeface="DejaVu Sans"/>
              </a:rPr>
              <a:t> </a:t>
            </a:r>
            <a:r>
              <a:rPr lang="zh-CN" altLang="en-US" sz="1600" b="1" strike="noStrike" spc="-1" dirty="0">
                <a:solidFill>
                  <a:srgbClr val="C0504D"/>
                </a:solidFill>
                <a:latin typeface="Trebuchet MS"/>
                <a:ea typeface="DejaVu Sans"/>
              </a:rPr>
              <a:t>计算组织成立</a:t>
            </a:r>
            <a:endParaRPr lang="en-US" sz="1600" b="0" strike="noStrike" spc="-1" dirty="0">
              <a:latin typeface="Arial"/>
            </a:endParaRPr>
          </a:p>
        </p:txBody>
      </p:sp>
      <p:sp>
        <p:nvSpPr>
          <p:cNvPr id="520" name="Line 22"/>
          <p:cNvSpPr/>
          <p:nvPr/>
        </p:nvSpPr>
        <p:spPr>
          <a:xfrm>
            <a:off x="5521680" y="2995200"/>
            <a:ext cx="360" cy="978840"/>
          </a:xfrm>
          <a:prstGeom prst="line">
            <a:avLst/>
          </a:prstGeom>
          <a:ln w="38160">
            <a:solidFill>
              <a:srgbClr val="4A7EBB"/>
            </a:solidFill>
            <a:round/>
          </a:ln>
        </p:spPr>
        <p:style>
          <a:lnRef idx="1">
            <a:schemeClr val="accent1"/>
          </a:lnRef>
          <a:fillRef idx="0">
            <a:schemeClr val="accent1"/>
          </a:fillRef>
          <a:effectRef idx="0">
            <a:schemeClr val="accent1"/>
          </a:effectRef>
          <a:fontRef idx="minor"/>
        </p:style>
      </p:sp>
      <p:sp>
        <p:nvSpPr>
          <p:cNvPr id="521" name="CustomShape 23"/>
          <p:cNvSpPr/>
          <p:nvPr/>
        </p:nvSpPr>
        <p:spPr>
          <a:xfrm>
            <a:off x="7608240" y="740520"/>
            <a:ext cx="987120" cy="699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600" b="1" strike="noStrike" spc="-1">
                <a:solidFill>
                  <a:srgbClr val="9BBB59"/>
                </a:solidFill>
                <a:latin typeface="Trebuchet MS"/>
                <a:ea typeface="DejaVu Sans"/>
              </a:rPr>
              <a:t>ARM</a:t>
            </a:r>
            <a:endParaRPr lang="en-US" sz="1600" b="0" strike="noStrike" spc="-1">
              <a:latin typeface="Arial"/>
            </a:endParaRPr>
          </a:p>
        </p:txBody>
      </p:sp>
      <p:sp>
        <p:nvSpPr>
          <p:cNvPr id="522" name="CustomShape 24"/>
          <p:cNvSpPr/>
          <p:nvPr/>
        </p:nvSpPr>
        <p:spPr>
          <a:xfrm>
            <a:off x="7608240" y="1107720"/>
            <a:ext cx="1352880" cy="699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600" b="1" strike="noStrike" spc="-1">
                <a:solidFill>
                  <a:srgbClr val="9BBB59"/>
                </a:solidFill>
                <a:latin typeface="Trebuchet MS"/>
                <a:ea typeface="DejaVu Sans"/>
              </a:rPr>
              <a:t>Nokia</a:t>
            </a:r>
            <a:endParaRPr lang="en-US" sz="1600" b="0" strike="noStrike" spc="-1">
              <a:latin typeface="Arial"/>
            </a:endParaRPr>
          </a:p>
        </p:txBody>
      </p:sp>
      <p:sp>
        <p:nvSpPr>
          <p:cNvPr id="523" name="CustomShape 25"/>
          <p:cNvSpPr/>
          <p:nvPr/>
        </p:nvSpPr>
        <p:spPr>
          <a:xfrm>
            <a:off x="7608240" y="1474560"/>
            <a:ext cx="1078560" cy="699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600" b="1" strike="noStrike" spc="-1">
                <a:solidFill>
                  <a:srgbClr val="9BBB59"/>
                </a:solidFill>
                <a:latin typeface="Trebuchet MS"/>
                <a:ea typeface="DejaVu Sans"/>
              </a:rPr>
              <a:t>IBM</a:t>
            </a:r>
            <a:endParaRPr lang="en-US" sz="1600" b="0" strike="noStrike" spc="-1">
              <a:latin typeface="Arial"/>
            </a:endParaRPr>
          </a:p>
        </p:txBody>
      </p:sp>
      <p:sp>
        <p:nvSpPr>
          <p:cNvPr id="524" name="CustomShape 26"/>
          <p:cNvSpPr/>
          <p:nvPr/>
        </p:nvSpPr>
        <p:spPr>
          <a:xfrm>
            <a:off x="7608240" y="1841400"/>
            <a:ext cx="1352880" cy="699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600" b="1" strike="noStrike" spc="-1">
                <a:solidFill>
                  <a:srgbClr val="9BBB59"/>
                </a:solidFill>
                <a:latin typeface="Trebuchet MS"/>
                <a:ea typeface="DejaVu Sans"/>
              </a:rPr>
              <a:t>Sony</a:t>
            </a:r>
            <a:endParaRPr lang="en-US" sz="1600" b="0" strike="noStrike" spc="-1">
              <a:latin typeface="Arial"/>
            </a:endParaRPr>
          </a:p>
        </p:txBody>
      </p:sp>
      <p:sp>
        <p:nvSpPr>
          <p:cNvPr id="525" name="CustomShape 27"/>
          <p:cNvSpPr/>
          <p:nvPr/>
        </p:nvSpPr>
        <p:spPr>
          <a:xfrm>
            <a:off x="7608240" y="2208240"/>
            <a:ext cx="1992960" cy="699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600" b="1" strike="noStrike" spc="-1">
                <a:solidFill>
                  <a:srgbClr val="9BBB59"/>
                </a:solidFill>
                <a:latin typeface="Trebuchet MS"/>
                <a:ea typeface="DejaVu Sans"/>
              </a:rPr>
              <a:t>Qualcomm</a:t>
            </a:r>
            <a:endParaRPr lang="en-US" sz="1600" b="0" strike="noStrike" spc="-1">
              <a:latin typeface="Arial"/>
            </a:endParaRPr>
          </a:p>
        </p:txBody>
      </p:sp>
      <p:sp>
        <p:nvSpPr>
          <p:cNvPr id="526" name="CustomShape 28"/>
          <p:cNvSpPr/>
          <p:nvPr/>
        </p:nvSpPr>
        <p:spPr>
          <a:xfrm>
            <a:off x="7608240" y="2565000"/>
            <a:ext cx="1823760" cy="699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600" b="1" strike="noStrike" spc="-1">
                <a:solidFill>
                  <a:srgbClr val="9BBB59"/>
                </a:solidFill>
                <a:latin typeface="Trebuchet MS"/>
                <a:ea typeface="DejaVu Sans"/>
              </a:rPr>
              <a:t>Imagination</a:t>
            </a:r>
            <a:endParaRPr lang="en-US" sz="1600" b="0" strike="noStrike" spc="-1">
              <a:latin typeface="Arial"/>
            </a:endParaRPr>
          </a:p>
        </p:txBody>
      </p:sp>
      <p:sp>
        <p:nvSpPr>
          <p:cNvPr id="527" name="CustomShape 29"/>
          <p:cNvSpPr/>
          <p:nvPr/>
        </p:nvSpPr>
        <p:spPr>
          <a:xfrm>
            <a:off x="7608240" y="2941920"/>
            <a:ext cx="594000" cy="394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600" b="1" strike="noStrike" spc="-1">
                <a:solidFill>
                  <a:srgbClr val="9BBB59"/>
                </a:solidFill>
                <a:latin typeface="Trebuchet MS"/>
                <a:ea typeface="DejaVu Sans"/>
              </a:rPr>
              <a:t>TI</a:t>
            </a:r>
            <a:endParaRPr lang="en-US" sz="1600" b="0" strike="noStrike" spc="-1">
              <a:latin typeface="Arial"/>
            </a:endParaRPr>
          </a:p>
        </p:txBody>
      </p:sp>
      <p:sp>
        <p:nvSpPr>
          <p:cNvPr id="528" name="Line 30"/>
          <p:cNvSpPr/>
          <p:nvPr/>
        </p:nvSpPr>
        <p:spPr>
          <a:xfrm flipV="1">
            <a:off x="7249320" y="940680"/>
            <a:ext cx="23040" cy="3741480"/>
          </a:xfrm>
          <a:prstGeom prst="line">
            <a:avLst/>
          </a:prstGeom>
          <a:ln w="38160">
            <a:solidFill>
              <a:srgbClr val="4A7EBB"/>
            </a:solidFill>
            <a:round/>
            <a:headEnd type="triangle" w="med" len="med"/>
          </a:ln>
        </p:spPr>
        <p:style>
          <a:lnRef idx="1">
            <a:schemeClr val="accent1"/>
          </a:lnRef>
          <a:fillRef idx="0">
            <a:schemeClr val="accent1"/>
          </a:fillRef>
          <a:effectRef idx="0">
            <a:schemeClr val="accent1"/>
          </a:effectRef>
          <a:fontRef idx="minor"/>
        </p:style>
      </p:sp>
      <p:sp>
        <p:nvSpPr>
          <p:cNvPr id="529" name="Line 31"/>
          <p:cNvSpPr/>
          <p:nvPr/>
        </p:nvSpPr>
        <p:spPr>
          <a:xfrm>
            <a:off x="7272360" y="940680"/>
            <a:ext cx="335880" cy="360"/>
          </a:xfrm>
          <a:prstGeom prst="line">
            <a:avLst/>
          </a:prstGeom>
          <a:ln w="38160">
            <a:solidFill>
              <a:srgbClr val="4A7EBB"/>
            </a:solidFill>
            <a:round/>
          </a:ln>
        </p:spPr>
        <p:style>
          <a:lnRef idx="1">
            <a:schemeClr val="accent1"/>
          </a:lnRef>
          <a:fillRef idx="0">
            <a:schemeClr val="accent1"/>
          </a:fillRef>
          <a:effectRef idx="0">
            <a:schemeClr val="accent1"/>
          </a:effectRef>
          <a:fontRef idx="minor"/>
        </p:style>
      </p:sp>
      <p:sp>
        <p:nvSpPr>
          <p:cNvPr id="530" name="Line 32"/>
          <p:cNvSpPr/>
          <p:nvPr/>
        </p:nvSpPr>
        <p:spPr>
          <a:xfrm>
            <a:off x="7272360" y="1307520"/>
            <a:ext cx="335880" cy="360"/>
          </a:xfrm>
          <a:prstGeom prst="line">
            <a:avLst/>
          </a:prstGeom>
          <a:ln w="38160">
            <a:solidFill>
              <a:srgbClr val="4A7EBB"/>
            </a:solidFill>
            <a:round/>
          </a:ln>
        </p:spPr>
        <p:style>
          <a:lnRef idx="1">
            <a:schemeClr val="accent1"/>
          </a:lnRef>
          <a:fillRef idx="0">
            <a:schemeClr val="accent1"/>
          </a:fillRef>
          <a:effectRef idx="0">
            <a:schemeClr val="accent1"/>
          </a:effectRef>
          <a:fontRef idx="minor"/>
        </p:style>
      </p:sp>
      <p:sp>
        <p:nvSpPr>
          <p:cNvPr id="531" name="Line 33"/>
          <p:cNvSpPr/>
          <p:nvPr/>
        </p:nvSpPr>
        <p:spPr>
          <a:xfrm>
            <a:off x="7272360" y="1674360"/>
            <a:ext cx="335880" cy="360"/>
          </a:xfrm>
          <a:prstGeom prst="line">
            <a:avLst/>
          </a:prstGeom>
          <a:ln w="38160">
            <a:solidFill>
              <a:srgbClr val="4A7EBB"/>
            </a:solidFill>
            <a:round/>
          </a:ln>
        </p:spPr>
        <p:style>
          <a:lnRef idx="1">
            <a:schemeClr val="accent1"/>
          </a:lnRef>
          <a:fillRef idx="0">
            <a:schemeClr val="accent1"/>
          </a:fillRef>
          <a:effectRef idx="0">
            <a:schemeClr val="accent1"/>
          </a:effectRef>
          <a:fontRef idx="minor"/>
        </p:style>
      </p:sp>
      <p:sp>
        <p:nvSpPr>
          <p:cNvPr id="532" name="Line 34"/>
          <p:cNvSpPr/>
          <p:nvPr/>
        </p:nvSpPr>
        <p:spPr>
          <a:xfrm>
            <a:off x="7272360" y="2041200"/>
            <a:ext cx="335880" cy="360"/>
          </a:xfrm>
          <a:prstGeom prst="line">
            <a:avLst/>
          </a:prstGeom>
          <a:ln w="38160">
            <a:solidFill>
              <a:srgbClr val="4A7EBB"/>
            </a:solidFill>
            <a:round/>
          </a:ln>
        </p:spPr>
        <p:style>
          <a:lnRef idx="1">
            <a:schemeClr val="accent1"/>
          </a:lnRef>
          <a:fillRef idx="0">
            <a:schemeClr val="accent1"/>
          </a:fillRef>
          <a:effectRef idx="0">
            <a:schemeClr val="accent1"/>
          </a:effectRef>
          <a:fontRef idx="minor"/>
        </p:style>
      </p:sp>
      <p:sp>
        <p:nvSpPr>
          <p:cNvPr id="533" name="Line 35"/>
          <p:cNvSpPr/>
          <p:nvPr/>
        </p:nvSpPr>
        <p:spPr>
          <a:xfrm>
            <a:off x="7272360" y="2408040"/>
            <a:ext cx="335880" cy="360"/>
          </a:xfrm>
          <a:prstGeom prst="line">
            <a:avLst/>
          </a:prstGeom>
          <a:ln w="38160">
            <a:solidFill>
              <a:srgbClr val="4A7EBB"/>
            </a:solidFill>
            <a:round/>
          </a:ln>
        </p:spPr>
        <p:style>
          <a:lnRef idx="1">
            <a:schemeClr val="accent1"/>
          </a:lnRef>
          <a:fillRef idx="0">
            <a:schemeClr val="accent1"/>
          </a:fillRef>
          <a:effectRef idx="0">
            <a:schemeClr val="accent1"/>
          </a:effectRef>
          <a:fontRef idx="minor"/>
        </p:style>
      </p:sp>
      <p:sp>
        <p:nvSpPr>
          <p:cNvPr id="534" name="Line 36"/>
          <p:cNvSpPr/>
          <p:nvPr/>
        </p:nvSpPr>
        <p:spPr>
          <a:xfrm>
            <a:off x="7272360" y="2774880"/>
            <a:ext cx="335880" cy="360"/>
          </a:xfrm>
          <a:prstGeom prst="line">
            <a:avLst/>
          </a:prstGeom>
          <a:ln w="38160">
            <a:solidFill>
              <a:srgbClr val="4A7EBB"/>
            </a:solidFill>
            <a:round/>
          </a:ln>
        </p:spPr>
        <p:style>
          <a:lnRef idx="1">
            <a:schemeClr val="accent1"/>
          </a:lnRef>
          <a:fillRef idx="0">
            <a:schemeClr val="accent1"/>
          </a:fillRef>
          <a:effectRef idx="0">
            <a:schemeClr val="accent1"/>
          </a:effectRef>
          <a:fontRef idx="minor"/>
        </p:style>
      </p:sp>
      <p:sp>
        <p:nvSpPr>
          <p:cNvPr id="535" name="Line 37"/>
          <p:cNvSpPr/>
          <p:nvPr/>
        </p:nvSpPr>
        <p:spPr>
          <a:xfrm>
            <a:off x="7272360" y="3142080"/>
            <a:ext cx="335880" cy="360"/>
          </a:xfrm>
          <a:prstGeom prst="line">
            <a:avLst/>
          </a:prstGeom>
          <a:ln w="38160">
            <a:solidFill>
              <a:srgbClr val="4A7EBB"/>
            </a:solidFill>
            <a:round/>
          </a:ln>
        </p:spPr>
        <p:style>
          <a:lnRef idx="1">
            <a:schemeClr val="accent1"/>
          </a:lnRef>
          <a:fillRef idx="0">
            <a:schemeClr val="accent1"/>
          </a:fillRef>
          <a:effectRef idx="0">
            <a:schemeClr val="accent1"/>
          </a:effectRef>
          <a:fontRef idx="minor"/>
        </p:style>
      </p:sp>
      <p:sp>
        <p:nvSpPr>
          <p:cNvPr id="537" name="Line 39"/>
          <p:cNvSpPr/>
          <p:nvPr/>
        </p:nvSpPr>
        <p:spPr>
          <a:xfrm>
            <a:off x="6645960" y="4327920"/>
            <a:ext cx="614880" cy="360"/>
          </a:xfrm>
          <a:prstGeom prst="line">
            <a:avLst/>
          </a:prstGeom>
          <a:ln w="38160">
            <a:solidFill>
              <a:srgbClr val="4A7EBB"/>
            </a:solidFill>
            <a:round/>
          </a:ln>
        </p:spPr>
        <p:style>
          <a:lnRef idx="1">
            <a:schemeClr val="accent1"/>
          </a:lnRef>
          <a:fillRef idx="0">
            <a:schemeClr val="accent1"/>
          </a:fillRef>
          <a:effectRef idx="0">
            <a:schemeClr val="accent1"/>
          </a:effectRef>
          <a:fontRef idx="minor"/>
        </p:style>
      </p:sp>
      <p:sp>
        <p:nvSpPr>
          <p:cNvPr id="538" name="CustomShape 40"/>
          <p:cNvSpPr/>
          <p:nvPr/>
        </p:nvSpPr>
        <p:spPr>
          <a:xfrm>
            <a:off x="7572600" y="3335760"/>
            <a:ext cx="1426320" cy="699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600" b="1" strike="noStrike" spc="-1">
                <a:solidFill>
                  <a:srgbClr val="9BBB59"/>
                </a:solidFill>
                <a:latin typeface="Trebuchet MS"/>
                <a:ea typeface="DejaVu Sans"/>
              </a:rPr>
              <a:t>+ many more</a:t>
            </a:r>
            <a:endParaRPr lang="en-US" sz="1600" b="0" strike="noStrike" spc="-1">
              <a:latin typeface="Arial"/>
            </a:endParaRPr>
          </a:p>
        </p:txBody>
      </p:sp>
      <p:sp>
        <p:nvSpPr>
          <p:cNvPr id="539" name="Line 41"/>
          <p:cNvSpPr/>
          <p:nvPr/>
        </p:nvSpPr>
        <p:spPr>
          <a:xfrm>
            <a:off x="7236720" y="3535560"/>
            <a:ext cx="335520" cy="360"/>
          </a:xfrm>
          <a:prstGeom prst="line">
            <a:avLst/>
          </a:prstGeom>
          <a:ln w="38160">
            <a:solidFill>
              <a:srgbClr val="4A7EBB"/>
            </a:solidFill>
            <a:round/>
          </a:ln>
        </p:spPr>
        <p:style>
          <a:lnRef idx="1">
            <a:schemeClr val="accent1"/>
          </a:lnRef>
          <a:fillRef idx="0">
            <a:schemeClr val="accent1"/>
          </a:fillRef>
          <a:effectRef idx="0">
            <a:schemeClr val="accent1"/>
          </a:effectRef>
          <a:fontRef idx="minor"/>
        </p:style>
      </p:sp>
      <p:pic>
        <p:nvPicPr>
          <p:cNvPr id="540" name="Picture 16"/>
          <p:cNvPicPr/>
          <p:nvPr/>
        </p:nvPicPr>
        <p:blipFill>
          <a:blip r:embed="rId2"/>
          <a:stretch/>
        </p:blipFill>
        <p:spPr>
          <a:xfrm>
            <a:off x="6576840" y="4990320"/>
            <a:ext cx="1726560" cy="1193760"/>
          </a:xfrm>
          <a:prstGeom prst="rect">
            <a:avLst/>
          </a:prstGeom>
          <a:ln w="9360">
            <a:noFill/>
          </a:ln>
        </p:spPr>
      </p:pic>
      <p:sp>
        <p:nvSpPr>
          <p:cNvPr id="44" name="CustomShape 4">
            <a:extLst>
              <a:ext uri="{FF2B5EF4-FFF2-40B4-BE49-F238E27FC236}">
                <a16:creationId xmlns:a16="http://schemas.microsoft.com/office/drawing/2014/main" id="{49DF4D05-9455-4052-AA69-D9AD2DC968BE}"/>
              </a:ext>
            </a:extLst>
          </p:cNvPr>
          <p:cNvSpPr/>
          <p:nvPr/>
        </p:nvSpPr>
        <p:spPr>
          <a:xfrm>
            <a:off x="6716811" y="6587880"/>
            <a:ext cx="1850469" cy="253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10000"/>
          </a:bodyPr>
          <a:lstStyle/>
          <a:p>
            <a:pPr>
              <a:lnSpc>
                <a:spcPct val="100000"/>
              </a:lnSpc>
              <a:spcBef>
                <a:spcPts val="241"/>
              </a:spcBef>
            </a:pPr>
            <a:r>
              <a:rPr lang="en-US" sz="1200" b="0" strike="noStrike" spc="-1" dirty="0" err="1">
                <a:solidFill>
                  <a:srgbClr val="000000"/>
                </a:solidFill>
                <a:latin typeface="Trebuchet MS"/>
                <a:ea typeface="DejaVu Sans"/>
              </a:rPr>
              <a:t>第三方名称是其公司所有</a:t>
            </a:r>
            <a:r>
              <a:rPr lang="zh-CN" altLang="en-US" sz="1200" b="0" strike="noStrike" spc="-1" dirty="0">
                <a:solidFill>
                  <a:srgbClr val="000000"/>
                </a:solidFill>
                <a:latin typeface="Trebuchet MS"/>
                <a:ea typeface="DejaVu Sans"/>
              </a:rPr>
              <a:t>财产</a:t>
            </a:r>
            <a:endParaRPr lang="en-US" sz="12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8"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OpenCL 2.0</a:t>
            </a:r>
            <a:endParaRPr lang="en-US" sz="4400" b="0" strike="noStrike" spc="-1">
              <a:latin typeface="Arial"/>
            </a:endParaRPr>
          </a:p>
        </p:txBody>
      </p:sp>
      <p:sp>
        <p:nvSpPr>
          <p:cNvPr id="2129"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1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Released in November 2013</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Major new features:</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Shared virtual memory (SVM)</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Dynamic parallelism</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Pipes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Built-in reductions/broadcasts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Sub-groups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"generic" address space</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C11 atomics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More image support</a:t>
            </a:r>
            <a:endParaRPr lang="en-US" sz="2800" b="0" strike="noStrike" spc="-1">
              <a:latin typeface="Arial"/>
            </a:endParaRPr>
          </a:p>
        </p:txBody>
      </p:sp>
    </p:spTree>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0" name="CustomShape 1"/>
          <p:cNvSpPr/>
          <p:nvPr/>
        </p:nvSpPr>
        <p:spPr>
          <a:xfrm>
            <a:off x="722160" y="4406760"/>
            <a:ext cx="7771680" cy="1361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pPr>
            <a:r>
              <a:rPr lang="zh-CN" altLang="en-US" sz="4000" b="1" strike="noStrike" cap="all" spc="-1" dirty="0">
                <a:solidFill>
                  <a:srgbClr val="000000"/>
                </a:solidFill>
                <a:latin typeface="Trebuchet MS"/>
              </a:rPr>
              <a:t>核函数内的向量运算</a:t>
            </a:r>
            <a:endParaRPr lang="en-US" sz="4000" b="0" strike="noStrike" spc="-1" dirty="0">
              <a:latin typeface="Arial"/>
            </a:endParaRPr>
          </a:p>
        </p:txBody>
      </p:sp>
      <p:sp>
        <p:nvSpPr>
          <p:cNvPr id="2131" name="CustomShape 2"/>
          <p:cNvSpPr/>
          <p:nvPr/>
        </p:nvSpPr>
        <p:spPr>
          <a:xfrm>
            <a:off x="722160" y="2906640"/>
            <a:ext cx="7771680" cy="1499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100000"/>
              </a:lnSpc>
              <a:spcBef>
                <a:spcPts val="400"/>
              </a:spcBef>
            </a:pPr>
            <a:r>
              <a:rPr lang="zh-CN" altLang="en-US" sz="2000" b="0" strike="noStrike" spc="-1" dirty="0">
                <a:solidFill>
                  <a:srgbClr val="000000"/>
                </a:solidFill>
                <a:latin typeface="Trebuchet MS"/>
              </a:rPr>
              <a:t>附录</a:t>
            </a:r>
            <a:r>
              <a:rPr lang="en-US" sz="2000" b="0" strike="noStrike" spc="-1" dirty="0">
                <a:solidFill>
                  <a:srgbClr val="000000"/>
                </a:solidFill>
                <a:latin typeface="Trebuchet MS"/>
              </a:rPr>
              <a:t> A</a:t>
            </a:r>
            <a:endParaRPr lang="en-US" sz="2000" b="0" strike="noStrike" spc="-1" dirty="0">
              <a:latin typeface="Arial"/>
            </a:endParaRPr>
          </a:p>
        </p:txBody>
      </p:sp>
    </p:spTree>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2"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Before we continue...</a:t>
            </a:r>
            <a:endParaRPr lang="en-US" sz="4400" b="0" strike="noStrike" spc="-1">
              <a:latin typeface="Arial"/>
            </a:endParaRPr>
          </a:p>
        </p:txBody>
      </p:sp>
      <p:sp>
        <p:nvSpPr>
          <p:cNvPr id="2133"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The OpenCL device compilers are good at auto-vectorising your code</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Adjacent work-items may be packed to produce vectorized code</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By using vector operations the compiler may not optimize as sucessfully</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So </a:t>
            </a:r>
            <a:r>
              <a:rPr lang="en-US" sz="3200" b="1" i="1" u="sng" strike="noStrike" spc="-1">
                <a:solidFill>
                  <a:srgbClr val="FF0000"/>
                </a:solidFill>
                <a:uFillTx/>
                <a:latin typeface="Trebuchet MS"/>
              </a:rPr>
              <a:t>think twice</a:t>
            </a:r>
            <a:r>
              <a:rPr lang="en-US" sz="3200" b="0" strike="noStrike" spc="-1">
                <a:solidFill>
                  <a:srgbClr val="FF0000"/>
                </a:solidFill>
                <a:latin typeface="Trebuchet MS"/>
              </a:rPr>
              <a:t> </a:t>
            </a:r>
            <a:r>
              <a:rPr lang="en-US" sz="3200" b="0" strike="noStrike" spc="-1">
                <a:solidFill>
                  <a:srgbClr val="000000"/>
                </a:solidFill>
                <a:latin typeface="Trebuchet MS"/>
              </a:rPr>
              <a:t>before you explicitly vectorize your OpenCL kernels, you might end up hurting performance!</a:t>
            </a:r>
            <a:endParaRPr lang="en-US" sz="3200" b="0" strike="noStrike" spc="-1">
              <a:latin typeface="Arial"/>
            </a:endParaRPr>
          </a:p>
        </p:txBody>
      </p:sp>
    </p:spTree>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4" name="CustomShape 1"/>
          <p:cNvSpPr/>
          <p:nvPr/>
        </p:nvSpPr>
        <p:spPr>
          <a:xfrm>
            <a:off x="457200" y="-162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4400" b="0" strike="noStrike" spc="-1">
                <a:solidFill>
                  <a:srgbClr val="000000"/>
                </a:solidFill>
                <a:latin typeface="Trebuchet MS"/>
              </a:rPr>
              <a:t>Vector operations</a:t>
            </a:r>
            <a:endParaRPr lang="en-US" sz="4400" b="0" strike="noStrike" spc="-1">
              <a:latin typeface="Arial"/>
            </a:endParaRPr>
          </a:p>
        </p:txBody>
      </p:sp>
      <p:sp>
        <p:nvSpPr>
          <p:cNvPr id="2135" name="CustomShape 2"/>
          <p:cNvSpPr/>
          <p:nvPr/>
        </p:nvSpPr>
        <p:spPr>
          <a:xfrm>
            <a:off x="107640" y="836640"/>
            <a:ext cx="8928360" cy="4463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Modern microprocessors include vector units:</a:t>
            </a:r>
            <a:endParaRPr lang="en-US" sz="3200" b="0" strike="noStrike" spc="-1">
              <a:latin typeface="Arial"/>
            </a:endParaRPr>
          </a:p>
          <a:p>
            <a:pPr marL="457200">
              <a:lnSpc>
                <a:spcPct val="100000"/>
              </a:lnSpc>
              <a:spcBef>
                <a:spcPts val="561"/>
              </a:spcBef>
            </a:pPr>
            <a:r>
              <a:rPr lang="en-US" sz="2800" b="0" strike="noStrike" spc="-1">
                <a:solidFill>
                  <a:srgbClr val="000000"/>
                </a:solidFill>
                <a:latin typeface="Trebuchet MS"/>
              </a:rPr>
              <a:t>Functional units that carry out operations on blocks of numbers</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For example, x86 CPUs have over the years introduced MMX, SSE, and AVX instruction sets …</a:t>
            </a:r>
            <a:endParaRPr lang="en-US" sz="3200" b="0" strike="noStrike" spc="-1">
              <a:latin typeface="Arial"/>
            </a:endParaRPr>
          </a:p>
          <a:p>
            <a:pPr marL="457200">
              <a:lnSpc>
                <a:spcPct val="100000"/>
              </a:lnSpc>
              <a:spcBef>
                <a:spcPts val="561"/>
              </a:spcBef>
            </a:pPr>
            <a:r>
              <a:rPr lang="en-US" sz="2800" b="0" strike="noStrike" spc="-1">
                <a:solidFill>
                  <a:srgbClr val="000000"/>
                </a:solidFill>
                <a:latin typeface="Trebuchet MS"/>
              </a:rPr>
              <a:t>characterized in part by their widths (e.g. SSE operates on 128 bits at a time, AVX 256 bits etc)</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To gain full performance from these processors it is important to exploit these vector units</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Compilers can sometimes automatically exploit vector units.</a:t>
            </a:r>
            <a:endParaRPr lang="en-US" sz="3200" b="0" strike="noStrike" spc="-1">
              <a:latin typeface="Arial"/>
            </a:endParaRPr>
          </a:p>
          <a:p>
            <a:pPr marL="457200">
              <a:lnSpc>
                <a:spcPct val="100000"/>
              </a:lnSpc>
              <a:spcBef>
                <a:spcPts val="561"/>
              </a:spcBef>
            </a:pPr>
            <a:r>
              <a:rPr lang="en-US" sz="2800" b="0" strike="noStrike" spc="-1">
                <a:solidFill>
                  <a:srgbClr val="000000"/>
                </a:solidFill>
                <a:latin typeface="Trebuchet MS"/>
              </a:rPr>
              <a:t>Experience over the years has shown, however, that you all too often have to code vector operations by hand.</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Example using 128 bit wide SSE:</a:t>
            </a:r>
            <a:endParaRPr lang="en-US" sz="3200" b="0" strike="noStrike" spc="-1">
              <a:latin typeface="Arial"/>
            </a:endParaRPr>
          </a:p>
          <a:p>
            <a:pPr>
              <a:lnSpc>
                <a:spcPct val="100000"/>
              </a:lnSpc>
              <a:spcBef>
                <a:spcPts val="641"/>
              </a:spcBef>
            </a:pPr>
            <a:endParaRPr lang="en-US" sz="3200" b="0" strike="noStrike" spc="-1">
              <a:latin typeface="Arial"/>
            </a:endParaRPr>
          </a:p>
        </p:txBody>
      </p:sp>
      <p:sp>
        <p:nvSpPr>
          <p:cNvPr id="2136" name="CustomShape 3"/>
          <p:cNvSpPr/>
          <p:nvPr/>
        </p:nvSpPr>
        <p:spPr>
          <a:xfrm>
            <a:off x="82440" y="5315040"/>
            <a:ext cx="9060840" cy="1338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400" b="1" strike="noStrike" spc="-1">
                <a:solidFill>
                  <a:srgbClr val="000000"/>
                </a:solidFill>
                <a:latin typeface="Courier New Bold"/>
                <a:ea typeface="DejaVu Sans"/>
              </a:rPr>
              <a:t>#include "xmmintrin.h "     // vector intrinsics from gcc for SSE (128 bit wide)</a:t>
            </a:r>
            <a:endParaRPr lang="en-US" sz="1400" b="0" strike="noStrike" spc="-1">
              <a:latin typeface="Arial"/>
            </a:endParaRPr>
          </a:p>
          <a:p>
            <a:pPr>
              <a:lnSpc>
                <a:spcPct val="100000"/>
              </a:lnSpc>
            </a:pPr>
            <a:endParaRPr lang="en-US" sz="1400" b="0" strike="noStrike" spc="-1">
              <a:latin typeface="Arial"/>
            </a:endParaRPr>
          </a:p>
          <a:p>
            <a:pPr>
              <a:lnSpc>
                <a:spcPct val="100000"/>
              </a:lnSpc>
            </a:pPr>
            <a:r>
              <a:rPr lang="en-US" sz="1400" b="1" strike="noStrike" spc="-1">
                <a:solidFill>
                  <a:srgbClr val="000000"/>
                </a:solidFill>
                <a:latin typeface="Courier New Bold"/>
                <a:ea typeface="DejaVu Sans"/>
              </a:rPr>
              <a:t>__m128 ramp = _mm_setr_ps(0.5, 1.5, 2.5, 3.5);   </a:t>
            </a:r>
            <a:r>
              <a:rPr lang="en-US" sz="1200" b="1" strike="noStrike" spc="-1">
                <a:solidFill>
                  <a:srgbClr val="000000"/>
                </a:solidFill>
                <a:latin typeface="Courier New Bold"/>
                <a:ea typeface="DejaVu Sans"/>
              </a:rPr>
              <a:t>// pack 4 floats into vector register</a:t>
            </a:r>
            <a:endParaRPr lang="en-US" sz="1200" b="0" strike="noStrike" spc="-1">
              <a:latin typeface="Arial"/>
            </a:endParaRPr>
          </a:p>
          <a:p>
            <a:pPr>
              <a:lnSpc>
                <a:spcPct val="100000"/>
              </a:lnSpc>
            </a:pPr>
            <a:r>
              <a:rPr lang="en-US" sz="1400" b="1" strike="noStrike" spc="-1">
                <a:solidFill>
                  <a:srgbClr val="000000"/>
                </a:solidFill>
                <a:latin typeface="Courier New Bold"/>
                <a:ea typeface="DejaVu Sans"/>
              </a:rPr>
              <a:t>__m128 vstep = _mm_load1_ps(&amp;step);              </a:t>
            </a:r>
            <a:r>
              <a:rPr lang="en-US" sz="1200" b="1" strike="noStrike" spc="-1">
                <a:solidFill>
                  <a:srgbClr val="000000"/>
                </a:solidFill>
                <a:latin typeface="Courier New Bold"/>
                <a:ea typeface="DejaVu Sans"/>
              </a:rPr>
              <a:t>// pack step into a vector register</a:t>
            </a:r>
            <a:endParaRPr lang="en-US" sz="1200" b="0" strike="noStrike" spc="-1">
              <a:latin typeface="Arial"/>
            </a:endParaRPr>
          </a:p>
          <a:p>
            <a:pPr>
              <a:lnSpc>
                <a:spcPct val="100000"/>
              </a:lnSpc>
            </a:pPr>
            <a:r>
              <a:rPr lang="en-US" sz="1400" b="1" strike="noStrike" spc="-1">
                <a:solidFill>
                  <a:srgbClr val="000000"/>
                </a:solidFill>
                <a:latin typeface="Courier New Bold"/>
                <a:ea typeface="DejaVu Sans"/>
              </a:rPr>
              <a:t>__m128 xvec; = _mm_mul_ps(ramp,vstep);           </a:t>
            </a:r>
            <a:r>
              <a:rPr lang="en-US" sz="1200" b="1" strike="noStrike" spc="-1">
                <a:solidFill>
                  <a:srgbClr val="000000"/>
                </a:solidFill>
                <a:latin typeface="Courier New Bold"/>
                <a:ea typeface="DejaVu Sans"/>
              </a:rPr>
              <a:t>// multiple corresponding 32 bit</a:t>
            </a:r>
            <a:endParaRPr lang="en-US" sz="1200" b="0" strike="noStrike" spc="-1">
              <a:latin typeface="Arial"/>
            </a:endParaRPr>
          </a:p>
          <a:p>
            <a:pPr>
              <a:lnSpc>
                <a:spcPct val="100000"/>
              </a:lnSpc>
            </a:pPr>
            <a:r>
              <a:rPr lang="en-US" sz="1200" b="1" strike="noStrike" spc="-1">
                <a:solidFill>
                  <a:srgbClr val="000000"/>
                </a:solidFill>
                <a:latin typeface="Courier New Bold"/>
                <a:ea typeface="DejaVu Sans"/>
              </a:rPr>
              <a:t>                                                         //  floats and assign to xvec</a:t>
            </a:r>
            <a:endParaRPr lang="en-US" sz="1200" b="0" strike="noStrike" spc="-1">
              <a:latin typeface="Arial"/>
            </a:endParaRPr>
          </a:p>
        </p:txBody>
      </p:sp>
    </p:spTree>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7" name="CustomShape 1"/>
          <p:cNvSpPr/>
          <p:nvPr/>
        </p:nvSpPr>
        <p:spPr>
          <a:xfrm>
            <a:off x="457200" y="4464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Vector intrinsics challenges</a:t>
            </a:r>
            <a:endParaRPr lang="en-US" sz="4400" b="0" strike="noStrike" spc="-1">
              <a:latin typeface="Arial"/>
            </a:endParaRPr>
          </a:p>
        </p:txBody>
      </p:sp>
      <p:sp>
        <p:nvSpPr>
          <p:cNvPr id="2138" name="CustomShape 2"/>
          <p:cNvSpPr/>
          <p:nvPr/>
        </p:nvSpPr>
        <p:spPr>
          <a:xfrm>
            <a:off x="107640" y="1412640"/>
            <a:ext cx="885636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Requires an assembly code style of programming:</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Load into registers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Operate with register operands to produce values in another vector register</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Non portable</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Change vector instruction set (even from the same vendor) and code must be re-written. Compilers might treat them differently too</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Consequences:</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Very few programmers are willing to code with intrinsics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Most programs only exploit vector instructions that the compiler can automatically generate – which can be hit or miss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Most programs grossly under exploit available performance.</a:t>
            </a:r>
            <a:endParaRPr lang="en-US" sz="2800" b="0" strike="noStrike" spc="-1">
              <a:latin typeface="Arial"/>
            </a:endParaRPr>
          </a:p>
          <a:p>
            <a:pPr>
              <a:lnSpc>
                <a:spcPct val="100000"/>
              </a:lnSpc>
              <a:spcBef>
                <a:spcPts val="641"/>
              </a:spcBef>
            </a:pPr>
            <a:endParaRPr lang="en-US" sz="2800" b="0" strike="noStrike" spc="-1">
              <a:latin typeface="Arial"/>
            </a:endParaRPr>
          </a:p>
        </p:txBody>
      </p:sp>
      <p:sp>
        <p:nvSpPr>
          <p:cNvPr id="2139" name="CustomShape 3"/>
          <p:cNvSpPr/>
          <p:nvPr/>
        </p:nvSpPr>
        <p:spPr>
          <a:xfrm>
            <a:off x="1403640" y="5805360"/>
            <a:ext cx="6552000" cy="1004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000" b="0" strike="noStrike" spc="-1">
                <a:solidFill>
                  <a:srgbClr val="4F81BD"/>
                </a:solidFill>
                <a:latin typeface="Trebuchet MS"/>
                <a:ea typeface="DejaVu Sans"/>
              </a:rPr>
              <a:t>Solution: a  high level portable vector instruction set … which is precisely what OpenCL provides. </a:t>
            </a:r>
            <a:endParaRPr lang="en-US" sz="2000" b="0" strike="noStrike" spc="-1">
              <a:latin typeface="Arial"/>
            </a:endParaRPr>
          </a:p>
          <a:p>
            <a:pPr>
              <a:lnSpc>
                <a:spcPct val="100000"/>
              </a:lnSpc>
            </a:pPr>
            <a:endParaRPr lang="en-US" sz="2000" b="0" strike="noStrike" spc="-1">
              <a:latin typeface="Arial"/>
            </a:endParaRPr>
          </a:p>
        </p:txBody>
      </p:sp>
    </p:spTree>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Vector Types</a:t>
            </a:r>
            <a:endParaRPr lang="en-US" sz="4400" b="0" strike="noStrike" spc="-1">
              <a:latin typeface="Arial"/>
            </a:endParaRPr>
          </a:p>
        </p:txBody>
      </p:sp>
      <p:sp>
        <p:nvSpPr>
          <p:cNvPr id="2141"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The OpenCL C kernel programming language provides a set of vector instructions:</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These are portable between different vector instruction sets</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These instructions support vector lengths of 2, 4, 8, and 16 … for example:</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1" strike="noStrike" spc="-1">
                <a:solidFill>
                  <a:srgbClr val="000000"/>
                </a:solidFill>
                <a:latin typeface="Courier New Bold"/>
              </a:rPr>
              <a:t>char2, ushort4, int8, float16, double2</a:t>
            </a:r>
            <a:r>
              <a:rPr lang="en-US" sz="2800" b="0" strike="noStrike" spc="-1">
                <a:solidFill>
                  <a:srgbClr val="000000"/>
                </a:solidFill>
                <a:latin typeface="Trebuchet MS"/>
              </a:rPr>
              <a:t>, …</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Properties of these types include:</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Endian safe</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Aligned at vector length</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Vector operations (elementwise) and built-in functions</a:t>
            </a:r>
            <a:endParaRPr lang="en-US" sz="2800" b="0" strike="noStrike" spc="-1">
              <a:latin typeface="Arial"/>
            </a:endParaRPr>
          </a:p>
          <a:p>
            <a:pPr>
              <a:lnSpc>
                <a:spcPct val="100000"/>
              </a:lnSpc>
              <a:spcBef>
                <a:spcPts val="641"/>
              </a:spcBef>
            </a:pPr>
            <a:endParaRPr lang="en-US" sz="2800" b="0" strike="noStrike" spc="-1">
              <a:latin typeface="Arial"/>
            </a:endParaRPr>
          </a:p>
        </p:txBody>
      </p:sp>
      <p:sp>
        <p:nvSpPr>
          <p:cNvPr id="2142" name="CustomShape 3"/>
          <p:cNvSpPr/>
          <p:nvPr/>
        </p:nvSpPr>
        <p:spPr>
          <a:xfrm>
            <a:off x="4356000" y="6003000"/>
            <a:ext cx="4382280" cy="912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4F81BD"/>
                </a:solidFill>
                <a:latin typeface="Trebuchet MS"/>
                <a:ea typeface="DejaVu Sans"/>
              </a:rPr>
              <a:t>Remember, double (and hence vectors of double) are optional in OpenCL v1.1</a:t>
            </a:r>
            <a:endParaRPr lang="en-US" sz="1800" b="0" strike="noStrike" spc="-1">
              <a:latin typeface="Arial"/>
            </a:endParaRPr>
          </a:p>
        </p:txBody>
      </p:sp>
    </p:spTree>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3" name="CustomShape 1"/>
          <p:cNvSpPr/>
          <p:nvPr/>
        </p:nvSpPr>
        <p:spPr>
          <a:xfrm>
            <a:off x="457200" y="-162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Vector Operations</a:t>
            </a:r>
            <a:endParaRPr lang="en-US" sz="4400" b="0" strike="noStrike" spc="-1">
              <a:latin typeface="Arial"/>
            </a:endParaRPr>
          </a:p>
        </p:txBody>
      </p:sp>
      <p:sp>
        <p:nvSpPr>
          <p:cNvPr id="2144" name="CustomShape 2"/>
          <p:cNvSpPr/>
          <p:nvPr/>
        </p:nvSpPr>
        <p:spPr>
          <a:xfrm>
            <a:off x="457200" y="952200"/>
            <a:ext cx="3106080" cy="676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Vector literal</a:t>
            </a:r>
            <a:endParaRPr lang="en-US" sz="3200" b="0" strike="noStrike" spc="-1">
              <a:latin typeface="Arial"/>
            </a:endParaRPr>
          </a:p>
        </p:txBody>
      </p:sp>
      <p:sp>
        <p:nvSpPr>
          <p:cNvPr id="2145" name="CustomShape 3"/>
          <p:cNvSpPr/>
          <p:nvPr/>
        </p:nvSpPr>
        <p:spPr>
          <a:xfrm>
            <a:off x="467280" y="2925000"/>
            <a:ext cx="5040000" cy="676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ea typeface="DejaVu Sans"/>
              </a:rPr>
              <a:t>Vector components</a:t>
            </a:r>
            <a:endParaRPr lang="en-US" sz="3200" b="0" strike="noStrike" spc="-1">
              <a:latin typeface="Arial"/>
            </a:endParaRPr>
          </a:p>
        </p:txBody>
      </p:sp>
      <p:sp>
        <p:nvSpPr>
          <p:cNvPr id="2146" name="CustomShape 4"/>
          <p:cNvSpPr/>
          <p:nvPr/>
        </p:nvSpPr>
        <p:spPr>
          <a:xfrm>
            <a:off x="457200" y="4912560"/>
            <a:ext cx="3106080" cy="676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ea typeface="DejaVu Sans"/>
              </a:rPr>
              <a:t>Vector ops</a:t>
            </a:r>
            <a:endParaRPr lang="en-US" sz="3200" b="0" strike="noStrike" spc="-1">
              <a:latin typeface="Arial"/>
            </a:endParaRPr>
          </a:p>
        </p:txBody>
      </p:sp>
      <p:sp>
        <p:nvSpPr>
          <p:cNvPr id="2147" name="CustomShape 5"/>
          <p:cNvSpPr/>
          <p:nvPr/>
        </p:nvSpPr>
        <p:spPr>
          <a:xfrm>
            <a:off x="782640" y="1686240"/>
            <a:ext cx="2104200" cy="3031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400" b="1" strike="noStrike" spc="-1">
                <a:solidFill>
                  <a:srgbClr val="9BBB59"/>
                </a:solidFill>
                <a:latin typeface="Courier New Bold"/>
                <a:ea typeface="DejaVu Sans"/>
              </a:rPr>
              <a:t>int4</a:t>
            </a:r>
            <a:r>
              <a:rPr lang="en-US" sz="1400" b="1" strike="noStrike" spc="-1">
                <a:solidFill>
                  <a:srgbClr val="000000"/>
                </a:solidFill>
                <a:latin typeface="Courier New Bold"/>
                <a:ea typeface="DejaVu Sans"/>
              </a:rPr>
              <a:t> vi0 = (</a:t>
            </a:r>
            <a:r>
              <a:rPr lang="en-US" sz="1400" b="1" strike="noStrike" spc="-1">
                <a:solidFill>
                  <a:srgbClr val="9BBB59"/>
                </a:solidFill>
                <a:latin typeface="Courier New Bold"/>
                <a:ea typeface="DejaVu Sans"/>
              </a:rPr>
              <a:t>int4</a:t>
            </a:r>
            <a:r>
              <a:rPr lang="en-US" sz="1400" b="1" strike="noStrike" spc="-1">
                <a:solidFill>
                  <a:srgbClr val="000000"/>
                </a:solidFill>
                <a:latin typeface="Courier New Bold"/>
                <a:ea typeface="DejaVu Sans"/>
              </a:rPr>
              <a:t>) -7;</a:t>
            </a:r>
            <a:endParaRPr lang="en-US" sz="1400" b="0" strike="noStrike" spc="-1">
              <a:latin typeface="Arial"/>
            </a:endParaRPr>
          </a:p>
        </p:txBody>
      </p:sp>
      <p:sp>
        <p:nvSpPr>
          <p:cNvPr id="2148" name="CustomShape 6"/>
          <p:cNvSpPr/>
          <p:nvPr/>
        </p:nvSpPr>
        <p:spPr>
          <a:xfrm>
            <a:off x="898560" y="2396880"/>
            <a:ext cx="2950200" cy="3031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400" b="1" strike="noStrike" spc="-1">
                <a:solidFill>
                  <a:srgbClr val="9BBB59"/>
                </a:solidFill>
                <a:latin typeface="Courier New Bold"/>
                <a:ea typeface="DejaVu Sans"/>
              </a:rPr>
              <a:t>int4</a:t>
            </a:r>
            <a:r>
              <a:rPr lang="en-US" sz="1400" b="1" strike="noStrike" spc="-1">
                <a:solidFill>
                  <a:srgbClr val="000000"/>
                </a:solidFill>
                <a:latin typeface="Courier New Bold"/>
                <a:ea typeface="DejaVu Sans"/>
              </a:rPr>
              <a:t> vi1 = (</a:t>
            </a:r>
            <a:r>
              <a:rPr lang="en-US" sz="1400" b="1" strike="noStrike" spc="-1">
                <a:solidFill>
                  <a:srgbClr val="9BBB59"/>
                </a:solidFill>
                <a:latin typeface="Courier New Bold"/>
                <a:ea typeface="DejaVu Sans"/>
              </a:rPr>
              <a:t>int4</a:t>
            </a:r>
            <a:r>
              <a:rPr lang="en-US" sz="1400" b="1" strike="noStrike" spc="-1">
                <a:solidFill>
                  <a:srgbClr val="000000"/>
                </a:solidFill>
                <a:latin typeface="Courier New Bold"/>
                <a:ea typeface="DejaVu Sans"/>
              </a:rPr>
              <a:t>) (0, 1, 2, 3);</a:t>
            </a:r>
            <a:endParaRPr lang="en-US" sz="1400" b="0" strike="noStrike" spc="-1">
              <a:latin typeface="Arial"/>
            </a:endParaRPr>
          </a:p>
        </p:txBody>
      </p:sp>
      <p:sp>
        <p:nvSpPr>
          <p:cNvPr id="2149" name="CustomShape 7"/>
          <p:cNvSpPr/>
          <p:nvPr/>
        </p:nvSpPr>
        <p:spPr>
          <a:xfrm>
            <a:off x="749520" y="3652920"/>
            <a:ext cx="1631520" cy="3031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400" b="1" strike="noStrike" spc="-1">
                <a:solidFill>
                  <a:srgbClr val="000000"/>
                </a:solidFill>
                <a:latin typeface="Courier New Bold"/>
                <a:ea typeface="DejaVu Sans"/>
              </a:rPr>
              <a:t>vi0.lo = vi1.hi;</a:t>
            </a:r>
            <a:endParaRPr lang="en-US" sz="1400" b="0" strike="noStrike" spc="-1">
              <a:latin typeface="Arial"/>
            </a:endParaRPr>
          </a:p>
        </p:txBody>
      </p:sp>
      <p:sp>
        <p:nvSpPr>
          <p:cNvPr id="2150" name="CustomShape 8"/>
          <p:cNvSpPr/>
          <p:nvPr/>
        </p:nvSpPr>
        <p:spPr>
          <a:xfrm>
            <a:off x="896040" y="4300920"/>
            <a:ext cx="4032360" cy="3031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400" b="1" strike="noStrike" spc="-1">
                <a:solidFill>
                  <a:srgbClr val="9BBB59"/>
                </a:solidFill>
                <a:latin typeface="Courier New Bold"/>
                <a:ea typeface="DejaVu Sans"/>
              </a:rPr>
              <a:t>int8</a:t>
            </a:r>
            <a:r>
              <a:rPr lang="en-US" sz="1400" b="1" strike="noStrike" spc="-1">
                <a:solidFill>
                  <a:srgbClr val="000000"/>
                </a:solidFill>
                <a:latin typeface="Courier New Bold"/>
                <a:ea typeface="DejaVu Sans"/>
              </a:rPr>
              <a:t> v8 = (</a:t>
            </a:r>
            <a:r>
              <a:rPr lang="en-US" sz="1400" b="1" strike="noStrike" spc="-1">
                <a:solidFill>
                  <a:srgbClr val="9BBB59"/>
                </a:solidFill>
                <a:latin typeface="Courier New Bold"/>
                <a:ea typeface="DejaVu Sans"/>
              </a:rPr>
              <a:t>int8</a:t>
            </a:r>
            <a:r>
              <a:rPr lang="en-US" sz="1400" b="1" strike="noStrike" spc="-1">
                <a:solidFill>
                  <a:srgbClr val="000000"/>
                </a:solidFill>
                <a:latin typeface="Courier New Bold"/>
                <a:ea typeface="DejaVu Sans"/>
              </a:rPr>
              <a:t>) (vi0, vi1.s01, vi1.odd);</a:t>
            </a:r>
            <a:endParaRPr lang="en-US" sz="1400" b="0" strike="noStrike" spc="-1">
              <a:latin typeface="Arial"/>
            </a:endParaRPr>
          </a:p>
        </p:txBody>
      </p:sp>
      <p:sp>
        <p:nvSpPr>
          <p:cNvPr id="2151" name="CustomShape 9"/>
          <p:cNvSpPr/>
          <p:nvPr/>
        </p:nvSpPr>
        <p:spPr>
          <a:xfrm>
            <a:off x="657720" y="5637240"/>
            <a:ext cx="1276560" cy="3031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400" b="1" strike="noStrike" spc="-1">
                <a:solidFill>
                  <a:srgbClr val="000000"/>
                </a:solidFill>
                <a:latin typeface="Courier New Bold"/>
                <a:ea typeface="DejaVu Sans"/>
              </a:rPr>
              <a:t>vi0 += vi1;</a:t>
            </a:r>
            <a:endParaRPr lang="en-US" sz="1400" b="0" strike="noStrike" spc="-1">
              <a:latin typeface="Arial"/>
            </a:endParaRPr>
          </a:p>
        </p:txBody>
      </p:sp>
      <p:sp>
        <p:nvSpPr>
          <p:cNvPr id="2152" name="CustomShape 10"/>
          <p:cNvSpPr/>
          <p:nvPr/>
        </p:nvSpPr>
        <p:spPr>
          <a:xfrm>
            <a:off x="689760" y="6217560"/>
            <a:ext cx="1643760" cy="3031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400" b="1" strike="noStrike" spc="-1">
                <a:solidFill>
                  <a:srgbClr val="000000"/>
                </a:solidFill>
                <a:latin typeface="Courier New Bold"/>
                <a:ea typeface="DejaVu Sans"/>
              </a:rPr>
              <a:t>vi0 = </a:t>
            </a:r>
            <a:r>
              <a:rPr lang="en-US" sz="1400" b="1" strike="noStrike" spc="-1">
                <a:solidFill>
                  <a:srgbClr val="17375E"/>
                </a:solidFill>
                <a:latin typeface="Courier New Bold"/>
                <a:ea typeface="DejaVu Sans"/>
              </a:rPr>
              <a:t>abs</a:t>
            </a:r>
            <a:r>
              <a:rPr lang="en-US" sz="1400" b="1" strike="noStrike" spc="-1">
                <a:solidFill>
                  <a:srgbClr val="000000"/>
                </a:solidFill>
                <a:latin typeface="Courier New Bold"/>
                <a:ea typeface="DejaVu Sans"/>
              </a:rPr>
              <a:t>(vi0);</a:t>
            </a:r>
            <a:endParaRPr lang="en-US" sz="1400" b="0" strike="noStrike" spc="-1">
              <a:latin typeface="Arial"/>
            </a:endParaRPr>
          </a:p>
        </p:txBody>
      </p:sp>
      <p:graphicFrame>
        <p:nvGraphicFramePr>
          <p:cNvPr id="2153" name="Table 11"/>
          <p:cNvGraphicFramePr/>
          <p:nvPr/>
        </p:nvGraphicFramePr>
        <p:xfrm>
          <a:off x="4470120" y="1638000"/>
          <a:ext cx="1708920" cy="322200"/>
        </p:xfrm>
        <a:graphic>
          <a:graphicData uri="http://schemas.openxmlformats.org/drawingml/2006/table">
            <a:tbl>
              <a:tblPr/>
              <a:tblGrid>
                <a:gridCol w="426960">
                  <a:extLst>
                    <a:ext uri="{9D8B030D-6E8A-4147-A177-3AD203B41FA5}">
                      <a16:colId xmlns:a16="http://schemas.microsoft.com/office/drawing/2014/main" val="20000"/>
                    </a:ext>
                  </a:extLst>
                </a:gridCol>
                <a:gridCol w="426960">
                  <a:extLst>
                    <a:ext uri="{9D8B030D-6E8A-4147-A177-3AD203B41FA5}">
                      <a16:colId xmlns:a16="http://schemas.microsoft.com/office/drawing/2014/main" val="20001"/>
                    </a:ext>
                  </a:extLst>
                </a:gridCol>
                <a:gridCol w="428400">
                  <a:extLst>
                    <a:ext uri="{9D8B030D-6E8A-4147-A177-3AD203B41FA5}">
                      <a16:colId xmlns:a16="http://schemas.microsoft.com/office/drawing/2014/main" val="20002"/>
                    </a:ext>
                  </a:extLst>
                </a:gridCol>
                <a:gridCol w="426960">
                  <a:extLst>
                    <a:ext uri="{9D8B030D-6E8A-4147-A177-3AD203B41FA5}">
                      <a16:colId xmlns:a16="http://schemas.microsoft.com/office/drawing/2014/main" val="20003"/>
                    </a:ext>
                  </a:extLst>
                </a:gridCol>
              </a:tblGrid>
              <a:tr h="357120">
                <a:tc>
                  <a:txBody>
                    <a:bodyPr/>
                    <a:lstStyle/>
                    <a:p>
                      <a:pPr marL="30240">
                        <a:lnSpc>
                          <a:spcPct val="100000"/>
                        </a:lnSpc>
                      </a:pPr>
                      <a:r>
                        <a:rPr lang="en-US" sz="1800" b="1" strike="noStrike" spc="-1">
                          <a:solidFill>
                            <a:srgbClr val="000000"/>
                          </a:solidFill>
                          <a:latin typeface="Trebuchet MS"/>
                          <a:ea typeface="ヒラギノ角ゴ ProN W3"/>
                        </a:rPr>
                        <a:t>-7</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pPr marL="30240">
                        <a:lnSpc>
                          <a:spcPct val="100000"/>
                        </a:lnSpc>
                      </a:pPr>
                      <a:r>
                        <a:rPr lang="en-US" sz="1800" b="1" strike="noStrike" spc="-1">
                          <a:solidFill>
                            <a:srgbClr val="000000"/>
                          </a:solidFill>
                          <a:latin typeface="Trebuchet MS"/>
                          <a:ea typeface="ヒラギノ角ゴ ProN W3"/>
                        </a:rPr>
                        <a:t>-7</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pPr marL="30240">
                        <a:lnSpc>
                          <a:spcPct val="100000"/>
                        </a:lnSpc>
                      </a:pPr>
                      <a:r>
                        <a:rPr lang="en-US" sz="1800" b="1" strike="noStrike" spc="-1">
                          <a:solidFill>
                            <a:srgbClr val="000000"/>
                          </a:solidFill>
                          <a:latin typeface="Trebuchet MS"/>
                          <a:ea typeface="ヒラギノ角ゴ ProN W3"/>
                        </a:rPr>
                        <a:t>-7</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pPr marL="30240">
                        <a:lnSpc>
                          <a:spcPct val="100000"/>
                        </a:lnSpc>
                      </a:pPr>
                      <a:r>
                        <a:rPr lang="en-US" sz="1800" b="1" strike="noStrike" spc="-1">
                          <a:solidFill>
                            <a:srgbClr val="000000"/>
                          </a:solidFill>
                          <a:latin typeface="Trebuchet MS"/>
                          <a:ea typeface="ヒラギノ角ゴ ProN W3"/>
                        </a:rPr>
                        <a:t>-7</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extLst>
                  <a:ext uri="{0D108BD9-81ED-4DB2-BD59-A6C34878D82A}">
                    <a16:rowId xmlns:a16="http://schemas.microsoft.com/office/drawing/2014/main" val="10000"/>
                  </a:ext>
                </a:extLst>
              </a:tr>
            </a:tbl>
          </a:graphicData>
        </a:graphic>
      </p:graphicFrame>
      <p:graphicFrame>
        <p:nvGraphicFramePr>
          <p:cNvPr id="2154" name="Table 12"/>
          <p:cNvGraphicFramePr/>
          <p:nvPr/>
        </p:nvGraphicFramePr>
        <p:xfrm>
          <a:off x="4932000" y="2375280"/>
          <a:ext cx="1708920" cy="322200"/>
        </p:xfrm>
        <a:graphic>
          <a:graphicData uri="http://schemas.openxmlformats.org/drawingml/2006/table">
            <a:tbl>
              <a:tblPr/>
              <a:tblGrid>
                <a:gridCol w="426960">
                  <a:extLst>
                    <a:ext uri="{9D8B030D-6E8A-4147-A177-3AD203B41FA5}">
                      <a16:colId xmlns:a16="http://schemas.microsoft.com/office/drawing/2014/main" val="20000"/>
                    </a:ext>
                  </a:extLst>
                </a:gridCol>
                <a:gridCol w="426960">
                  <a:extLst>
                    <a:ext uri="{9D8B030D-6E8A-4147-A177-3AD203B41FA5}">
                      <a16:colId xmlns:a16="http://schemas.microsoft.com/office/drawing/2014/main" val="20001"/>
                    </a:ext>
                  </a:extLst>
                </a:gridCol>
                <a:gridCol w="428400">
                  <a:extLst>
                    <a:ext uri="{9D8B030D-6E8A-4147-A177-3AD203B41FA5}">
                      <a16:colId xmlns:a16="http://schemas.microsoft.com/office/drawing/2014/main" val="20002"/>
                    </a:ext>
                  </a:extLst>
                </a:gridCol>
                <a:gridCol w="426960">
                  <a:extLst>
                    <a:ext uri="{9D8B030D-6E8A-4147-A177-3AD203B41FA5}">
                      <a16:colId xmlns:a16="http://schemas.microsoft.com/office/drawing/2014/main" val="20003"/>
                    </a:ext>
                  </a:extLst>
                </a:gridCol>
              </a:tblGrid>
              <a:tr h="357120">
                <a:tc>
                  <a:txBody>
                    <a:bodyPr/>
                    <a:lstStyle/>
                    <a:p>
                      <a:pPr marL="30240">
                        <a:lnSpc>
                          <a:spcPct val="100000"/>
                        </a:lnSpc>
                      </a:pPr>
                      <a:r>
                        <a:rPr lang="en-US" sz="1800" b="1" strike="noStrike" spc="-1">
                          <a:solidFill>
                            <a:srgbClr val="000000"/>
                          </a:solidFill>
                          <a:latin typeface="Trebuchet MS"/>
                          <a:ea typeface="ヒラギノ角ゴ ProN W3"/>
                        </a:rPr>
                        <a:t>0</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pPr marL="30240">
                        <a:lnSpc>
                          <a:spcPct val="100000"/>
                        </a:lnSpc>
                      </a:pPr>
                      <a:r>
                        <a:rPr lang="en-US" sz="1800" b="1" strike="noStrike" spc="-1">
                          <a:solidFill>
                            <a:srgbClr val="000000"/>
                          </a:solidFill>
                          <a:latin typeface="Trebuchet MS"/>
                          <a:ea typeface="ヒラギノ角ゴ ProN W3"/>
                        </a:rPr>
                        <a:t>1</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pPr marL="30240">
                        <a:lnSpc>
                          <a:spcPct val="100000"/>
                        </a:lnSpc>
                      </a:pPr>
                      <a:r>
                        <a:rPr lang="en-US" sz="1800" b="1" strike="noStrike" spc="-1">
                          <a:solidFill>
                            <a:srgbClr val="000000"/>
                          </a:solidFill>
                          <a:latin typeface="Trebuchet MS"/>
                          <a:ea typeface="ヒラギノ角ゴ ProN W3"/>
                        </a:rPr>
                        <a:t>2</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pPr marL="30240">
                        <a:lnSpc>
                          <a:spcPct val="100000"/>
                        </a:lnSpc>
                      </a:pPr>
                      <a:r>
                        <a:rPr lang="en-US" sz="1800" b="1" strike="noStrike" spc="-1">
                          <a:solidFill>
                            <a:srgbClr val="000000"/>
                          </a:solidFill>
                          <a:latin typeface="Trebuchet MS"/>
                          <a:ea typeface="ヒラギノ角ゴ ProN W3"/>
                        </a:rPr>
                        <a:t>3</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extLst>
                  <a:ext uri="{0D108BD9-81ED-4DB2-BD59-A6C34878D82A}">
                    <a16:rowId xmlns:a16="http://schemas.microsoft.com/office/drawing/2014/main" val="10000"/>
                  </a:ext>
                </a:extLst>
              </a:tr>
            </a:tbl>
          </a:graphicData>
        </a:graphic>
      </p:graphicFrame>
      <p:graphicFrame>
        <p:nvGraphicFramePr>
          <p:cNvPr id="2155" name="Table 13"/>
          <p:cNvGraphicFramePr/>
          <p:nvPr/>
        </p:nvGraphicFramePr>
        <p:xfrm>
          <a:off x="4932000" y="3529440"/>
          <a:ext cx="1708920" cy="322200"/>
        </p:xfrm>
        <a:graphic>
          <a:graphicData uri="http://schemas.openxmlformats.org/drawingml/2006/table">
            <a:tbl>
              <a:tblPr/>
              <a:tblGrid>
                <a:gridCol w="426960">
                  <a:extLst>
                    <a:ext uri="{9D8B030D-6E8A-4147-A177-3AD203B41FA5}">
                      <a16:colId xmlns:a16="http://schemas.microsoft.com/office/drawing/2014/main" val="20000"/>
                    </a:ext>
                  </a:extLst>
                </a:gridCol>
                <a:gridCol w="426960">
                  <a:extLst>
                    <a:ext uri="{9D8B030D-6E8A-4147-A177-3AD203B41FA5}">
                      <a16:colId xmlns:a16="http://schemas.microsoft.com/office/drawing/2014/main" val="20001"/>
                    </a:ext>
                  </a:extLst>
                </a:gridCol>
                <a:gridCol w="428400">
                  <a:extLst>
                    <a:ext uri="{9D8B030D-6E8A-4147-A177-3AD203B41FA5}">
                      <a16:colId xmlns:a16="http://schemas.microsoft.com/office/drawing/2014/main" val="20002"/>
                    </a:ext>
                  </a:extLst>
                </a:gridCol>
                <a:gridCol w="426960">
                  <a:extLst>
                    <a:ext uri="{9D8B030D-6E8A-4147-A177-3AD203B41FA5}">
                      <a16:colId xmlns:a16="http://schemas.microsoft.com/office/drawing/2014/main" val="20003"/>
                    </a:ext>
                  </a:extLst>
                </a:gridCol>
              </a:tblGrid>
              <a:tr h="357120">
                <a:tc>
                  <a:txBody>
                    <a:bodyPr/>
                    <a:lstStyle/>
                    <a:p>
                      <a:pPr marL="30240">
                        <a:lnSpc>
                          <a:spcPct val="100000"/>
                        </a:lnSpc>
                      </a:pPr>
                      <a:r>
                        <a:rPr lang="en-US" sz="1800" b="1" strike="noStrike" spc="-1">
                          <a:solidFill>
                            <a:srgbClr val="000000"/>
                          </a:solidFill>
                          <a:latin typeface="Trebuchet MS"/>
                          <a:ea typeface="ヒラギノ角ゴ ProN W3"/>
                        </a:rPr>
                        <a:t>2</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pPr marL="30240">
                        <a:lnSpc>
                          <a:spcPct val="100000"/>
                        </a:lnSpc>
                      </a:pPr>
                      <a:r>
                        <a:rPr lang="en-US" sz="1800" b="1" strike="noStrike" spc="-1">
                          <a:solidFill>
                            <a:srgbClr val="000000"/>
                          </a:solidFill>
                          <a:latin typeface="Trebuchet MS"/>
                          <a:ea typeface="ヒラギノ角ゴ ProN W3"/>
                        </a:rPr>
                        <a:t>3</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pPr marL="30240">
                        <a:lnSpc>
                          <a:spcPct val="100000"/>
                        </a:lnSpc>
                      </a:pPr>
                      <a:r>
                        <a:rPr lang="en-US" sz="1800" b="1" strike="noStrike" spc="-1">
                          <a:solidFill>
                            <a:srgbClr val="000000"/>
                          </a:solidFill>
                          <a:latin typeface="Trebuchet MS"/>
                          <a:ea typeface="ヒラギノ角ゴ ProN W3"/>
                        </a:rPr>
                        <a:t>-7</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pPr marL="30240">
                        <a:lnSpc>
                          <a:spcPct val="100000"/>
                        </a:lnSpc>
                      </a:pPr>
                      <a:r>
                        <a:rPr lang="en-US" sz="1800" b="1" strike="noStrike" spc="-1">
                          <a:solidFill>
                            <a:srgbClr val="000000"/>
                          </a:solidFill>
                          <a:latin typeface="Trebuchet MS"/>
                          <a:ea typeface="ヒラギノ角ゴ ProN W3"/>
                        </a:rPr>
                        <a:t>-7</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extLst>
                  <a:ext uri="{0D108BD9-81ED-4DB2-BD59-A6C34878D82A}">
                    <a16:rowId xmlns:a16="http://schemas.microsoft.com/office/drawing/2014/main" val="10000"/>
                  </a:ext>
                </a:extLst>
              </a:tr>
            </a:tbl>
          </a:graphicData>
        </a:graphic>
      </p:graphicFrame>
      <p:sp>
        <p:nvSpPr>
          <p:cNvPr id="2156" name="CustomShape 14"/>
          <p:cNvSpPr/>
          <p:nvPr/>
        </p:nvSpPr>
        <p:spPr>
          <a:xfrm flipH="1">
            <a:off x="5147280" y="2748960"/>
            <a:ext cx="791280" cy="75132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157" name="CustomShape 15"/>
          <p:cNvSpPr/>
          <p:nvPr/>
        </p:nvSpPr>
        <p:spPr>
          <a:xfrm flipH="1">
            <a:off x="5544000" y="2748960"/>
            <a:ext cx="791280" cy="75132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graphicFrame>
        <p:nvGraphicFramePr>
          <p:cNvPr id="2158" name="Table 16"/>
          <p:cNvGraphicFramePr/>
          <p:nvPr/>
        </p:nvGraphicFramePr>
        <p:xfrm>
          <a:off x="5357880" y="4291560"/>
          <a:ext cx="3461760" cy="322200"/>
        </p:xfrm>
        <a:graphic>
          <a:graphicData uri="http://schemas.openxmlformats.org/drawingml/2006/table">
            <a:tbl>
              <a:tblPr/>
              <a:tblGrid>
                <a:gridCol w="432360">
                  <a:extLst>
                    <a:ext uri="{9D8B030D-6E8A-4147-A177-3AD203B41FA5}">
                      <a16:colId xmlns:a16="http://schemas.microsoft.com/office/drawing/2014/main" val="20000"/>
                    </a:ext>
                  </a:extLst>
                </a:gridCol>
                <a:gridCol w="432360">
                  <a:extLst>
                    <a:ext uri="{9D8B030D-6E8A-4147-A177-3AD203B41FA5}">
                      <a16:colId xmlns:a16="http://schemas.microsoft.com/office/drawing/2014/main" val="20001"/>
                    </a:ext>
                  </a:extLst>
                </a:gridCol>
                <a:gridCol w="434160">
                  <a:extLst>
                    <a:ext uri="{9D8B030D-6E8A-4147-A177-3AD203B41FA5}">
                      <a16:colId xmlns:a16="http://schemas.microsoft.com/office/drawing/2014/main" val="20002"/>
                    </a:ext>
                  </a:extLst>
                </a:gridCol>
                <a:gridCol w="432360">
                  <a:extLst>
                    <a:ext uri="{9D8B030D-6E8A-4147-A177-3AD203B41FA5}">
                      <a16:colId xmlns:a16="http://schemas.microsoft.com/office/drawing/2014/main" val="20003"/>
                    </a:ext>
                  </a:extLst>
                </a:gridCol>
                <a:gridCol w="432360">
                  <a:extLst>
                    <a:ext uri="{9D8B030D-6E8A-4147-A177-3AD203B41FA5}">
                      <a16:colId xmlns:a16="http://schemas.microsoft.com/office/drawing/2014/main" val="20004"/>
                    </a:ext>
                  </a:extLst>
                </a:gridCol>
                <a:gridCol w="432360">
                  <a:extLst>
                    <a:ext uri="{9D8B030D-6E8A-4147-A177-3AD203B41FA5}">
                      <a16:colId xmlns:a16="http://schemas.microsoft.com/office/drawing/2014/main" val="20005"/>
                    </a:ext>
                  </a:extLst>
                </a:gridCol>
                <a:gridCol w="432360">
                  <a:extLst>
                    <a:ext uri="{9D8B030D-6E8A-4147-A177-3AD203B41FA5}">
                      <a16:colId xmlns:a16="http://schemas.microsoft.com/office/drawing/2014/main" val="20006"/>
                    </a:ext>
                  </a:extLst>
                </a:gridCol>
                <a:gridCol w="433800">
                  <a:extLst>
                    <a:ext uri="{9D8B030D-6E8A-4147-A177-3AD203B41FA5}">
                      <a16:colId xmlns:a16="http://schemas.microsoft.com/office/drawing/2014/main" val="20007"/>
                    </a:ext>
                  </a:extLst>
                </a:gridCol>
              </a:tblGrid>
              <a:tr h="357120">
                <a:tc>
                  <a:txBody>
                    <a:bodyPr/>
                    <a:lstStyle/>
                    <a:p>
                      <a:pPr marL="30240">
                        <a:lnSpc>
                          <a:spcPct val="100000"/>
                        </a:lnSpc>
                      </a:pPr>
                      <a:r>
                        <a:rPr lang="en-US" sz="1800" b="1" strike="noStrike" spc="-1">
                          <a:solidFill>
                            <a:srgbClr val="000000"/>
                          </a:solidFill>
                          <a:latin typeface="Trebuchet MS"/>
                          <a:ea typeface="ヒラギノ角ゴ ProN W3"/>
                        </a:rPr>
                        <a:t>2</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pPr marL="30240">
                        <a:lnSpc>
                          <a:spcPct val="100000"/>
                        </a:lnSpc>
                      </a:pPr>
                      <a:r>
                        <a:rPr lang="en-US" sz="1800" b="1" strike="noStrike" spc="-1">
                          <a:solidFill>
                            <a:srgbClr val="000000"/>
                          </a:solidFill>
                          <a:latin typeface="Trebuchet MS"/>
                          <a:ea typeface="ヒラギノ角ゴ ProN W3"/>
                        </a:rPr>
                        <a:t>3</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pPr marL="30240">
                        <a:lnSpc>
                          <a:spcPct val="100000"/>
                        </a:lnSpc>
                      </a:pPr>
                      <a:r>
                        <a:rPr lang="en-US" sz="1800" b="1" strike="noStrike" spc="-1">
                          <a:solidFill>
                            <a:srgbClr val="000000"/>
                          </a:solidFill>
                          <a:latin typeface="Trebuchet MS"/>
                          <a:ea typeface="ヒラギノ角ゴ ProN W3"/>
                        </a:rPr>
                        <a:t>-7</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pPr marL="30240">
                        <a:lnSpc>
                          <a:spcPct val="100000"/>
                        </a:lnSpc>
                      </a:pPr>
                      <a:r>
                        <a:rPr lang="en-US" sz="1800" b="1" strike="noStrike" spc="-1">
                          <a:solidFill>
                            <a:srgbClr val="000000"/>
                          </a:solidFill>
                          <a:latin typeface="Trebuchet MS"/>
                          <a:ea typeface="ヒラギノ角ゴ ProN W3"/>
                        </a:rPr>
                        <a:t>-7</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endParaRPr lang="zh-CN"/>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endParaRPr lang="zh-CN"/>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endParaRPr lang="zh-CN"/>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endParaRPr lang="zh-CN"/>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extLst>
                  <a:ext uri="{0D108BD9-81ED-4DB2-BD59-A6C34878D82A}">
                    <a16:rowId xmlns:a16="http://schemas.microsoft.com/office/drawing/2014/main" val="10000"/>
                  </a:ext>
                </a:extLst>
              </a:tr>
            </a:tbl>
          </a:graphicData>
        </a:graphic>
      </p:graphicFrame>
      <p:sp>
        <p:nvSpPr>
          <p:cNvPr id="2159" name="CustomShape 17"/>
          <p:cNvSpPr/>
          <p:nvPr/>
        </p:nvSpPr>
        <p:spPr>
          <a:xfrm>
            <a:off x="5544720" y="1996920"/>
            <a:ext cx="538920" cy="150336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160" name="CustomShape 18"/>
          <p:cNvSpPr/>
          <p:nvPr/>
        </p:nvSpPr>
        <p:spPr>
          <a:xfrm>
            <a:off x="5919120" y="1996920"/>
            <a:ext cx="538920" cy="150336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161" name="CustomShape 19"/>
          <p:cNvSpPr/>
          <p:nvPr/>
        </p:nvSpPr>
        <p:spPr>
          <a:xfrm>
            <a:off x="5148000" y="3876840"/>
            <a:ext cx="395640" cy="37512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162" name="CustomShape 20"/>
          <p:cNvSpPr/>
          <p:nvPr/>
        </p:nvSpPr>
        <p:spPr>
          <a:xfrm>
            <a:off x="5616000" y="3876840"/>
            <a:ext cx="395640" cy="37512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163" name="CustomShape 21"/>
          <p:cNvSpPr/>
          <p:nvPr/>
        </p:nvSpPr>
        <p:spPr>
          <a:xfrm>
            <a:off x="6050880" y="3876840"/>
            <a:ext cx="395640" cy="37512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164" name="CustomShape 22"/>
          <p:cNvSpPr/>
          <p:nvPr/>
        </p:nvSpPr>
        <p:spPr>
          <a:xfrm>
            <a:off x="6425640" y="3876840"/>
            <a:ext cx="395640" cy="37512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165" name="CustomShape 23"/>
          <p:cNvSpPr/>
          <p:nvPr/>
        </p:nvSpPr>
        <p:spPr>
          <a:xfrm>
            <a:off x="5148000" y="2748960"/>
            <a:ext cx="2196000" cy="150336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graphicFrame>
        <p:nvGraphicFramePr>
          <p:cNvPr id="2166" name="Table 24"/>
          <p:cNvGraphicFramePr/>
          <p:nvPr/>
        </p:nvGraphicFramePr>
        <p:xfrm>
          <a:off x="7100640" y="4291560"/>
          <a:ext cx="855000" cy="322200"/>
        </p:xfrm>
        <a:graphic>
          <a:graphicData uri="http://schemas.openxmlformats.org/drawingml/2006/table">
            <a:tbl>
              <a:tblPr/>
              <a:tblGrid>
                <a:gridCol w="428400">
                  <a:extLst>
                    <a:ext uri="{9D8B030D-6E8A-4147-A177-3AD203B41FA5}">
                      <a16:colId xmlns:a16="http://schemas.microsoft.com/office/drawing/2014/main" val="20000"/>
                    </a:ext>
                  </a:extLst>
                </a:gridCol>
                <a:gridCol w="426960">
                  <a:extLst>
                    <a:ext uri="{9D8B030D-6E8A-4147-A177-3AD203B41FA5}">
                      <a16:colId xmlns:a16="http://schemas.microsoft.com/office/drawing/2014/main" val="20001"/>
                    </a:ext>
                  </a:extLst>
                </a:gridCol>
              </a:tblGrid>
              <a:tr h="357120">
                <a:tc>
                  <a:txBody>
                    <a:bodyPr/>
                    <a:lstStyle/>
                    <a:p>
                      <a:pPr marL="30240">
                        <a:lnSpc>
                          <a:spcPct val="100000"/>
                        </a:lnSpc>
                      </a:pPr>
                      <a:r>
                        <a:rPr lang="en-US" sz="1800" b="1" strike="noStrike" spc="-1">
                          <a:solidFill>
                            <a:srgbClr val="000000"/>
                          </a:solidFill>
                          <a:latin typeface="Trebuchet MS"/>
                          <a:ea typeface="ヒラギノ角ゴ ProN W3"/>
                        </a:rPr>
                        <a:t>0</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noFill/>
                  </a:tcPr>
                </a:tc>
                <a:tc>
                  <a:txBody>
                    <a:bodyPr/>
                    <a:lstStyle/>
                    <a:p>
                      <a:pPr marL="30240">
                        <a:lnSpc>
                          <a:spcPct val="100000"/>
                        </a:lnSpc>
                      </a:pPr>
                      <a:r>
                        <a:rPr lang="en-US" sz="1800" b="1" strike="noStrike" spc="-1">
                          <a:solidFill>
                            <a:srgbClr val="000000"/>
                          </a:solidFill>
                          <a:latin typeface="Trebuchet MS"/>
                          <a:ea typeface="ヒラギノ角ゴ ProN W3"/>
                        </a:rPr>
                        <a:t>1</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noFill/>
                  </a:tcPr>
                </a:tc>
                <a:extLst>
                  <a:ext uri="{0D108BD9-81ED-4DB2-BD59-A6C34878D82A}">
                    <a16:rowId xmlns:a16="http://schemas.microsoft.com/office/drawing/2014/main" val="10000"/>
                  </a:ext>
                </a:extLst>
              </a:tr>
            </a:tbl>
          </a:graphicData>
        </a:graphic>
      </p:graphicFrame>
      <p:sp>
        <p:nvSpPr>
          <p:cNvPr id="2167" name="CustomShape 25"/>
          <p:cNvSpPr/>
          <p:nvPr/>
        </p:nvSpPr>
        <p:spPr>
          <a:xfrm>
            <a:off x="5508000" y="2685600"/>
            <a:ext cx="2196000" cy="156672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graphicFrame>
        <p:nvGraphicFramePr>
          <p:cNvPr id="2168" name="Table 26"/>
          <p:cNvGraphicFramePr/>
          <p:nvPr/>
        </p:nvGraphicFramePr>
        <p:xfrm>
          <a:off x="7956360" y="4291560"/>
          <a:ext cx="855000" cy="322200"/>
        </p:xfrm>
        <a:graphic>
          <a:graphicData uri="http://schemas.openxmlformats.org/drawingml/2006/table">
            <a:tbl>
              <a:tblPr/>
              <a:tblGrid>
                <a:gridCol w="428400">
                  <a:extLst>
                    <a:ext uri="{9D8B030D-6E8A-4147-A177-3AD203B41FA5}">
                      <a16:colId xmlns:a16="http://schemas.microsoft.com/office/drawing/2014/main" val="20000"/>
                    </a:ext>
                  </a:extLst>
                </a:gridCol>
                <a:gridCol w="426960">
                  <a:extLst>
                    <a:ext uri="{9D8B030D-6E8A-4147-A177-3AD203B41FA5}">
                      <a16:colId xmlns:a16="http://schemas.microsoft.com/office/drawing/2014/main" val="20001"/>
                    </a:ext>
                  </a:extLst>
                </a:gridCol>
              </a:tblGrid>
              <a:tr h="357120">
                <a:tc>
                  <a:txBody>
                    <a:bodyPr/>
                    <a:lstStyle/>
                    <a:p>
                      <a:pPr marL="30240">
                        <a:lnSpc>
                          <a:spcPct val="100000"/>
                        </a:lnSpc>
                      </a:pPr>
                      <a:r>
                        <a:rPr lang="en-US" sz="1800" b="1" strike="noStrike" spc="-1">
                          <a:solidFill>
                            <a:srgbClr val="000000"/>
                          </a:solidFill>
                          <a:latin typeface="Trebuchet MS"/>
                          <a:ea typeface="ヒラギノ角ゴ ProN W3"/>
                        </a:rPr>
                        <a:t>1</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noFill/>
                  </a:tcPr>
                </a:tc>
                <a:tc>
                  <a:txBody>
                    <a:bodyPr/>
                    <a:lstStyle/>
                    <a:p>
                      <a:pPr marL="30240">
                        <a:lnSpc>
                          <a:spcPct val="100000"/>
                        </a:lnSpc>
                      </a:pPr>
                      <a:r>
                        <a:rPr lang="en-US" sz="1800" b="1" strike="noStrike" spc="-1">
                          <a:solidFill>
                            <a:srgbClr val="000000"/>
                          </a:solidFill>
                          <a:latin typeface="Trebuchet MS"/>
                          <a:ea typeface="ヒラギノ角ゴ ProN W3"/>
                        </a:rPr>
                        <a:t>3</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noFill/>
                  </a:tcPr>
                </a:tc>
                <a:extLst>
                  <a:ext uri="{0D108BD9-81ED-4DB2-BD59-A6C34878D82A}">
                    <a16:rowId xmlns:a16="http://schemas.microsoft.com/office/drawing/2014/main" val="10000"/>
                  </a:ext>
                </a:extLst>
              </a:tr>
            </a:tbl>
          </a:graphicData>
        </a:graphic>
      </p:graphicFrame>
      <p:sp>
        <p:nvSpPr>
          <p:cNvPr id="2169" name="CustomShape 27"/>
          <p:cNvSpPr/>
          <p:nvPr/>
        </p:nvSpPr>
        <p:spPr>
          <a:xfrm>
            <a:off x="5508000" y="2685600"/>
            <a:ext cx="2542320" cy="156672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170" name="CustomShape 28"/>
          <p:cNvSpPr/>
          <p:nvPr/>
        </p:nvSpPr>
        <p:spPr>
          <a:xfrm>
            <a:off x="6404400" y="2685600"/>
            <a:ext cx="2196000" cy="156672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graphicFrame>
        <p:nvGraphicFramePr>
          <p:cNvPr id="2171" name="Table 29"/>
          <p:cNvGraphicFramePr/>
          <p:nvPr/>
        </p:nvGraphicFramePr>
        <p:xfrm>
          <a:off x="5324760" y="4773960"/>
          <a:ext cx="1708920" cy="322200"/>
        </p:xfrm>
        <a:graphic>
          <a:graphicData uri="http://schemas.openxmlformats.org/drawingml/2006/table">
            <a:tbl>
              <a:tblPr/>
              <a:tblGrid>
                <a:gridCol w="426960">
                  <a:extLst>
                    <a:ext uri="{9D8B030D-6E8A-4147-A177-3AD203B41FA5}">
                      <a16:colId xmlns:a16="http://schemas.microsoft.com/office/drawing/2014/main" val="20000"/>
                    </a:ext>
                  </a:extLst>
                </a:gridCol>
                <a:gridCol w="426960">
                  <a:extLst>
                    <a:ext uri="{9D8B030D-6E8A-4147-A177-3AD203B41FA5}">
                      <a16:colId xmlns:a16="http://schemas.microsoft.com/office/drawing/2014/main" val="20001"/>
                    </a:ext>
                  </a:extLst>
                </a:gridCol>
                <a:gridCol w="428400">
                  <a:extLst>
                    <a:ext uri="{9D8B030D-6E8A-4147-A177-3AD203B41FA5}">
                      <a16:colId xmlns:a16="http://schemas.microsoft.com/office/drawing/2014/main" val="20002"/>
                    </a:ext>
                  </a:extLst>
                </a:gridCol>
                <a:gridCol w="426960">
                  <a:extLst>
                    <a:ext uri="{9D8B030D-6E8A-4147-A177-3AD203B41FA5}">
                      <a16:colId xmlns:a16="http://schemas.microsoft.com/office/drawing/2014/main" val="20003"/>
                    </a:ext>
                  </a:extLst>
                </a:gridCol>
              </a:tblGrid>
              <a:tr h="357120">
                <a:tc>
                  <a:txBody>
                    <a:bodyPr/>
                    <a:lstStyle/>
                    <a:p>
                      <a:pPr marL="30240">
                        <a:lnSpc>
                          <a:spcPct val="100000"/>
                        </a:lnSpc>
                      </a:pPr>
                      <a:r>
                        <a:rPr lang="en-US" sz="1800" b="1" strike="noStrike" spc="-1">
                          <a:solidFill>
                            <a:srgbClr val="000000"/>
                          </a:solidFill>
                          <a:latin typeface="Trebuchet MS"/>
                          <a:ea typeface="ヒラギノ角ゴ ProN W3"/>
                        </a:rPr>
                        <a:t>2</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pPr marL="30240">
                        <a:lnSpc>
                          <a:spcPct val="100000"/>
                        </a:lnSpc>
                      </a:pPr>
                      <a:r>
                        <a:rPr lang="en-US" sz="1800" b="1" strike="noStrike" spc="-1">
                          <a:solidFill>
                            <a:srgbClr val="000000"/>
                          </a:solidFill>
                          <a:latin typeface="Trebuchet MS"/>
                          <a:ea typeface="ヒラギノ角ゴ ProN W3"/>
                        </a:rPr>
                        <a:t>3</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pPr marL="30240">
                        <a:lnSpc>
                          <a:spcPct val="100000"/>
                        </a:lnSpc>
                      </a:pPr>
                      <a:r>
                        <a:rPr lang="en-US" sz="1800" b="1" strike="noStrike" spc="-1">
                          <a:solidFill>
                            <a:srgbClr val="000000"/>
                          </a:solidFill>
                          <a:latin typeface="Trebuchet MS"/>
                          <a:ea typeface="ヒラギノ角ゴ ProN W3"/>
                        </a:rPr>
                        <a:t>-7</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pPr marL="30240">
                        <a:lnSpc>
                          <a:spcPct val="100000"/>
                        </a:lnSpc>
                      </a:pPr>
                      <a:r>
                        <a:rPr lang="en-US" sz="1800" b="1" strike="noStrike" spc="-1">
                          <a:solidFill>
                            <a:srgbClr val="000000"/>
                          </a:solidFill>
                          <a:latin typeface="Trebuchet MS"/>
                          <a:ea typeface="ヒラギノ角ゴ ProN W3"/>
                        </a:rPr>
                        <a:t>-7</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extLst>
                  <a:ext uri="{0D108BD9-81ED-4DB2-BD59-A6C34878D82A}">
                    <a16:rowId xmlns:a16="http://schemas.microsoft.com/office/drawing/2014/main" val="10000"/>
                  </a:ext>
                </a:extLst>
              </a:tr>
            </a:tbl>
          </a:graphicData>
        </a:graphic>
      </p:graphicFrame>
      <p:graphicFrame>
        <p:nvGraphicFramePr>
          <p:cNvPr id="2172" name="Table 30"/>
          <p:cNvGraphicFramePr/>
          <p:nvPr/>
        </p:nvGraphicFramePr>
        <p:xfrm>
          <a:off x="5324760" y="5194440"/>
          <a:ext cx="1708920" cy="322200"/>
        </p:xfrm>
        <a:graphic>
          <a:graphicData uri="http://schemas.openxmlformats.org/drawingml/2006/table">
            <a:tbl>
              <a:tblPr/>
              <a:tblGrid>
                <a:gridCol w="426960">
                  <a:extLst>
                    <a:ext uri="{9D8B030D-6E8A-4147-A177-3AD203B41FA5}">
                      <a16:colId xmlns:a16="http://schemas.microsoft.com/office/drawing/2014/main" val="20000"/>
                    </a:ext>
                  </a:extLst>
                </a:gridCol>
                <a:gridCol w="426960">
                  <a:extLst>
                    <a:ext uri="{9D8B030D-6E8A-4147-A177-3AD203B41FA5}">
                      <a16:colId xmlns:a16="http://schemas.microsoft.com/office/drawing/2014/main" val="20001"/>
                    </a:ext>
                  </a:extLst>
                </a:gridCol>
                <a:gridCol w="428400">
                  <a:extLst>
                    <a:ext uri="{9D8B030D-6E8A-4147-A177-3AD203B41FA5}">
                      <a16:colId xmlns:a16="http://schemas.microsoft.com/office/drawing/2014/main" val="20002"/>
                    </a:ext>
                  </a:extLst>
                </a:gridCol>
                <a:gridCol w="426960">
                  <a:extLst>
                    <a:ext uri="{9D8B030D-6E8A-4147-A177-3AD203B41FA5}">
                      <a16:colId xmlns:a16="http://schemas.microsoft.com/office/drawing/2014/main" val="20003"/>
                    </a:ext>
                  </a:extLst>
                </a:gridCol>
              </a:tblGrid>
              <a:tr h="357120">
                <a:tc>
                  <a:txBody>
                    <a:bodyPr/>
                    <a:lstStyle/>
                    <a:p>
                      <a:pPr marL="30240">
                        <a:lnSpc>
                          <a:spcPct val="100000"/>
                        </a:lnSpc>
                      </a:pPr>
                      <a:r>
                        <a:rPr lang="en-US" sz="1800" b="1" strike="noStrike" spc="-1">
                          <a:solidFill>
                            <a:srgbClr val="000000"/>
                          </a:solidFill>
                          <a:latin typeface="Trebuchet MS"/>
                          <a:ea typeface="ヒラギノ角ゴ ProN W3"/>
                        </a:rPr>
                        <a:t>0</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pPr marL="30240">
                        <a:lnSpc>
                          <a:spcPct val="100000"/>
                        </a:lnSpc>
                      </a:pPr>
                      <a:r>
                        <a:rPr lang="en-US" sz="1800" b="1" strike="noStrike" spc="-1">
                          <a:solidFill>
                            <a:srgbClr val="000000"/>
                          </a:solidFill>
                          <a:latin typeface="Trebuchet MS"/>
                          <a:ea typeface="ヒラギノ角ゴ ProN W3"/>
                        </a:rPr>
                        <a:t>1</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pPr marL="30240">
                        <a:lnSpc>
                          <a:spcPct val="100000"/>
                        </a:lnSpc>
                      </a:pPr>
                      <a:r>
                        <a:rPr lang="en-US" sz="1800" b="1" strike="noStrike" spc="-1">
                          <a:solidFill>
                            <a:srgbClr val="000000"/>
                          </a:solidFill>
                          <a:latin typeface="Trebuchet MS"/>
                          <a:ea typeface="ヒラギノ角ゴ ProN W3"/>
                        </a:rPr>
                        <a:t>2</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pPr marL="30240">
                        <a:lnSpc>
                          <a:spcPct val="100000"/>
                        </a:lnSpc>
                      </a:pPr>
                      <a:r>
                        <a:rPr lang="en-US" sz="1800" b="1" strike="noStrike" spc="-1">
                          <a:solidFill>
                            <a:srgbClr val="000000"/>
                          </a:solidFill>
                          <a:latin typeface="Trebuchet MS"/>
                          <a:ea typeface="ヒラギノ角ゴ ProN W3"/>
                        </a:rPr>
                        <a:t>3</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extLst>
                  <a:ext uri="{0D108BD9-81ED-4DB2-BD59-A6C34878D82A}">
                    <a16:rowId xmlns:a16="http://schemas.microsoft.com/office/drawing/2014/main" val="10000"/>
                  </a:ext>
                </a:extLst>
              </a:tr>
            </a:tbl>
          </a:graphicData>
        </a:graphic>
      </p:graphicFrame>
      <p:graphicFrame>
        <p:nvGraphicFramePr>
          <p:cNvPr id="2173" name="Table 31"/>
          <p:cNvGraphicFramePr/>
          <p:nvPr/>
        </p:nvGraphicFramePr>
        <p:xfrm>
          <a:off x="5324760" y="5842440"/>
          <a:ext cx="1708920" cy="322200"/>
        </p:xfrm>
        <a:graphic>
          <a:graphicData uri="http://schemas.openxmlformats.org/drawingml/2006/table">
            <a:tbl>
              <a:tblPr/>
              <a:tblGrid>
                <a:gridCol w="426960">
                  <a:extLst>
                    <a:ext uri="{9D8B030D-6E8A-4147-A177-3AD203B41FA5}">
                      <a16:colId xmlns:a16="http://schemas.microsoft.com/office/drawing/2014/main" val="20000"/>
                    </a:ext>
                  </a:extLst>
                </a:gridCol>
                <a:gridCol w="426960">
                  <a:extLst>
                    <a:ext uri="{9D8B030D-6E8A-4147-A177-3AD203B41FA5}">
                      <a16:colId xmlns:a16="http://schemas.microsoft.com/office/drawing/2014/main" val="20001"/>
                    </a:ext>
                  </a:extLst>
                </a:gridCol>
                <a:gridCol w="428400">
                  <a:extLst>
                    <a:ext uri="{9D8B030D-6E8A-4147-A177-3AD203B41FA5}">
                      <a16:colId xmlns:a16="http://schemas.microsoft.com/office/drawing/2014/main" val="20002"/>
                    </a:ext>
                  </a:extLst>
                </a:gridCol>
                <a:gridCol w="426960">
                  <a:extLst>
                    <a:ext uri="{9D8B030D-6E8A-4147-A177-3AD203B41FA5}">
                      <a16:colId xmlns:a16="http://schemas.microsoft.com/office/drawing/2014/main" val="20003"/>
                    </a:ext>
                  </a:extLst>
                </a:gridCol>
              </a:tblGrid>
              <a:tr h="357120">
                <a:tc>
                  <a:txBody>
                    <a:bodyPr/>
                    <a:lstStyle/>
                    <a:p>
                      <a:pPr marL="30240">
                        <a:lnSpc>
                          <a:spcPct val="100000"/>
                        </a:lnSpc>
                      </a:pPr>
                      <a:r>
                        <a:rPr lang="en-US" sz="1800" b="1" strike="noStrike" spc="-1">
                          <a:solidFill>
                            <a:srgbClr val="000000"/>
                          </a:solidFill>
                          <a:latin typeface="Trebuchet MS"/>
                          <a:ea typeface="ヒラギノ角ゴ ProN W3"/>
                        </a:rPr>
                        <a:t>2</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pPr marL="30240">
                        <a:lnSpc>
                          <a:spcPct val="100000"/>
                        </a:lnSpc>
                      </a:pPr>
                      <a:r>
                        <a:rPr lang="en-US" sz="1800" b="1" strike="noStrike" spc="-1">
                          <a:solidFill>
                            <a:srgbClr val="000000"/>
                          </a:solidFill>
                          <a:latin typeface="Trebuchet MS"/>
                          <a:ea typeface="ヒラギノ角ゴ ProN W3"/>
                        </a:rPr>
                        <a:t>4</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pPr marL="30240">
                        <a:lnSpc>
                          <a:spcPct val="100000"/>
                        </a:lnSpc>
                      </a:pPr>
                      <a:r>
                        <a:rPr lang="en-US" sz="1800" b="1" strike="noStrike" spc="-1">
                          <a:solidFill>
                            <a:srgbClr val="000000"/>
                          </a:solidFill>
                          <a:latin typeface="Trebuchet MS"/>
                          <a:ea typeface="ヒラギノ角ゴ ProN W3"/>
                        </a:rPr>
                        <a:t>-5</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pPr marL="30240">
                        <a:lnSpc>
                          <a:spcPct val="100000"/>
                        </a:lnSpc>
                      </a:pPr>
                      <a:r>
                        <a:rPr lang="en-US" sz="1800" b="1" strike="noStrike" spc="-1">
                          <a:solidFill>
                            <a:srgbClr val="000000"/>
                          </a:solidFill>
                          <a:latin typeface="Trebuchet MS"/>
                          <a:ea typeface="ヒラギノ角ゴ ProN W3"/>
                        </a:rPr>
                        <a:t>-4</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extLst>
                  <a:ext uri="{0D108BD9-81ED-4DB2-BD59-A6C34878D82A}">
                    <a16:rowId xmlns:a16="http://schemas.microsoft.com/office/drawing/2014/main" val="10000"/>
                  </a:ext>
                </a:extLst>
              </a:tr>
            </a:tbl>
          </a:graphicData>
        </a:graphic>
      </p:graphicFrame>
      <p:sp>
        <p:nvSpPr>
          <p:cNvPr id="2174" name="CustomShape 32"/>
          <p:cNvSpPr/>
          <p:nvPr/>
        </p:nvSpPr>
        <p:spPr>
          <a:xfrm>
            <a:off x="4644000" y="5383800"/>
            <a:ext cx="301320" cy="516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800" b="0" strike="noStrike" spc="-1">
                <a:solidFill>
                  <a:srgbClr val="000000"/>
                </a:solidFill>
                <a:latin typeface="Trebuchet MS"/>
                <a:ea typeface="DejaVu Sans"/>
              </a:rPr>
              <a:t>+</a:t>
            </a:r>
            <a:endParaRPr lang="en-US" sz="2800" b="0" strike="noStrike" spc="-1">
              <a:latin typeface="Arial"/>
            </a:endParaRPr>
          </a:p>
        </p:txBody>
      </p:sp>
      <p:sp>
        <p:nvSpPr>
          <p:cNvPr id="2175" name="CustomShape 33"/>
          <p:cNvSpPr/>
          <p:nvPr/>
        </p:nvSpPr>
        <p:spPr>
          <a:xfrm>
            <a:off x="5468040" y="5531040"/>
            <a:ext cx="360" cy="31356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176" name="CustomShape 34"/>
          <p:cNvSpPr/>
          <p:nvPr/>
        </p:nvSpPr>
        <p:spPr>
          <a:xfrm>
            <a:off x="5918400" y="5531040"/>
            <a:ext cx="360" cy="31356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177" name="CustomShape 35"/>
          <p:cNvSpPr/>
          <p:nvPr/>
        </p:nvSpPr>
        <p:spPr>
          <a:xfrm>
            <a:off x="6309360" y="5531040"/>
            <a:ext cx="360" cy="31356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178" name="CustomShape 36"/>
          <p:cNvSpPr/>
          <p:nvPr/>
        </p:nvSpPr>
        <p:spPr>
          <a:xfrm>
            <a:off x="6754320" y="5531040"/>
            <a:ext cx="360" cy="31356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graphicFrame>
        <p:nvGraphicFramePr>
          <p:cNvPr id="2179" name="Table 37"/>
          <p:cNvGraphicFramePr/>
          <p:nvPr/>
        </p:nvGraphicFramePr>
        <p:xfrm>
          <a:off x="5310360" y="6453360"/>
          <a:ext cx="1708920" cy="322200"/>
        </p:xfrm>
        <a:graphic>
          <a:graphicData uri="http://schemas.openxmlformats.org/drawingml/2006/table">
            <a:tbl>
              <a:tblPr/>
              <a:tblGrid>
                <a:gridCol w="426960">
                  <a:extLst>
                    <a:ext uri="{9D8B030D-6E8A-4147-A177-3AD203B41FA5}">
                      <a16:colId xmlns:a16="http://schemas.microsoft.com/office/drawing/2014/main" val="20000"/>
                    </a:ext>
                  </a:extLst>
                </a:gridCol>
                <a:gridCol w="426960">
                  <a:extLst>
                    <a:ext uri="{9D8B030D-6E8A-4147-A177-3AD203B41FA5}">
                      <a16:colId xmlns:a16="http://schemas.microsoft.com/office/drawing/2014/main" val="20001"/>
                    </a:ext>
                  </a:extLst>
                </a:gridCol>
                <a:gridCol w="428400">
                  <a:extLst>
                    <a:ext uri="{9D8B030D-6E8A-4147-A177-3AD203B41FA5}">
                      <a16:colId xmlns:a16="http://schemas.microsoft.com/office/drawing/2014/main" val="20002"/>
                    </a:ext>
                  </a:extLst>
                </a:gridCol>
                <a:gridCol w="426960">
                  <a:extLst>
                    <a:ext uri="{9D8B030D-6E8A-4147-A177-3AD203B41FA5}">
                      <a16:colId xmlns:a16="http://schemas.microsoft.com/office/drawing/2014/main" val="20003"/>
                    </a:ext>
                  </a:extLst>
                </a:gridCol>
              </a:tblGrid>
              <a:tr h="357120">
                <a:tc>
                  <a:txBody>
                    <a:bodyPr/>
                    <a:lstStyle/>
                    <a:p>
                      <a:pPr marL="30240">
                        <a:lnSpc>
                          <a:spcPct val="100000"/>
                        </a:lnSpc>
                      </a:pPr>
                      <a:r>
                        <a:rPr lang="en-US" sz="1800" b="1" strike="noStrike" spc="-1">
                          <a:solidFill>
                            <a:srgbClr val="000000"/>
                          </a:solidFill>
                          <a:latin typeface="Trebuchet MS"/>
                          <a:ea typeface="ヒラギノ角ゴ ProN W3"/>
                        </a:rPr>
                        <a:t>2</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pPr marL="30240">
                        <a:lnSpc>
                          <a:spcPct val="100000"/>
                        </a:lnSpc>
                      </a:pPr>
                      <a:r>
                        <a:rPr lang="en-US" sz="1800" b="1" strike="noStrike" spc="-1">
                          <a:solidFill>
                            <a:srgbClr val="000000"/>
                          </a:solidFill>
                          <a:latin typeface="Trebuchet MS"/>
                          <a:ea typeface="ヒラギノ角ゴ ProN W3"/>
                        </a:rPr>
                        <a:t>4</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pPr marL="30240">
                        <a:lnSpc>
                          <a:spcPct val="100000"/>
                        </a:lnSpc>
                      </a:pPr>
                      <a:r>
                        <a:rPr lang="en-US" sz="1800" b="1" strike="noStrike" spc="-1">
                          <a:solidFill>
                            <a:srgbClr val="000000"/>
                          </a:solidFill>
                          <a:latin typeface="Trebuchet MS"/>
                          <a:ea typeface="ヒラギノ角ゴ ProN W3"/>
                        </a:rPr>
                        <a:t>5</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pPr marL="30240">
                        <a:lnSpc>
                          <a:spcPct val="100000"/>
                        </a:lnSpc>
                      </a:pPr>
                      <a:r>
                        <a:rPr lang="en-US" sz="1800" b="1" strike="noStrike" spc="-1">
                          <a:solidFill>
                            <a:srgbClr val="000000"/>
                          </a:solidFill>
                          <a:latin typeface="Trebuchet MS"/>
                          <a:ea typeface="ヒラギノ角ゴ ProN W3"/>
                        </a:rPr>
                        <a:t>4</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extLst>
                  <a:ext uri="{0D108BD9-81ED-4DB2-BD59-A6C34878D82A}">
                    <a16:rowId xmlns:a16="http://schemas.microsoft.com/office/drawing/2014/main" val="10000"/>
                  </a:ext>
                </a:extLst>
              </a:tr>
            </a:tbl>
          </a:graphicData>
        </a:graphic>
      </p:graphicFrame>
      <p:sp>
        <p:nvSpPr>
          <p:cNvPr id="2180" name="CustomShape 38"/>
          <p:cNvSpPr/>
          <p:nvPr/>
        </p:nvSpPr>
        <p:spPr>
          <a:xfrm>
            <a:off x="5518080" y="6165360"/>
            <a:ext cx="360" cy="31356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181" name="CustomShape 39"/>
          <p:cNvSpPr/>
          <p:nvPr/>
        </p:nvSpPr>
        <p:spPr>
          <a:xfrm>
            <a:off x="5968440" y="6165360"/>
            <a:ext cx="360" cy="31356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182" name="CustomShape 40"/>
          <p:cNvSpPr/>
          <p:nvPr/>
        </p:nvSpPr>
        <p:spPr>
          <a:xfrm>
            <a:off x="6359040" y="6165360"/>
            <a:ext cx="360" cy="31356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183" name="CustomShape 41"/>
          <p:cNvSpPr/>
          <p:nvPr/>
        </p:nvSpPr>
        <p:spPr>
          <a:xfrm>
            <a:off x="6804360" y="6165360"/>
            <a:ext cx="360" cy="31356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2147"/>
                                        </p:tgtEl>
                                        <p:attrNameLst>
                                          <p:attrName>style.visibility</p:attrName>
                                        </p:attrNameLst>
                                      </p:cBhvr>
                                      <p:to>
                                        <p:strVal val="visible"/>
                                      </p:to>
                                    </p:set>
                                  </p:childTnLst>
                                </p:cTn>
                              </p:par>
                              <p:par>
                                <p:cTn id="7" presetID="1" presetClass="entr" fill="hold" nodeType="withEffect">
                                  <p:stCondLst>
                                    <p:cond delay="0"/>
                                  </p:stCondLst>
                                  <p:childTnLst>
                                    <p:set>
                                      <p:cBhvr>
                                        <p:cTn id="8" dur="1" fill="hold">
                                          <p:stCondLst>
                                            <p:cond delay="0"/>
                                          </p:stCondLst>
                                        </p:cTn>
                                        <p:tgtEl>
                                          <p:spTgt spid="215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fill="hold" nodeType="clickEffect">
                                  <p:stCondLst>
                                    <p:cond delay="0"/>
                                  </p:stCondLst>
                                  <p:childTnLst>
                                    <p:set>
                                      <p:cBhvr>
                                        <p:cTn id="12" dur="1" fill="hold">
                                          <p:stCondLst>
                                            <p:cond delay="0"/>
                                          </p:stCondLst>
                                        </p:cTn>
                                        <p:tgtEl>
                                          <p:spTgt spid="2148"/>
                                        </p:tgtEl>
                                        <p:attrNameLst>
                                          <p:attrName>style.visibility</p:attrName>
                                        </p:attrNameLst>
                                      </p:cBhvr>
                                      <p:to>
                                        <p:strVal val="visible"/>
                                      </p:to>
                                    </p:set>
                                  </p:childTnLst>
                                </p:cTn>
                              </p:par>
                              <p:par>
                                <p:cTn id="13" presetID="1" presetClass="entr" fill="hold" nodeType="withEffect">
                                  <p:stCondLst>
                                    <p:cond delay="0"/>
                                  </p:stCondLst>
                                  <p:childTnLst>
                                    <p:set>
                                      <p:cBhvr>
                                        <p:cTn id="14" dur="1" fill="hold">
                                          <p:stCondLst>
                                            <p:cond delay="0"/>
                                          </p:stCondLst>
                                        </p:cTn>
                                        <p:tgtEl>
                                          <p:spTgt spid="215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fill="hold" nodeType="clickEffect">
                                  <p:stCondLst>
                                    <p:cond delay="0"/>
                                  </p:stCondLst>
                                  <p:childTnLst>
                                    <p:set>
                                      <p:cBhvr>
                                        <p:cTn id="18" dur="1" fill="hold">
                                          <p:stCondLst>
                                            <p:cond delay="0"/>
                                          </p:stCondLst>
                                        </p:cTn>
                                        <p:tgtEl>
                                          <p:spTgt spid="2156"/>
                                        </p:tgtEl>
                                        <p:attrNameLst>
                                          <p:attrName>style.visibility</p:attrName>
                                        </p:attrNameLst>
                                      </p:cBhvr>
                                      <p:to>
                                        <p:strVal val="visible"/>
                                      </p:to>
                                    </p:set>
                                  </p:childTnLst>
                                </p:cTn>
                              </p:par>
                              <p:par>
                                <p:cTn id="19" presetID="1" presetClass="entr" fill="hold" nodeType="withEffect">
                                  <p:stCondLst>
                                    <p:cond delay="0"/>
                                  </p:stCondLst>
                                  <p:childTnLst>
                                    <p:set>
                                      <p:cBhvr>
                                        <p:cTn id="20" dur="1" fill="hold">
                                          <p:stCondLst>
                                            <p:cond delay="0"/>
                                          </p:stCondLst>
                                        </p:cTn>
                                        <p:tgtEl>
                                          <p:spTgt spid="2155"/>
                                        </p:tgtEl>
                                        <p:attrNameLst>
                                          <p:attrName>style.visibility</p:attrName>
                                        </p:attrNameLst>
                                      </p:cBhvr>
                                      <p:to>
                                        <p:strVal val="visible"/>
                                      </p:to>
                                    </p:set>
                                  </p:childTnLst>
                                </p:cTn>
                              </p:par>
                              <p:par>
                                <p:cTn id="21" presetID="1" presetClass="entr" fill="hold" nodeType="withEffect">
                                  <p:stCondLst>
                                    <p:cond delay="0"/>
                                  </p:stCondLst>
                                  <p:childTnLst>
                                    <p:set>
                                      <p:cBhvr>
                                        <p:cTn id="22" dur="1" fill="hold">
                                          <p:stCondLst>
                                            <p:cond delay="0"/>
                                          </p:stCondLst>
                                        </p:cTn>
                                        <p:tgtEl>
                                          <p:spTgt spid="2159"/>
                                        </p:tgtEl>
                                        <p:attrNameLst>
                                          <p:attrName>style.visibility</p:attrName>
                                        </p:attrNameLst>
                                      </p:cBhvr>
                                      <p:to>
                                        <p:strVal val="visible"/>
                                      </p:to>
                                    </p:set>
                                  </p:childTnLst>
                                </p:cTn>
                              </p:par>
                              <p:par>
                                <p:cTn id="23" presetID="1" presetClass="entr" fill="hold" nodeType="withEffect">
                                  <p:stCondLst>
                                    <p:cond delay="0"/>
                                  </p:stCondLst>
                                  <p:childTnLst>
                                    <p:set>
                                      <p:cBhvr>
                                        <p:cTn id="24" dur="1" fill="hold">
                                          <p:stCondLst>
                                            <p:cond delay="0"/>
                                          </p:stCondLst>
                                        </p:cTn>
                                        <p:tgtEl>
                                          <p:spTgt spid="2160"/>
                                        </p:tgtEl>
                                        <p:attrNameLst>
                                          <p:attrName>style.visibility</p:attrName>
                                        </p:attrNameLst>
                                      </p:cBhvr>
                                      <p:to>
                                        <p:strVal val="visible"/>
                                      </p:to>
                                    </p:set>
                                  </p:childTnLst>
                                </p:cTn>
                              </p:par>
                              <p:par>
                                <p:cTn id="25" presetID="1" presetClass="entr" fill="hold" nodeType="withEffect">
                                  <p:stCondLst>
                                    <p:cond delay="0"/>
                                  </p:stCondLst>
                                  <p:childTnLst>
                                    <p:set>
                                      <p:cBhvr>
                                        <p:cTn id="26" dur="1" fill="hold">
                                          <p:stCondLst>
                                            <p:cond delay="0"/>
                                          </p:stCondLst>
                                        </p:cTn>
                                        <p:tgtEl>
                                          <p:spTgt spid="2157"/>
                                        </p:tgtEl>
                                        <p:attrNameLst>
                                          <p:attrName>style.visibility</p:attrName>
                                        </p:attrNameLst>
                                      </p:cBhvr>
                                      <p:to>
                                        <p:strVal val="visible"/>
                                      </p:to>
                                    </p:set>
                                  </p:childTnLst>
                                </p:cTn>
                              </p:par>
                              <p:par>
                                <p:cTn id="27" presetID="1" presetClass="entr" fill="hold" nodeType="withEffect">
                                  <p:stCondLst>
                                    <p:cond delay="0"/>
                                  </p:stCondLst>
                                  <p:childTnLst>
                                    <p:set>
                                      <p:cBhvr>
                                        <p:cTn id="28" dur="1" fill="hold">
                                          <p:stCondLst>
                                            <p:cond delay="0"/>
                                          </p:stCondLst>
                                        </p:cTn>
                                        <p:tgtEl>
                                          <p:spTgt spid="214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xit" fill="hold" nodeType="clickEffect">
                                  <p:stCondLst>
                                    <p:cond delay="0"/>
                                  </p:stCondLst>
                                  <p:childTnLst>
                                    <p:set>
                                      <p:cBhvr>
                                        <p:cTn id="32" dur="1" fill="hold">
                                          <p:stCondLst>
                                            <p:cond delay="0"/>
                                          </p:stCondLst>
                                        </p:cTn>
                                        <p:tgtEl>
                                          <p:spTgt spid="2156"/>
                                        </p:tgtEl>
                                        <p:attrNameLst>
                                          <p:attrName>style.visibility</p:attrName>
                                        </p:attrNameLst>
                                      </p:cBhvr>
                                      <p:to>
                                        <p:strVal val="hidden"/>
                                      </p:to>
                                    </p:set>
                                  </p:childTnLst>
                                </p:cTn>
                              </p:par>
                              <p:par>
                                <p:cTn id="33" presetID="1" presetClass="exit" fill="hold" nodeType="withEffect">
                                  <p:stCondLst>
                                    <p:cond delay="0"/>
                                  </p:stCondLst>
                                  <p:childTnLst>
                                    <p:set>
                                      <p:cBhvr>
                                        <p:cTn id="34" dur="1" fill="hold">
                                          <p:stCondLst>
                                            <p:cond delay="0"/>
                                          </p:stCondLst>
                                        </p:cTn>
                                        <p:tgtEl>
                                          <p:spTgt spid="2159"/>
                                        </p:tgtEl>
                                        <p:attrNameLst>
                                          <p:attrName>style.visibility</p:attrName>
                                        </p:attrNameLst>
                                      </p:cBhvr>
                                      <p:to>
                                        <p:strVal val="hidden"/>
                                      </p:to>
                                    </p:set>
                                  </p:childTnLst>
                                </p:cTn>
                              </p:par>
                              <p:par>
                                <p:cTn id="35" presetID="1" presetClass="exit" fill="hold" nodeType="withEffect">
                                  <p:stCondLst>
                                    <p:cond delay="0"/>
                                  </p:stCondLst>
                                  <p:childTnLst>
                                    <p:set>
                                      <p:cBhvr>
                                        <p:cTn id="36" dur="1" fill="hold">
                                          <p:stCondLst>
                                            <p:cond delay="0"/>
                                          </p:stCondLst>
                                        </p:cTn>
                                        <p:tgtEl>
                                          <p:spTgt spid="2160"/>
                                        </p:tgtEl>
                                        <p:attrNameLst>
                                          <p:attrName>style.visibility</p:attrName>
                                        </p:attrNameLst>
                                      </p:cBhvr>
                                      <p:to>
                                        <p:strVal val="hidden"/>
                                      </p:to>
                                    </p:set>
                                  </p:childTnLst>
                                </p:cTn>
                              </p:par>
                              <p:par>
                                <p:cTn id="37" presetID="1" presetClass="exit" fill="hold" nodeType="withEffect">
                                  <p:stCondLst>
                                    <p:cond delay="0"/>
                                  </p:stCondLst>
                                  <p:childTnLst>
                                    <p:set>
                                      <p:cBhvr>
                                        <p:cTn id="38" dur="1" fill="hold">
                                          <p:stCondLst>
                                            <p:cond delay="0"/>
                                          </p:stCondLst>
                                        </p:cTn>
                                        <p:tgtEl>
                                          <p:spTgt spid="2157"/>
                                        </p:tgtEl>
                                        <p:attrNameLst>
                                          <p:attrName>style.visibility</p:attrName>
                                        </p:attrNameLst>
                                      </p:cBhvr>
                                      <p:to>
                                        <p:strVal val="hidden"/>
                                      </p:to>
                                    </p:set>
                                  </p:childTnLst>
                                </p:cTn>
                              </p:par>
                              <p:par>
                                <p:cTn id="39" presetID="1" presetClass="entr" fill="hold" nodeType="withEffect">
                                  <p:stCondLst>
                                    <p:cond delay="0"/>
                                  </p:stCondLst>
                                  <p:childTnLst>
                                    <p:set>
                                      <p:cBhvr>
                                        <p:cTn id="40" dur="1" fill="hold">
                                          <p:stCondLst>
                                            <p:cond delay="0"/>
                                          </p:stCondLst>
                                        </p:cTn>
                                        <p:tgtEl>
                                          <p:spTgt spid="2150"/>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fill="hold" nodeType="clickEffect">
                                  <p:stCondLst>
                                    <p:cond delay="0"/>
                                  </p:stCondLst>
                                  <p:childTnLst>
                                    <p:set>
                                      <p:cBhvr>
                                        <p:cTn id="44" dur="1" fill="hold">
                                          <p:stCondLst>
                                            <p:cond delay="0"/>
                                          </p:stCondLst>
                                        </p:cTn>
                                        <p:tgtEl>
                                          <p:spTgt spid="2161"/>
                                        </p:tgtEl>
                                        <p:attrNameLst>
                                          <p:attrName>style.visibility</p:attrName>
                                        </p:attrNameLst>
                                      </p:cBhvr>
                                      <p:to>
                                        <p:strVal val="visible"/>
                                      </p:to>
                                    </p:set>
                                  </p:childTnLst>
                                </p:cTn>
                              </p:par>
                              <p:par>
                                <p:cTn id="45" presetID="1" presetClass="entr" fill="hold" nodeType="withEffect">
                                  <p:stCondLst>
                                    <p:cond delay="0"/>
                                  </p:stCondLst>
                                  <p:childTnLst>
                                    <p:set>
                                      <p:cBhvr>
                                        <p:cTn id="46" dur="1" fill="hold">
                                          <p:stCondLst>
                                            <p:cond delay="0"/>
                                          </p:stCondLst>
                                        </p:cTn>
                                        <p:tgtEl>
                                          <p:spTgt spid="2164"/>
                                        </p:tgtEl>
                                        <p:attrNameLst>
                                          <p:attrName>style.visibility</p:attrName>
                                        </p:attrNameLst>
                                      </p:cBhvr>
                                      <p:to>
                                        <p:strVal val="visible"/>
                                      </p:to>
                                    </p:set>
                                  </p:childTnLst>
                                </p:cTn>
                              </p:par>
                              <p:par>
                                <p:cTn id="47" presetID="1" presetClass="entr" fill="hold" nodeType="withEffect">
                                  <p:stCondLst>
                                    <p:cond delay="0"/>
                                  </p:stCondLst>
                                  <p:childTnLst>
                                    <p:set>
                                      <p:cBhvr>
                                        <p:cTn id="48" dur="1" fill="hold">
                                          <p:stCondLst>
                                            <p:cond delay="0"/>
                                          </p:stCondLst>
                                        </p:cTn>
                                        <p:tgtEl>
                                          <p:spTgt spid="2163"/>
                                        </p:tgtEl>
                                        <p:attrNameLst>
                                          <p:attrName>style.visibility</p:attrName>
                                        </p:attrNameLst>
                                      </p:cBhvr>
                                      <p:to>
                                        <p:strVal val="visible"/>
                                      </p:to>
                                    </p:set>
                                  </p:childTnLst>
                                </p:cTn>
                              </p:par>
                              <p:par>
                                <p:cTn id="49" presetID="1" presetClass="entr" fill="hold" nodeType="withEffect">
                                  <p:stCondLst>
                                    <p:cond delay="0"/>
                                  </p:stCondLst>
                                  <p:childTnLst>
                                    <p:set>
                                      <p:cBhvr>
                                        <p:cTn id="50" dur="1" fill="hold">
                                          <p:stCondLst>
                                            <p:cond delay="0"/>
                                          </p:stCondLst>
                                        </p:cTn>
                                        <p:tgtEl>
                                          <p:spTgt spid="2162"/>
                                        </p:tgtEl>
                                        <p:attrNameLst>
                                          <p:attrName>style.visibility</p:attrName>
                                        </p:attrNameLst>
                                      </p:cBhvr>
                                      <p:to>
                                        <p:strVal val="visible"/>
                                      </p:to>
                                    </p:set>
                                  </p:childTnLst>
                                </p:cTn>
                              </p:par>
                              <p:par>
                                <p:cTn id="51" presetID="1" presetClass="entr" fill="hold" nodeType="withEffect">
                                  <p:stCondLst>
                                    <p:cond delay="0"/>
                                  </p:stCondLst>
                                  <p:childTnLst>
                                    <p:set>
                                      <p:cBhvr>
                                        <p:cTn id="52" dur="1" fill="hold">
                                          <p:stCondLst>
                                            <p:cond delay="0"/>
                                          </p:stCondLst>
                                        </p:cTn>
                                        <p:tgtEl>
                                          <p:spTgt spid="2158"/>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fill="hold" nodeType="clickEffect">
                                  <p:stCondLst>
                                    <p:cond delay="0"/>
                                  </p:stCondLst>
                                  <p:childTnLst>
                                    <p:set>
                                      <p:cBhvr>
                                        <p:cTn id="56" dur="1" fill="hold">
                                          <p:stCondLst>
                                            <p:cond delay="0"/>
                                          </p:stCondLst>
                                        </p:cTn>
                                        <p:tgtEl>
                                          <p:spTgt spid="2167"/>
                                        </p:tgtEl>
                                        <p:attrNameLst>
                                          <p:attrName>style.visibility</p:attrName>
                                        </p:attrNameLst>
                                      </p:cBhvr>
                                      <p:to>
                                        <p:strVal val="visible"/>
                                      </p:to>
                                    </p:set>
                                  </p:childTnLst>
                                </p:cTn>
                              </p:par>
                              <p:par>
                                <p:cTn id="57" presetID="1" presetClass="entr" fill="hold" nodeType="withEffect">
                                  <p:stCondLst>
                                    <p:cond delay="0"/>
                                  </p:stCondLst>
                                  <p:childTnLst>
                                    <p:set>
                                      <p:cBhvr>
                                        <p:cTn id="58" dur="1" fill="hold">
                                          <p:stCondLst>
                                            <p:cond delay="0"/>
                                          </p:stCondLst>
                                        </p:cTn>
                                        <p:tgtEl>
                                          <p:spTgt spid="2166"/>
                                        </p:tgtEl>
                                        <p:attrNameLst>
                                          <p:attrName>style.visibility</p:attrName>
                                        </p:attrNameLst>
                                      </p:cBhvr>
                                      <p:to>
                                        <p:strVal val="visible"/>
                                      </p:to>
                                    </p:set>
                                  </p:childTnLst>
                                </p:cTn>
                              </p:par>
                              <p:par>
                                <p:cTn id="59" presetID="1" presetClass="entr" fill="hold" nodeType="withEffect">
                                  <p:stCondLst>
                                    <p:cond delay="0"/>
                                  </p:stCondLst>
                                  <p:childTnLst>
                                    <p:set>
                                      <p:cBhvr>
                                        <p:cTn id="60" dur="1" fill="hold">
                                          <p:stCondLst>
                                            <p:cond delay="0"/>
                                          </p:stCondLst>
                                        </p:cTn>
                                        <p:tgtEl>
                                          <p:spTgt spid="2165"/>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fill="hold" nodeType="clickEffect">
                                  <p:stCondLst>
                                    <p:cond delay="0"/>
                                  </p:stCondLst>
                                  <p:childTnLst>
                                    <p:set>
                                      <p:cBhvr>
                                        <p:cTn id="64" dur="1" fill="hold">
                                          <p:stCondLst>
                                            <p:cond delay="0"/>
                                          </p:stCondLst>
                                        </p:cTn>
                                        <p:tgtEl>
                                          <p:spTgt spid="2169"/>
                                        </p:tgtEl>
                                        <p:attrNameLst>
                                          <p:attrName>style.visibility</p:attrName>
                                        </p:attrNameLst>
                                      </p:cBhvr>
                                      <p:to>
                                        <p:strVal val="visible"/>
                                      </p:to>
                                    </p:set>
                                  </p:childTnLst>
                                </p:cTn>
                              </p:par>
                              <p:par>
                                <p:cTn id="65" presetID="1" presetClass="entr" fill="hold" nodeType="withEffect">
                                  <p:stCondLst>
                                    <p:cond delay="0"/>
                                  </p:stCondLst>
                                  <p:childTnLst>
                                    <p:set>
                                      <p:cBhvr>
                                        <p:cTn id="66" dur="1" fill="hold">
                                          <p:stCondLst>
                                            <p:cond delay="0"/>
                                          </p:stCondLst>
                                        </p:cTn>
                                        <p:tgtEl>
                                          <p:spTgt spid="2170"/>
                                        </p:tgtEl>
                                        <p:attrNameLst>
                                          <p:attrName>style.visibility</p:attrName>
                                        </p:attrNameLst>
                                      </p:cBhvr>
                                      <p:to>
                                        <p:strVal val="visible"/>
                                      </p:to>
                                    </p:set>
                                  </p:childTnLst>
                                </p:cTn>
                              </p:par>
                              <p:par>
                                <p:cTn id="67" presetID="1" presetClass="entr" fill="hold" nodeType="withEffect">
                                  <p:stCondLst>
                                    <p:cond delay="0"/>
                                  </p:stCondLst>
                                  <p:childTnLst>
                                    <p:set>
                                      <p:cBhvr>
                                        <p:cTn id="68" dur="1" fill="hold">
                                          <p:stCondLst>
                                            <p:cond delay="0"/>
                                          </p:stCondLst>
                                        </p:cTn>
                                        <p:tgtEl>
                                          <p:spTgt spid="2168"/>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fill="hold" nodeType="clickEffect">
                                  <p:stCondLst>
                                    <p:cond delay="0"/>
                                  </p:stCondLst>
                                  <p:childTnLst>
                                    <p:set>
                                      <p:cBhvr>
                                        <p:cTn id="72" dur="1" fill="hold">
                                          <p:stCondLst>
                                            <p:cond delay="0"/>
                                          </p:stCondLst>
                                        </p:cTn>
                                        <p:tgtEl>
                                          <p:spTgt spid="2151"/>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fill="hold" nodeType="clickEffect">
                                  <p:stCondLst>
                                    <p:cond delay="0"/>
                                  </p:stCondLst>
                                  <p:childTnLst>
                                    <p:set>
                                      <p:cBhvr>
                                        <p:cTn id="76" dur="1" fill="hold">
                                          <p:stCondLst>
                                            <p:cond delay="0"/>
                                          </p:stCondLst>
                                        </p:cTn>
                                        <p:tgtEl>
                                          <p:spTgt spid="2171"/>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fill="hold" nodeType="clickEffect">
                                  <p:stCondLst>
                                    <p:cond delay="0"/>
                                  </p:stCondLst>
                                  <p:childTnLst>
                                    <p:set>
                                      <p:cBhvr>
                                        <p:cTn id="80" dur="1" fill="hold">
                                          <p:stCondLst>
                                            <p:cond delay="0"/>
                                          </p:stCondLst>
                                        </p:cTn>
                                        <p:tgtEl>
                                          <p:spTgt spid="2172"/>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fill="hold" nodeType="clickEffect">
                                  <p:stCondLst>
                                    <p:cond delay="0"/>
                                  </p:stCondLst>
                                  <p:childTnLst>
                                    <p:set>
                                      <p:cBhvr>
                                        <p:cTn id="84" dur="1" fill="hold">
                                          <p:stCondLst>
                                            <p:cond delay="0"/>
                                          </p:stCondLst>
                                        </p:cTn>
                                        <p:tgtEl>
                                          <p:spTgt spid="2174"/>
                                        </p:tgtEl>
                                        <p:attrNameLst>
                                          <p:attrName>style.visibility</p:attrName>
                                        </p:attrNameLst>
                                      </p:cBhvr>
                                      <p:to>
                                        <p:strVal val="visible"/>
                                      </p:to>
                                    </p:set>
                                  </p:childTnLst>
                                </p:cTn>
                              </p:par>
                              <p:par>
                                <p:cTn id="85" presetID="10" presetClass="entr" fill="hold" nodeType="withEffect">
                                  <p:stCondLst>
                                    <p:cond delay="900"/>
                                  </p:stCondLst>
                                  <p:childTnLst>
                                    <p:set>
                                      <p:cBhvr>
                                        <p:cTn id="86" dur="1" fill="hold">
                                          <p:stCondLst>
                                            <p:cond delay="0"/>
                                          </p:stCondLst>
                                        </p:cTn>
                                        <p:tgtEl>
                                          <p:spTgt spid="2173"/>
                                        </p:tgtEl>
                                        <p:attrNameLst>
                                          <p:attrName>style.visibility</p:attrName>
                                        </p:attrNameLst>
                                      </p:cBhvr>
                                      <p:to>
                                        <p:strVal val="visible"/>
                                      </p:to>
                                    </p:set>
                                    <p:animEffect transition="in" filter="fade">
                                      <p:cBhvr additive="repl">
                                        <p:cTn id="87" dur="500"/>
                                        <p:tgtEl>
                                          <p:spTgt spid="2173"/>
                                        </p:tgtEl>
                                      </p:cBhvr>
                                    </p:animEffect>
                                  </p:childTnLst>
                                </p:cTn>
                              </p:par>
                              <p:par>
                                <p:cTn id="88" presetID="10" presetClass="entr" fill="hold" nodeType="withEffect">
                                  <p:stCondLst>
                                    <p:cond delay="200"/>
                                  </p:stCondLst>
                                  <p:childTnLst>
                                    <p:set>
                                      <p:cBhvr>
                                        <p:cTn id="89" dur="1" fill="hold">
                                          <p:stCondLst>
                                            <p:cond delay="0"/>
                                          </p:stCondLst>
                                        </p:cTn>
                                        <p:tgtEl>
                                          <p:spTgt spid="2175"/>
                                        </p:tgtEl>
                                        <p:attrNameLst>
                                          <p:attrName>style.visibility</p:attrName>
                                        </p:attrNameLst>
                                      </p:cBhvr>
                                      <p:to>
                                        <p:strVal val="visible"/>
                                      </p:to>
                                    </p:set>
                                    <p:animEffect transition="in" filter="fade">
                                      <p:cBhvr additive="repl">
                                        <p:cTn id="90" dur="500"/>
                                        <p:tgtEl>
                                          <p:spTgt spid="2175"/>
                                        </p:tgtEl>
                                      </p:cBhvr>
                                    </p:animEffect>
                                  </p:childTnLst>
                                </p:cTn>
                              </p:par>
                              <p:par>
                                <p:cTn id="91" presetID="10" presetClass="entr" fill="hold" nodeType="withEffect">
                                  <p:stCondLst>
                                    <p:cond delay="200"/>
                                  </p:stCondLst>
                                  <p:childTnLst>
                                    <p:set>
                                      <p:cBhvr>
                                        <p:cTn id="92" dur="1" fill="hold">
                                          <p:stCondLst>
                                            <p:cond delay="0"/>
                                          </p:stCondLst>
                                        </p:cTn>
                                        <p:tgtEl>
                                          <p:spTgt spid="2176"/>
                                        </p:tgtEl>
                                        <p:attrNameLst>
                                          <p:attrName>style.visibility</p:attrName>
                                        </p:attrNameLst>
                                      </p:cBhvr>
                                      <p:to>
                                        <p:strVal val="visible"/>
                                      </p:to>
                                    </p:set>
                                    <p:animEffect transition="in" filter="fade">
                                      <p:cBhvr additive="repl">
                                        <p:cTn id="93" dur="500"/>
                                        <p:tgtEl>
                                          <p:spTgt spid="2176"/>
                                        </p:tgtEl>
                                      </p:cBhvr>
                                    </p:animEffect>
                                  </p:childTnLst>
                                </p:cTn>
                              </p:par>
                              <p:par>
                                <p:cTn id="94" presetID="10" presetClass="entr" fill="hold" nodeType="withEffect">
                                  <p:stCondLst>
                                    <p:cond delay="200"/>
                                  </p:stCondLst>
                                  <p:childTnLst>
                                    <p:set>
                                      <p:cBhvr>
                                        <p:cTn id="95" dur="1" fill="hold">
                                          <p:stCondLst>
                                            <p:cond delay="0"/>
                                          </p:stCondLst>
                                        </p:cTn>
                                        <p:tgtEl>
                                          <p:spTgt spid="2177"/>
                                        </p:tgtEl>
                                        <p:attrNameLst>
                                          <p:attrName>style.visibility</p:attrName>
                                        </p:attrNameLst>
                                      </p:cBhvr>
                                      <p:to>
                                        <p:strVal val="visible"/>
                                      </p:to>
                                    </p:set>
                                    <p:animEffect transition="in" filter="fade">
                                      <p:cBhvr additive="repl">
                                        <p:cTn id="96" dur="500"/>
                                        <p:tgtEl>
                                          <p:spTgt spid="2177"/>
                                        </p:tgtEl>
                                      </p:cBhvr>
                                    </p:animEffect>
                                  </p:childTnLst>
                                </p:cTn>
                              </p:par>
                              <p:par>
                                <p:cTn id="97" presetID="10" presetClass="entr" fill="hold" nodeType="withEffect">
                                  <p:stCondLst>
                                    <p:cond delay="200"/>
                                  </p:stCondLst>
                                  <p:childTnLst>
                                    <p:set>
                                      <p:cBhvr>
                                        <p:cTn id="98" dur="1" fill="hold">
                                          <p:stCondLst>
                                            <p:cond delay="0"/>
                                          </p:stCondLst>
                                        </p:cTn>
                                        <p:tgtEl>
                                          <p:spTgt spid="2178"/>
                                        </p:tgtEl>
                                        <p:attrNameLst>
                                          <p:attrName>style.visibility</p:attrName>
                                        </p:attrNameLst>
                                      </p:cBhvr>
                                      <p:to>
                                        <p:strVal val="visible"/>
                                      </p:to>
                                    </p:set>
                                    <p:animEffect transition="in" filter="fade">
                                      <p:cBhvr additive="repl">
                                        <p:cTn id="99" dur="500"/>
                                        <p:tgtEl>
                                          <p:spTgt spid="2178"/>
                                        </p:tgtEl>
                                      </p:cBhvr>
                                    </p:animEffect>
                                  </p:childTnLst>
                                </p:cTn>
                              </p:par>
                            </p:childTnLst>
                          </p:cTn>
                        </p:par>
                      </p:childTnLst>
                    </p:cTn>
                  </p:par>
                  <p:par>
                    <p:cTn id="100" fill="hold">
                      <p:stCondLst>
                        <p:cond delay="indefinite"/>
                      </p:stCondLst>
                      <p:childTnLst>
                        <p:par>
                          <p:cTn id="101" fill="hold">
                            <p:stCondLst>
                              <p:cond delay="0"/>
                            </p:stCondLst>
                            <p:childTnLst>
                              <p:par>
                                <p:cTn id="102" presetID="10" presetClass="entr" fill="hold" nodeType="clickEffect">
                                  <p:stCondLst>
                                    <p:cond delay="200"/>
                                  </p:stCondLst>
                                  <p:childTnLst>
                                    <p:set>
                                      <p:cBhvr>
                                        <p:cTn id="103" dur="1" fill="hold">
                                          <p:stCondLst>
                                            <p:cond delay="0"/>
                                          </p:stCondLst>
                                        </p:cTn>
                                        <p:tgtEl>
                                          <p:spTgt spid="2180"/>
                                        </p:tgtEl>
                                        <p:attrNameLst>
                                          <p:attrName>style.visibility</p:attrName>
                                        </p:attrNameLst>
                                      </p:cBhvr>
                                      <p:to>
                                        <p:strVal val="visible"/>
                                      </p:to>
                                    </p:set>
                                    <p:animEffect transition="in" filter="fade">
                                      <p:cBhvr additive="repl">
                                        <p:cTn id="104" dur="500"/>
                                        <p:tgtEl>
                                          <p:spTgt spid="2180"/>
                                        </p:tgtEl>
                                      </p:cBhvr>
                                    </p:animEffect>
                                  </p:childTnLst>
                                </p:cTn>
                              </p:par>
                              <p:par>
                                <p:cTn id="105" presetID="10" presetClass="entr" fill="hold" nodeType="withEffect">
                                  <p:stCondLst>
                                    <p:cond delay="200"/>
                                  </p:stCondLst>
                                  <p:childTnLst>
                                    <p:set>
                                      <p:cBhvr>
                                        <p:cTn id="106" dur="1" fill="hold">
                                          <p:stCondLst>
                                            <p:cond delay="0"/>
                                          </p:stCondLst>
                                        </p:cTn>
                                        <p:tgtEl>
                                          <p:spTgt spid="2181"/>
                                        </p:tgtEl>
                                        <p:attrNameLst>
                                          <p:attrName>style.visibility</p:attrName>
                                        </p:attrNameLst>
                                      </p:cBhvr>
                                      <p:to>
                                        <p:strVal val="visible"/>
                                      </p:to>
                                    </p:set>
                                    <p:animEffect transition="in" filter="fade">
                                      <p:cBhvr additive="repl">
                                        <p:cTn id="107" dur="500"/>
                                        <p:tgtEl>
                                          <p:spTgt spid="2181"/>
                                        </p:tgtEl>
                                      </p:cBhvr>
                                    </p:animEffect>
                                  </p:childTnLst>
                                </p:cTn>
                              </p:par>
                              <p:par>
                                <p:cTn id="108" presetID="10" presetClass="entr" fill="hold" nodeType="withEffect">
                                  <p:stCondLst>
                                    <p:cond delay="200"/>
                                  </p:stCondLst>
                                  <p:childTnLst>
                                    <p:set>
                                      <p:cBhvr>
                                        <p:cTn id="109" dur="1" fill="hold">
                                          <p:stCondLst>
                                            <p:cond delay="0"/>
                                          </p:stCondLst>
                                        </p:cTn>
                                        <p:tgtEl>
                                          <p:spTgt spid="2182"/>
                                        </p:tgtEl>
                                        <p:attrNameLst>
                                          <p:attrName>style.visibility</p:attrName>
                                        </p:attrNameLst>
                                      </p:cBhvr>
                                      <p:to>
                                        <p:strVal val="visible"/>
                                      </p:to>
                                    </p:set>
                                    <p:animEffect transition="in" filter="fade">
                                      <p:cBhvr additive="repl">
                                        <p:cTn id="110" dur="500"/>
                                        <p:tgtEl>
                                          <p:spTgt spid="2182"/>
                                        </p:tgtEl>
                                      </p:cBhvr>
                                    </p:animEffect>
                                  </p:childTnLst>
                                </p:cTn>
                              </p:par>
                              <p:par>
                                <p:cTn id="111" presetID="10" presetClass="entr" fill="hold" nodeType="withEffect">
                                  <p:stCondLst>
                                    <p:cond delay="200"/>
                                  </p:stCondLst>
                                  <p:childTnLst>
                                    <p:set>
                                      <p:cBhvr>
                                        <p:cTn id="112" dur="1" fill="hold">
                                          <p:stCondLst>
                                            <p:cond delay="0"/>
                                          </p:stCondLst>
                                        </p:cTn>
                                        <p:tgtEl>
                                          <p:spTgt spid="2183"/>
                                        </p:tgtEl>
                                        <p:attrNameLst>
                                          <p:attrName>style.visibility</p:attrName>
                                        </p:attrNameLst>
                                      </p:cBhvr>
                                      <p:to>
                                        <p:strVal val="visible"/>
                                      </p:to>
                                    </p:set>
                                    <p:animEffect transition="in" filter="fade">
                                      <p:cBhvr additive="repl">
                                        <p:cTn id="113" dur="500"/>
                                        <p:tgtEl>
                                          <p:spTgt spid="2183"/>
                                        </p:tgtEl>
                                      </p:cBhvr>
                                    </p:animEffect>
                                  </p:childTnLst>
                                </p:cTn>
                              </p:par>
                              <p:par>
                                <p:cTn id="114" presetID="10" presetClass="entr" fill="hold" nodeType="withEffect">
                                  <p:stCondLst>
                                    <p:cond delay="900"/>
                                  </p:stCondLst>
                                  <p:childTnLst>
                                    <p:set>
                                      <p:cBhvr>
                                        <p:cTn id="115" dur="1" fill="hold">
                                          <p:stCondLst>
                                            <p:cond delay="0"/>
                                          </p:stCondLst>
                                        </p:cTn>
                                        <p:tgtEl>
                                          <p:spTgt spid="2179"/>
                                        </p:tgtEl>
                                        <p:attrNameLst>
                                          <p:attrName>style.visibility</p:attrName>
                                        </p:attrNameLst>
                                      </p:cBhvr>
                                      <p:to>
                                        <p:strVal val="visible"/>
                                      </p:to>
                                    </p:set>
                                    <p:animEffect transition="in" filter="fade">
                                      <p:cBhvr additive="repl">
                                        <p:cTn id="116" dur="500"/>
                                        <p:tgtEl>
                                          <p:spTgt spid="2179"/>
                                        </p:tgtEl>
                                      </p:cBhvr>
                                    </p:animEffect>
                                  </p:childTnLst>
                                </p:cTn>
                              </p:par>
                              <p:par>
                                <p:cTn id="117" presetID="1" presetClass="entr" fill="hold" nodeType="withEffect">
                                  <p:stCondLst>
                                    <p:cond delay="0"/>
                                  </p:stCondLst>
                                  <p:childTnLst>
                                    <p:set>
                                      <p:cBhvr>
                                        <p:cTn id="118" dur="1" fill="hold">
                                          <p:stCondLst>
                                            <p:cond delay="0"/>
                                          </p:stCondLst>
                                        </p:cTn>
                                        <p:tgtEl>
                                          <p:spTgt spid="21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4" name="CustomShape 1"/>
          <p:cNvSpPr/>
          <p:nvPr/>
        </p:nvSpPr>
        <p:spPr>
          <a:xfrm>
            <a:off x="457200" y="-99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Using vector operations</a:t>
            </a:r>
            <a:endParaRPr lang="en-US" sz="4400" b="0" strike="noStrike" spc="-1">
              <a:latin typeface="Arial"/>
            </a:endParaRPr>
          </a:p>
        </p:txBody>
      </p:sp>
      <p:sp>
        <p:nvSpPr>
          <p:cNvPr id="2185" name="CustomShape 2"/>
          <p:cNvSpPr/>
          <p:nvPr/>
        </p:nvSpPr>
        <p:spPr>
          <a:xfrm>
            <a:off x="107640" y="1196640"/>
            <a:ext cx="8856360" cy="5472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1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You can convert a scalar loop into a vector loop using the following steps:</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Based on the width of your vector instruction set and your problem, choose the number of values you can pack into a vector register (the width):  </a:t>
            </a:r>
            <a:endParaRPr lang="en-US" sz="2800" b="0" strike="noStrike" spc="-1">
              <a:latin typeface="Arial"/>
            </a:endParaRPr>
          </a:p>
          <a:p>
            <a:pPr marL="1143000" lvl="2" indent="-227880">
              <a:lnSpc>
                <a:spcPct val="100000"/>
              </a:lnSpc>
              <a:spcBef>
                <a:spcPts val="479"/>
              </a:spcBef>
              <a:buClr>
                <a:srgbClr val="000000"/>
              </a:buClr>
              <a:buFont typeface="Arial"/>
              <a:buChar char="•"/>
            </a:pPr>
            <a:r>
              <a:rPr lang="en-US" sz="2400" b="0" strike="noStrike" spc="-1">
                <a:solidFill>
                  <a:srgbClr val="000000"/>
                </a:solidFill>
                <a:latin typeface="Trebuchet MS"/>
              </a:rPr>
              <a:t>E.g. for a 128 bit wide SSE instruction set and float data (32 bit), you can pack four values (128 bits =4*32 bits) into a vector register</a:t>
            </a:r>
            <a:endParaRPr lang="en-US" sz="24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Unroll the loop to match your width (in our example, 4)</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Set up the loop preamble and postscript. For example, if the number of loop iterations doesn’t evenly divide the width, you’ll need to cover the extra iterations in a loop postscript or pad your vectors in a preamble</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Replace instructions in the body of the loop with their vector instruction counter parts</a:t>
            </a:r>
            <a:endParaRPr lang="en-US" sz="2800" b="0" strike="noStrike" spc="-1">
              <a:latin typeface="Arial"/>
            </a:endParaRPr>
          </a:p>
          <a:p>
            <a:pPr>
              <a:lnSpc>
                <a:spcPct val="100000"/>
              </a:lnSpc>
              <a:spcBef>
                <a:spcPts val="641"/>
              </a:spcBef>
            </a:pPr>
            <a:endParaRPr lang="en-US" sz="2800" b="0" strike="noStrike" spc="-1">
              <a:latin typeface="Arial"/>
            </a:endParaRPr>
          </a:p>
        </p:txBody>
      </p:sp>
    </p:spTree>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6" name="CustomShape 1"/>
          <p:cNvSpPr/>
          <p:nvPr/>
        </p:nvSpPr>
        <p:spPr>
          <a:xfrm>
            <a:off x="457200" y="-171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Vector instructions example</a:t>
            </a:r>
            <a:endParaRPr lang="en-US" sz="4400" b="0" strike="noStrike" spc="-1">
              <a:latin typeface="Arial"/>
            </a:endParaRPr>
          </a:p>
        </p:txBody>
      </p:sp>
      <p:sp>
        <p:nvSpPr>
          <p:cNvPr id="2187" name="CustomShape 2"/>
          <p:cNvSpPr/>
          <p:nvPr/>
        </p:nvSpPr>
        <p:spPr>
          <a:xfrm>
            <a:off x="179640" y="908640"/>
            <a:ext cx="8784360" cy="5760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Scalar loop:</a:t>
            </a:r>
            <a:endParaRPr lang="en-US" sz="3200" b="0" strike="noStrike" spc="-1">
              <a:latin typeface="Arial"/>
            </a:endParaRPr>
          </a:p>
          <a:p>
            <a:pPr marL="457200">
              <a:lnSpc>
                <a:spcPct val="100000"/>
              </a:lnSpc>
              <a:spcBef>
                <a:spcPts val="561"/>
              </a:spcBef>
            </a:pPr>
            <a:r>
              <a:rPr lang="en-US" sz="2800" b="1" strike="noStrike" spc="-1">
                <a:solidFill>
                  <a:srgbClr val="4F81BD"/>
                </a:solidFill>
                <a:latin typeface="Courier New Bold"/>
              </a:rPr>
              <a:t>for</a:t>
            </a:r>
            <a:r>
              <a:rPr lang="en-US" sz="2800" b="1" strike="noStrike" spc="-1">
                <a:solidFill>
                  <a:srgbClr val="000000"/>
                </a:solidFill>
                <a:latin typeface="Courier New Bold"/>
              </a:rPr>
              <a:t> (i = 0; i &lt; 34; i++) x[i] = y[i] * y[i];</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Width for a 128-bit SSE is 128/32=4</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Unroll the loop, then add postscript and premable as needed:</a:t>
            </a:r>
            <a:endParaRPr lang="en-US" sz="3200" b="0" strike="noStrike" spc="-1">
              <a:latin typeface="Arial"/>
            </a:endParaRPr>
          </a:p>
          <a:p>
            <a:pPr marL="457200">
              <a:lnSpc>
                <a:spcPct val="100000"/>
              </a:lnSpc>
              <a:spcBef>
                <a:spcPts val="459"/>
              </a:spcBef>
            </a:pPr>
            <a:r>
              <a:rPr lang="en-US" sz="2300" b="1" strike="noStrike" spc="-1">
                <a:solidFill>
                  <a:srgbClr val="000000"/>
                </a:solidFill>
                <a:latin typeface="Courier New Bold"/>
              </a:rPr>
              <a:t>NLP = 34+2; x[34]=x[35]=y[34]=y[35]=0.0f // preamble to zero pad</a:t>
            </a:r>
            <a:endParaRPr lang="en-US" sz="2300" b="0" strike="noStrike" spc="-1">
              <a:latin typeface="Arial"/>
            </a:endParaRPr>
          </a:p>
          <a:p>
            <a:pPr marL="457200">
              <a:lnSpc>
                <a:spcPct val="100000"/>
              </a:lnSpc>
              <a:spcBef>
                <a:spcPts val="459"/>
              </a:spcBef>
            </a:pPr>
            <a:r>
              <a:rPr lang="en-US" sz="2300" b="1" strike="noStrike" spc="-1">
                <a:solidFill>
                  <a:srgbClr val="4F81BD"/>
                </a:solidFill>
                <a:latin typeface="Courier New Bold"/>
              </a:rPr>
              <a:t>for</a:t>
            </a:r>
            <a:r>
              <a:rPr lang="en-US" sz="2300" b="1" strike="noStrike" spc="-1">
                <a:solidFill>
                  <a:srgbClr val="000000"/>
                </a:solidFill>
                <a:latin typeface="Courier New Bold"/>
              </a:rPr>
              <a:t> (i = 0; i &lt; NLP; i = i + 4) {</a:t>
            </a:r>
            <a:endParaRPr lang="en-US" sz="2300" b="0" strike="noStrike" spc="-1">
              <a:latin typeface="Arial"/>
            </a:endParaRPr>
          </a:p>
          <a:p>
            <a:pPr marL="457200">
              <a:lnSpc>
                <a:spcPct val="100000"/>
              </a:lnSpc>
              <a:spcBef>
                <a:spcPts val="459"/>
              </a:spcBef>
            </a:pPr>
            <a:r>
              <a:rPr lang="en-US" sz="2300" b="1" strike="noStrike" spc="-1">
                <a:solidFill>
                  <a:srgbClr val="000000"/>
                </a:solidFill>
                <a:latin typeface="Courier New Bold"/>
              </a:rPr>
              <a:t>  x[i] = y[i] * y[i];  x[i+1] = y[i+1] * y[i*1];</a:t>
            </a:r>
            <a:endParaRPr lang="en-US" sz="2300" b="0" strike="noStrike" spc="-1">
              <a:latin typeface="Arial"/>
            </a:endParaRPr>
          </a:p>
          <a:p>
            <a:pPr marL="457200">
              <a:lnSpc>
                <a:spcPct val="100000"/>
              </a:lnSpc>
              <a:spcBef>
                <a:spcPts val="459"/>
              </a:spcBef>
            </a:pPr>
            <a:r>
              <a:rPr lang="en-US" sz="2300" b="1" strike="noStrike" spc="-1">
                <a:solidFill>
                  <a:srgbClr val="000000"/>
                </a:solidFill>
                <a:latin typeface="Courier New Bold"/>
              </a:rPr>
              <a:t>  x[i+2] = y[i+2] * y[i*2];  x[i+3] = y[i+3] * y[i*3];</a:t>
            </a:r>
            <a:endParaRPr lang="en-US" sz="2300" b="0" strike="noStrike" spc="-1">
              <a:latin typeface="Arial"/>
            </a:endParaRPr>
          </a:p>
          <a:p>
            <a:pPr marL="457200">
              <a:lnSpc>
                <a:spcPct val="100000"/>
              </a:lnSpc>
              <a:spcBef>
                <a:spcPts val="459"/>
              </a:spcBef>
            </a:pPr>
            <a:r>
              <a:rPr lang="en-US" sz="2300" b="1" strike="noStrike" spc="-1">
                <a:solidFill>
                  <a:srgbClr val="000000"/>
                </a:solidFill>
                <a:latin typeface="Courier New Bold"/>
              </a:rPr>
              <a:t>}</a:t>
            </a:r>
            <a:endParaRPr lang="en-US" sz="23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Replace unrolled loop with associated vector instructions:</a:t>
            </a:r>
            <a:endParaRPr lang="en-US" sz="3200" b="0" strike="noStrike" spc="-1">
              <a:latin typeface="Arial"/>
            </a:endParaRPr>
          </a:p>
          <a:p>
            <a:pPr>
              <a:lnSpc>
                <a:spcPct val="100000"/>
              </a:lnSpc>
              <a:spcBef>
                <a:spcPts val="641"/>
              </a:spcBef>
            </a:pPr>
            <a:endParaRPr lang="en-US" sz="3200" b="0" strike="noStrike" spc="-1">
              <a:latin typeface="Arial"/>
            </a:endParaRPr>
          </a:p>
          <a:p>
            <a:pPr>
              <a:lnSpc>
                <a:spcPct val="100000"/>
              </a:lnSpc>
              <a:spcBef>
                <a:spcPts val="519"/>
              </a:spcBef>
            </a:pPr>
            <a:r>
              <a:rPr lang="en-US" sz="2600" b="1" strike="noStrike" spc="-1">
                <a:solidFill>
                  <a:srgbClr val="9BBB59"/>
                </a:solidFill>
                <a:latin typeface="Courier New Bold"/>
              </a:rPr>
              <a:t>float4 </a:t>
            </a:r>
            <a:r>
              <a:rPr lang="en-US" sz="2600" b="1" strike="noStrike" spc="-1">
                <a:solidFill>
                  <a:srgbClr val="000000"/>
                </a:solidFill>
                <a:latin typeface="Courier New Bold"/>
              </a:rPr>
              <a:t>x4[DIM], y4[DIM];</a:t>
            </a:r>
            <a:endParaRPr lang="en-US" sz="2600" b="0" strike="noStrike" spc="-1">
              <a:latin typeface="Arial"/>
            </a:endParaRPr>
          </a:p>
          <a:p>
            <a:pPr>
              <a:lnSpc>
                <a:spcPct val="100000"/>
              </a:lnSpc>
              <a:spcBef>
                <a:spcPts val="459"/>
              </a:spcBef>
            </a:pPr>
            <a:r>
              <a:rPr lang="en-US" sz="2300" b="1" strike="noStrike" spc="-1">
                <a:solidFill>
                  <a:srgbClr val="000000"/>
                </a:solidFill>
                <a:latin typeface="Courier New Bold"/>
              </a:rPr>
              <a:t>// DIM set to hold 34 values extended to multiple of 4 (36)</a:t>
            </a:r>
            <a:endParaRPr lang="en-US" sz="2300" b="0" strike="noStrike" spc="-1">
              <a:latin typeface="Arial"/>
            </a:endParaRPr>
          </a:p>
          <a:p>
            <a:pPr>
              <a:lnSpc>
                <a:spcPct val="100000"/>
              </a:lnSpc>
              <a:spcBef>
                <a:spcPts val="519"/>
              </a:spcBef>
            </a:pPr>
            <a:r>
              <a:rPr lang="en-US" sz="2600" b="1" strike="noStrike" spc="-1">
                <a:solidFill>
                  <a:srgbClr val="9BBB59"/>
                </a:solidFill>
                <a:latin typeface="Courier New Bold"/>
              </a:rPr>
              <a:t>float4</a:t>
            </a:r>
            <a:r>
              <a:rPr lang="en-US" sz="2600" b="1" strike="noStrike" spc="-1">
                <a:solidFill>
                  <a:srgbClr val="000000"/>
                </a:solidFill>
                <a:latin typeface="Courier New Bold"/>
              </a:rPr>
              <a:t> zero = {0.0f, 0.0f, 0.0f, 0.0f};</a:t>
            </a:r>
            <a:endParaRPr lang="en-US" sz="2600" b="0" strike="noStrike" spc="-1">
              <a:latin typeface="Arial"/>
            </a:endParaRPr>
          </a:p>
          <a:p>
            <a:pPr>
              <a:lnSpc>
                <a:spcPct val="100000"/>
              </a:lnSpc>
              <a:spcBef>
                <a:spcPts val="519"/>
              </a:spcBef>
            </a:pPr>
            <a:r>
              <a:rPr lang="en-US" sz="2600" b="1" strike="noStrike" spc="-1">
                <a:solidFill>
                  <a:srgbClr val="000000"/>
                </a:solidFill>
                <a:latin typeface="Courier New Bold"/>
              </a:rPr>
              <a:t>NLP = 34 % 4 + 1; // 9 values (as 34 isn’t a multiple of 4)</a:t>
            </a:r>
            <a:endParaRPr lang="en-US" sz="2600" b="0" strike="noStrike" spc="-1">
              <a:latin typeface="Arial"/>
            </a:endParaRPr>
          </a:p>
          <a:p>
            <a:pPr>
              <a:lnSpc>
                <a:spcPct val="100000"/>
              </a:lnSpc>
              <a:spcBef>
                <a:spcPts val="519"/>
              </a:spcBef>
            </a:pPr>
            <a:r>
              <a:rPr lang="en-US" sz="2600" b="1" strike="noStrike" spc="-1">
                <a:solidFill>
                  <a:srgbClr val="000000"/>
                </a:solidFill>
                <a:latin typeface="Courier New Bold"/>
              </a:rPr>
              <a:t>x4[NLP-1] = 0.0f; y4[NLP-1] = 0.0f; // zero pad arrays</a:t>
            </a:r>
            <a:endParaRPr lang="en-US" sz="2600" b="0" strike="noStrike" spc="-1">
              <a:latin typeface="Arial"/>
            </a:endParaRPr>
          </a:p>
          <a:p>
            <a:pPr>
              <a:lnSpc>
                <a:spcPct val="100000"/>
              </a:lnSpc>
              <a:spcBef>
                <a:spcPts val="519"/>
              </a:spcBef>
            </a:pPr>
            <a:endParaRPr lang="en-US" sz="2600" b="0" strike="noStrike" spc="-1">
              <a:latin typeface="Arial"/>
            </a:endParaRPr>
          </a:p>
          <a:p>
            <a:pPr>
              <a:lnSpc>
                <a:spcPct val="100000"/>
              </a:lnSpc>
              <a:spcBef>
                <a:spcPts val="519"/>
              </a:spcBef>
            </a:pPr>
            <a:r>
              <a:rPr lang="en-US" sz="2600" b="1" strike="noStrike" spc="-1">
                <a:solidFill>
                  <a:srgbClr val="C0504D"/>
                </a:solidFill>
                <a:latin typeface="Courier New Bold"/>
              </a:rPr>
              <a:t>for</a:t>
            </a:r>
            <a:r>
              <a:rPr lang="en-US" sz="2600" b="1" strike="noStrike" spc="-1">
                <a:solidFill>
                  <a:srgbClr val="000000"/>
                </a:solidFill>
                <a:latin typeface="Courier New Bold"/>
              </a:rPr>
              <a:t> (i = 0; i &lt; NLP; i++)</a:t>
            </a:r>
            <a:endParaRPr lang="en-US" sz="2600" b="0" strike="noStrike" spc="-1">
              <a:latin typeface="Arial"/>
            </a:endParaRPr>
          </a:p>
          <a:p>
            <a:pPr>
              <a:lnSpc>
                <a:spcPct val="100000"/>
              </a:lnSpc>
              <a:spcBef>
                <a:spcPts val="519"/>
              </a:spcBef>
            </a:pPr>
            <a:r>
              <a:rPr lang="en-US" sz="2600" b="1" strike="noStrike" spc="-1">
                <a:solidFill>
                  <a:srgbClr val="000000"/>
                </a:solidFill>
                <a:latin typeface="Courier New Bold"/>
              </a:rPr>
              <a:t> x4[i] = y4[i] * y4[i]; // actual vector operations</a:t>
            </a:r>
            <a:endParaRPr lang="en-US" sz="2600" b="0" strike="noStrike" spc="-1">
              <a:latin typeface="Arial"/>
            </a:endParaRPr>
          </a:p>
        </p:txBody>
      </p:sp>
    </p:spTree>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8" name="CustomShape 1"/>
          <p:cNvSpPr/>
          <p:nvPr/>
        </p:nvSpPr>
        <p:spPr>
          <a:xfrm>
            <a:off x="35640" y="119520"/>
            <a:ext cx="910764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3600" b="0" strike="noStrike" spc="-1" dirty="0">
                <a:solidFill>
                  <a:srgbClr val="000000"/>
                </a:solidFill>
                <a:latin typeface="Trebuchet MS"/>
              </a:rPr>
              <a:t>练习</a:t>
            </a:r>
            <a:r>
              <a:rPr lang="en-US" sz="3600" b="0" strike="noStrike" spc="-1" dirty="0">
                <a:solidFill>
                  <a:srgbClr val="000000"/>
                </a:solidFill>
                <a:latin typeface="Trebuchet MS"/>
              </a:rPr>
              <a:t> A: The vectorized Pi program</a:t>
            </a:r>
            <a:endParaRPr lang="en-US" sz="3600" b="0" strike="noStrike" spc="-1" dirty="0">
              <a:latin typeface="Arial"/>
            </a:endParaRPr>
          </a:p>
        </p:txBody>
      </p:sp>
      <p:sp>
        <p:nvSpPr>
          <p:cNvPr id="2189" name="CustomShape 2"/>
          <p:cNvSpPr/>
          <p:nvPr/>
        </p:nvSpPr>
        <p:spPr>
          <a:xfrm>
            <a:off x="179640" y="1199520"/>
            <a:ext cx="8784360" cy="5541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20000"/>
          </a:bodyPr>
          <a:lstStyle/>
          <a:p>
            <a:pPr marL="343080" indent="-342360">
              <a:lnSpc>
                <a:spcPct val="110000"/>
              </a:lnSpc>
              <a:spcBef>
                <a:spcPts val="641"/>
              </a:spcBef>
              <a:buClr>
                <a:srgbClr val="C0504D"/>
              </a:buClr>
              <a:buFont typeface="Arial"/>
              <a:buChar char="•"/>
            </a:pPr>
            <a:r>
              <a:rPr lang="zh-CN" altLang="en-US" sz="3200" b="0" strike="noStrike" spc="-1" dirty="0">
                <a:solidFill>
                  <a:srgbClr val="C0504D"/>
                </a:solidFill>
                <a:latin typeface="Trebuchet MS"/>
              </a:rPr>
              <a:t>目标：</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en-US" sz="2800" b="0" strike="noStrike" spc="-1" dirty="0">
                <a:solidFill>
                  <a:srgbClr val="000000"/>
                </a:solidFill>
                <a:latin typeface="Trebuchet MS"/>
              </a:rPr>
              <a:t>To understand the vector instructions in the kernel programming language</a:t>
            </a:r>
            <a:endParaRPr lang="en-US" sz="2800" b="0" strike="noStrike" spc="-1" dirty="0">
              <a:latin typeface="Arial"/>
            </a:endParaRPr>
          </a:p>
          <a:p>
            <a:pPr marL="343080" indent="-342360">
              <a:lnSpc>
                <a:spcPct val="110000"/>
              </a:lnSpc>
              <a:spcBef>
                <a:spcPts val="641"/>
              </a:spcBef>
              <a:buClr>
                <a:srgbClr val="C0504D"/>
              </a:buClr>
              <a:buFont typeface="Arial"/>
              <a:buChar char="•"/>
            </a:pPr>
            <a:r>
              <a:rPr lang="zh-CN" altLang="en-US" sz="3200" b="0" strike="noStrike" spc="-1" dirty="0">
                <a:solidFill>
                  <a:srgbClr val="C0504D"/>
                </a:solidFill>
                <a:latin typeface="Trebuchet MS"/>
              </a:rPr>
              <a:t>流程：</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en-US" sz="2800" b="0" strike="noStrike" spc="-1" dirty="0">
                <a:solidFill>
                  <a:srgbClr val="000000"/>
                </a:solidFill>
                <a:latin typeface="Trebuchet MS"/>
              </a:rPr>
              <a:t>Start with your best Pi program</a:t>
            </a:r>
            <a:endParaRPr lang="en-US" sz="2800" b="0" strike="noStrike" spc="-1" dirty="0">
              <a:latin typeface="Arial"/>
            </a:endParaRPr>
          </a:p>
          <a:p>
            <a:pPr marL="743040" lvl="1" indent="-285120">
              <a:lnSpc>
                <a:spcPct val="110000"/>
              </a:lnSpc>
              <a:spcBef>
                <a:spcPts val="561"/>
              </a:spcBef>
              <a:buClr>
                <a:srgbClr val="000000"/>
              </a:buClr>
              <a:buFont typeface="Arial"/>
              <a:buChar char="–"/>
            </a:pPr>
            <a:r>
              <a:rPr lang="en-US" sz="2800" b="0" strike="noStrike" spc="-1" dirty="0">
                <a:solidFill>
                  <a:srgbClr val="000000"/>
                </a:solidFill>
                <a:latin typeface="Trebuchet MS"/>
              </a:rPr>
              <a:t>Unroll the loops 4 times.  Verify that the program still works</a:t>
            </a:r>
            <a:endParaRPr lang="en-US" sz="2800" b="0" strike="noStrike" spc="-1" dirty="0">
              <a:latin typeface="Arial"/>
            </a:endParaRPr>
          </a:p>
          <a:p>
            <a:pPr marL="743040" lvl="1" indent="-285120">
              <a:lnSpc>
                <a:spcPct val="110000"/>
              </a:lnSpc>
              <a:spcBef>
                <a:spcPts val="561"/>
              </a:spcBef>
              <a:buClr>
                <a:srgbClr val="000000"/>
              </a:buClr>
              <a:buFont typeface="Arial"/>
              <a:buChar char="–"/>
            </a:pPr>
            <a:r>
              <a:rPr lang="en-US" sz="2800" b="0" strike="noStrike" spc="-1" dirty="0">
                <a:solidFill>
                  <a:srgbClr val="000000"/>
                </a:solidFill>
                <a:latin typeface="Trebuchet MS"/>
              </a:rPr>
              <a:t>Use vector instructions in the body of the loop </a:t>
            </a:r>
            <a:endParaRPr lang="en-US" sz="2800" b="0" strike="noStrike" spc="-1" dirty="0">
              <a:latin typeface="Arial"/>
            </a:endParaRPr>
          </a:p>
          <a:p>
            <a:pPr marL="343080" indent="-342360">
              <a:lnSpc>
                <a:spcPct val="110000"/>
              </a:lnSpc>
              <a:spcBef>
                <a:spcPts val="641"/>
              </a:spcBef>
              <a:buClr>
                <a:srgbClr val="C0504D"/>
              </a:buClr>
              <a:buFont typeface="Arial"/>
              <a:buChar char="•"/>
            </a:pPr>
            <a:r>
              <a:rPr lang="zh-CN" altLang="en-US" sz="3200" b="0" strike="noStrike" spc="-1" dirty="0">
                <a:solidFill>
                  <a:srgbClr val="C0504D"/>
                </a:solidFill>
                <a:latin typeface="Trebuchet MS"/>
              </a:rPr>
              <a:t>预期输出</a:t>
            </a:r>
            <a:r>
              <a:rPr lang="en-US" sz="3200" b="0" strike="noStrike" spc="-1" dirty="0">
                <a:solidFill>
                  <a:srgbClr val="C0504D"/>
                </a:solidFill>
                <a:latin typeface="Trebuchet MS"/>
              </a:rPr>
              <a:t>:</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en-US" sz="2800" b="0" strike="noStrike" spc="-1" dirty="0">
                <a:solidFill>
                  <a:srgbClr val="000000"/>
                </a:solidFill>
                <a:latin typeface="Trebuchet MS"/>
              </a:rPr>
              <a:t>Output result plus an estimate of the error in the result</a:t>
            </a:r>
            <a:endParaRPr lang="en-US" sz="2800" b="0" strike="noStrike" spc="-1" dirty="0">
              <a:latin typeface="Arial"/>
            </a:endParaRPr>
          </a:p>
          <a:p>
            <a:pPr marL="743040" lvl="1" indent="-285120">
              <a:lnSpc>
                <a:spcPct val="110000"/>
              </a:lnSpc>
              <a:spcBef>
                <a:spcPts val="561"/>
              </a:spcBef>
              <a:buClr>
                <a:srgbClr val="000000"/>
              </a:buClr>
              <a:buFont typeface="Arial"/>
              <a:buChar char="–"/>
            </a:pPr>
            <a:r>
              <a:rPr lang="en-US" sz="2800" b="0" strike="noStrike" spc="-1" dirty="0">
                <a:solidFill>
                  <a:srgbClr val="000000"/>
                </a:solidFill>
                <a:latin typeface="Trebuchet MS"/>
              </a:rPr>
              <a:t>Report the runtime and compare vectorized and scalar versions  of the program</a:t>
            </a:r>
            <a:endParaRPr lang="en-US" sz="2800" b="0" strike="noStrike" spc="-1" dirty="0">
              <a:latin typeface="Arial"/>
            </a:endParaRPr>
          </a:p>
          <a:p>
            <a:pPr marL="743040" lvl="1" indent="-285120">
              <a:lnSpc>
                <a:spcPct val="110000"/>
              </a:lnSpc>
              <a:spcBef>
                <a:spcPts val="561"/>
              </a:spcBef>
              <a:buClr>
                <a:srgbClr val="000000"/>
              </a:buClr>
              <a:buFont typeface="Arial"/>
              <a:buChar char="–"/>
            </a:pPr>
            <a:r>
              <a:rPr lang="en-US" sz="2800" b="0" strike="noStrike" spc="-1" dirty="0">
                <a:solidFill>
                  <a:srgbClr val="000000"/>
                </a:solidFill>
                <a:latin typeface="Trebuchet MS"/>
              </a:rPr>
              <a:t>You could try running this on the CPU as well as the GPU…</a:t>
            </a:r>
            <a:endParaRPr lang="en-US" sz="2800" b="0" strike="noStrike" spc="-1" dirty="0">
              <a:latin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1" name="CustomShape 1"/>
          <p:cNvSpPr/>
          <p:nvPr/>
        </p:nvSpPr>
        <p:spPr>
          <a:xfrm>
            <a:off x="0" y="0"/>
            <a:ext cx="91432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4400" b="0" strike="noStrike" spc="-1" dirty="0" err="1">
                <a:solidFill>
                  <a:srgbClr val="000000"/>
                </a:solidFill>
                <a:latin typeface="Trebuchet MS"/>
              </a:rPr>
              <a:t>Khronos</a:t>
            </a:r>
            <a:r>
              <a:rPr lang="en-US" sz="4400" b="0" strike="noStrike" spc="-1" dirty="0">
                <a:solidFill>
                  <a:srgbClr val="000000"/>
                </a:solidFill>
                <a:latin typeface="Trebuchet MS"/>
              </a:rPr>
              <a:t> </a:t>
            </a:r>
            <a:r>
              <a:rPr lang="zh-CN" altLang="en-US" sz="4400" b="0" strike="noStrike" spc="-1" dirty="0">
                <a:solidFill>
                  <a:srgbClr val="000000"/>
                </a:solidFill>
                <a:latin typeface="Trebuchet MS"/>
              </a:rPr>
              <a:t>组织内的 </a:t>
            </a:r>
            <a:r>
              <a:rPr lang="en-US" altLang="zh-CN" sz="4400" b="0" strike="noStrike" spc="-1" dirty="0">
                <a:solidFill>
                  <a:srgbClr val="000000"/>
                </a:solidFill>
                <a:latin typeface="Trebuchet MS"/>
              </a:rPr>
              <a:t>OpenCL </a:t>
            </a:r>
            <a:r>
              <a:rPr lang="zh-CN" altLang="en-US" sz="4400" b="0" strike="noStrike" spc="-1" dirty="0">
                <a:solidFill>
                  <a:srgbClr val="000000"/>
                </a:solidFill>
                <a:latin typeface="Trebuchet MS"/>
              </a:rPr>
              <a:t>开发团队</a:t>
            </a:r>
            <a:endParaRPr lang="en-US" sz="4400" b="0" strike="noStrike" spc="-1" dirty="0">
              <a:latin typeface="Arial"/>
            </a:endParaRPr>
          </a:p>
        </p:txBody>
      </p:sp>
      <p:sp>
        <p:nvSpPr>
          <p:cNvPr id="542" name="CustomShape 2"/>
          <p:cNvSpPr/>
          <p:nvPr/>
        </p:nvSpPr>
        <p:spPr>
          <a:xfrm>
            <a:off x="251640" y="1196640"/>
            <a:ext cx="8568360" cy="261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多种厂商参与</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处理器厂商，系统设备制造商</a:t>
            </a:r>
            <a:r>
              <a:rPr lang="en-US" sz="2800" b="0" strike="noStrike" spc="-1" dirty="0">
                <a:solidFill>
                  <a:srgbClr val="000000"/>
                </a:solidFill>
                <a:latin typeface="Trebuchet MS"/>
              </a:rPr>
              <a:t>, </a:t>
            </a:r>
            <a:r>
              <a:rPr lang="zh-CN" altLang="en-US" sz="2800" b="0" strike="noStrike" spc="-1" dirty="0">
                <a:solidFill>
                  <a:srgbClr val="000000"/>
                </a:solidFill>
                <a:latin typeface="Trebuchet MS"/>
              </a:rPr>
              <a:t>中间件制造商</a:t>
            </a:r>
            <a:r>
              <a:rPr lang="en-US" sz="2800" b="0" strike="noStrike" spc="-1" dirty="0">
                <a:solidFill>
                  <a:srgbClr val="000000"/>
                </a:solidFill>
                <a:latin typeface="Trebuchet MS"/>
              </a:rPr>
              <a:t>, </a:t>
            </a:r>
            <a:r>
              <a:rPr lang="zh-CN" altLang="en-US" sz="2800" b="0" strike="noStrike" spc="-1" dirty="0">
                <a:solidFill>
                  <a:srgbClr val="000000"/>
                </a:solidFill>
                <a:latin typeface="Trebuchet MS"/>
              </a:rPr>
              <a:t>应用开发者。</a:t>
            </a:r>
            <a:endParaRPr lang="en-US" sz="28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由于这些参与者的市场覆盖范围和影响力巨大，</a:t>
            </a:r>
            <a:r>
              <a:rPr lang="en-US" sz="3200" b="0" strike="noStrike" spc="-1" dirty="0">
                <a:solidFill>
                  <a:srgbClr val="000000"/>
                </a:solidFill>
                <a:latin typeface="Trebuchet MS"/>
              </a:rPr>
              <a:t>OpenCL </a:t>
            </a:r>
            <a:r>
              <a:rPr lang="zh-CN" altLang="en-US" sz="3200" b="0" strike="noStrike" spc="-1" dirty="0">
                <a:solidFill>
                  <a:srgbClr val="000000"/>
                </a:solidFill>
                <a:latin typeface="Trebuchet MS"/>
              </a:rPr>
              <a:t>一发布就成了一个重要的标准。</a:t>
            </a:r>
            <a:endParaRPr lang="en-US" sz="3200" b="0" strike="noStrike" spc="-1" dirty="0">
              <a:latin typeface="Arial"/>
            </a:endParaRPr>
          </a:p>
          <a:p>
            <a:pPr>
              <a:lnSpc>
                <a:spcPct val="100000"/>
              </a:lnSpc>
              <a:spcBef>
                <a:spcPts val="641"/>
              </a:spcBef>
            </a:pPr>
            <a:endParaRPr lang="en-US" sz="3200" b="0" strike="noStrike" spc="-1" dirty="0">
              <a:latin typeface="Arial"/>
            </a:endParaRPr>
          </a:p>
        </p:txBody>
      </p:sp>
      <p:pic>
        <p:nvPicPr>
          <p:cNvPr id="543" name="Picture 32"/>
          <p:cNvPicPr/>
          <p:nvPr/>
        </p:nvPicPr>
        <p:blipFill>
          <a:blip r:embed="rId2"/>
          <a:stretch/>
        </p:blipFill>
        <p:spPr>
          <a:xfrm>
            <a:off x="3933720" y="5613480"/>
            <a:ext cx="847080" cy="578880"/>
          </a:xfrm>
          <a:prstGeom prst="rect">
            <a:avLst/>
          </a:prstGeom>
          <a:ln w="9360">
            <a:noFill/>
          </a:ln>
        </p:spPr>
      </p:pic>
      <p:pic>
        <p:nvPicPr>
          <p:cNvPr id="544" name="Picture 33"/>
          <p:cNvPicPr/>
          <p:nvPr/>
        </p:nvPicPr>
        <p:blipFill>
          <a:blip r:embed="rId3"/>
          <a:stretch/>
        </p:blipFill>
        <p:spPr>
          <a:xfrm>
            <a:off x="320760" y="5024520"/>
            <a:ext cx="797760" cy="426240"/>
          </a:xfrm>
          <a:prstGeom prst="rect">
            <a:avLst/>
          </a:prstGeom>
          <a:ln w="9360">
            <a:noFill/>
          </a:ln>
        </p:spPr>
      </p:pic>
      <p:pic>
        <p:nvPicPr>
          <p:cNvPr id="545" name="Picture 34"/>
          <p:cNvPicPr/>
          <p:nvPr/>
        </p:nvPicPr>
        <p:blipFill>
          <a:blip r:embed="rId4"/>
          <a:stretch/>
        </p:blipFill>
        <p:spPr>
          <a:xfrm>
            <a:off x="5829480" y="3935160"/>
            <a:ext cx="853200" cy="212040"/>
          </a:xfrm>
          <a:prstGeom prst="rect">
            <a:avLst/>
          </a:prstGeom>
          <a:ln w="9360">
            <a:noFill/>
          </a:ln>
        </p:spPr>
      </p:pic>
      <p:pic>
        <p:nvPicPr>
          <p:cNvPr id="546" name="Picture 35"/>
          <p:cNvPicPr/>
          <p:nvPr/>
        </p:nvPicPr>
        <p:blipFill>
          <a:blip r:embed="rId5"/>
          <a:stretch/>
        </p:blipFill>
        <p:spPr>
          <a:xfrm>
            <a:off x="6432480" y="5721120"/>
            <a:ext cx="1232640" cy="361080"/>
          </a:xfrm>
          <a:prstGeom prst="rect">
            <a:avLst/>
          </a:prstGeom>
          <a:ln w="9360">
            <a:noFill/>
          </a:ln>
        </p:spPr>
      </p:pic>
      <p:pic>
        <p:nvPicPr>
          <p:cNvPr id="547" name="Picture 36"/>
          <p:cNvPicPr/>
          <p:nvPr/>
        </p:nvPicPr>
        <p:blipFill>
          <a:blip r:embed="rId6"/>
          <a:stretch/>
        </p:blipFill>
        <p:spPr>
          <a:xfrm>
            <a:off x="1682640" y="4487760"/>
            <a:ext cx="1499400" cy="297720"/>
          </a:xfrm>
          <a:prstGeom prst="rect">
            <a:avLst/>
          </a:prstGeom>
          <a:ln w="9360">
            <a:noFill/>
          </a:ln>
        </p:spPr>
      </p:pic>
      <p:pic>
        <p:nvPicPr>
          <p:cNvPr id="548" name="Picture 37"/>
          <p:cNvPicPr/>
          <p:nvPr/>
        </p:nvPicPr>
        <p:blipFill>
          <a:blip r:embed="rId7"/>
          <a:stretch/>
        </p:blipFill>
        <p:spPr>
          <a:xfrm>
            <a:off x="6694560" y="4898880"/>
            <a:ext cx="1044000" cy="677160"/>
          </a:xfrm>
          <a:prstGeom prst="rect">
            <a:avLst/>
          </a:prstGeom>
          <a:ln w="9360">
            <a:noFill/>
          </a:ln>
        </p:spPr>
      </p:pic>
      <p:pic>
        <p:nvPicPr>
          <p:cNvPr id="549" name="Picture 38"/>
          <p:cNvPicPr/>
          <p:nvPr/>
        </p:nvPicPr>
        <p:blipFill>
          <a:blip r:embed="rId8"/>
          <a:stretch/>
        </p:blipFill>
        <p:spPr>
          <a:xfrm>
            <a:off x="320760" y="4486320"/>
            <a:ext cx="1151640" cy="299160"/>
          </a:xfrm>
          <a:prstGeom prst="rect">
            <a:avLst/>
          </a:prstGeom>
          <a:ln w="9360">
            <a:noFill/>
          </a:ln>
        </p:spPr>
      </p:pic>
      <p:pic>
        <p:nvPicPr>
          <p:cNvPr id="550" name="Picture 39"/>
          <p:cNvPicPr/>
          <p:nvPr/>
        </p:nvPicPr>
        <p:blipFill>
          <a:blip r:embed="rId9"/>
          <a:stretch/>
        </p:blipFill>
        <p:spPr>
          <a:xfrm>
            <a:off x="6654960" y="4459320"/>
            <a:ext cx="1018440" cy="356400"/>
          </a:xfrm>
          <a:prstGeom prst="rect">
            <a:avLst/>
          </a:prstGeom>
          <a:ln w="9360">
            <a:noFill/>
          </a:ln>
        </p:spPr>
      </p:pic>
      <p:pic>
        <p:nvPicPr>
          <p:cNvPr id="551" name="Picture 40"/>
          <p:cNvPicPr/>
          <p:nvPr/>
        </p:nvPicPr>
        <p:blipFill>
          <a:blip r:embed="rId10"/>
          <a:srcRect t="15419"/>
          <a:stretch/>
        </p:blipFill>
        <p:spPr>
          <a:xfrm>
            <a:off x="3895560" y="3867120"/>
            <a:ext cx="1523160" cy="348480"/>
          </a:xfrm>
          <a:prstGeom prst="rect">
            <a:avLst/>
          </a:prstGeom>
          <a:ln w="9360">
            <a:noFill/>
          </a:ln>
        </p:spPr>
      </p:pic>
      <p:pic>
        <p:nvPicPr>
          <p:cNvPr id="552" name="Picture 41"/>
          <p:cNvPicPr/>
          <p:nvPr/>
        </p:nvPicPr>
        <p:blipFill>
          <a:blip r:embed="rId11"/>
          <a:srcRect t="38514" b="42263"/>
          <a:stretch/>
        </p:blipFill>
        <p:spPr>
          <a:xfrm>
            <a:off x="5294160" y="5137200"/>
            <a:ext cx="1250280" cy="200880"/>
          </a:xfrm>
          <a:prstGeom prst="rect">
            <a:avLst/>
          </a:prstGeom>
          <a:ln w="9360">
            <a:noFill/>
          </a:ln>
        </p:spPr>
      </p:pic>
      <p:pic>
        <p:nvPicPr>
          <p:cNvPr id="553" name="Picture 42"/>
          <p:cNvPicPr/>
          <p:nvPr/>
        </p:nvPicPr>
        <p:blipFill>
          <a:blip r:embed="rId12"/>
          <a:srcRect l="3779" t="7647" r="5573" b="7647"/>
          <a:stretch/>
        </p:blipFill>
        <p:spPr>
          <a:xfrm>
            <a:off x="3449520" y="4998960"/>
            <a:ext cx="856440" cy="475560"/>
          </a:xfrm>
          <a:prstGeom prst="rect">
            <a:avLst/>
          </a:prstGeom>
          <a:ln w="9360">
            <a:noFill/>
          </a:ln>
        </p:spPr>
      </p:pic>
      <p:pic>
        <p:nvPicPr>
          <p:cNvPr id="554" name="Picture 43"/>
          <p:cNvPicPr/>
          <p:nvPr/>
        </p:nvPicPr>
        <p:blipFill>
          <a:blip r:embed="rId13"/>
          <a:stretch/>
        </p:blipFill>
        <p:spPr>
          <a:xfrm>
            <a:off x="3392640" y="4419360"/>
            <a:ext cx="1393200" cy="432720"/>
          </a:xfrm>
          <a:prstGeom prst="rect">
            <a:avLst/>
          </a:prstGeom>
          <a:ln w="9360">
            <a:noFill/>
          </a:ln>
        </p:spPr>
      </p:pic>
      <p:pic>
        <p:nvPicPr>
          <p:cNvPr id="555" name="Picture 44"/>
          <p:cNvPicPr/>
          <p:nvPr/>
        </p:nvPicPr>
        <p:blipFill>
          <a:blip r:embed="rId14"/>
          <a:stretch/>
        </p:blipFill>
        <p:spPr>
          <a:xfrm>
            <a:off x="1268280" y="4925880"/>
            <a:ext cx="510480" cy="624600"/>
          </a:xfrm>
          <a:prstGeom prst="rect">
            <a:avLst/>
          </a:prstGeom>
          <a:ln w="9360">
            <a:noFill/>
          </a:ln>
        </p:spPr>
      </p:pic>
      <p:pic>
        <p:nvPicPr>
          <p:cNvPr id="556" name="Picture 45"/>
          <p:cNvPicPr/>
          <p:nvPr/>
        </p:nvPicPr>
        <p:blipFill>
          <a:blip r:embed="rId15"/>
          <a:stretch/>
        </p:blipFill>
        <p:spPr>
          <a:xfrm>
            <a:off x="7889760" y="5068800"/>
            <a:ext cx="948600" cy="337320"/>
          </a:xfrm>
          <a:prstGeom prst="rect">
            <a:avLst/>
          </a:prstGeom>
          <a:ln w="9360">
            <a:noFill/>
          </a:ln>
        </p:spPr>
      </p:pic>
      <p:pic>
        <p:nvPicPr>
          <p:cNvPr id="557" name="Picture 46"/>
          <p:cNvPicPr/>
          <p:nvPr/>
        </p:nvPicPr>
        <p:blipFill>
          <a:blip r:embed="rId16"/>
          <a:stretch/>
        </p:blipFill>
        <p:spPr>
          <a:xfrm>
            <a:off x="320760" y="5656320"/>
            <a:ext cx="1713960" cy="285120"/>
          </a:xfrm>
          <a:prstGeom prst="rect">
            <a:avLst/>
          </a:prstGeom>
          <a:ln w="9360">
            <a:noFill/>
          </a:ln>
        </p:spPr>
      </p:pic>
      <p:pic>
        <p:nvPicPr>
          <p:cNvPr id="558" name="Picture 47"/>
          <p:cNvPicPr/>
          <p:nvPr/>
        </p:nvPicPr>
        <p:blipFill>
          <a:blip r:embed="rId17"/>
          <a:srcRect l="6462" t="22426" r="4840" b="25149"/>
          <a:stretch/>
        </p:blipFill>
        <p:spPr>
          <a:xfrm>
            <a:off x="2324160" y="5713200"/>
            <a:ext cx="1318320" cy="380160"/>
          </a:xfrm>
          <a:prstGeom prst="rect">
            <a:avLst/>
          </a:prstGeom>
          <a:ln w="9360">
            <a:noFill/>
          </a:ln>
        </p:spPr>
      </p:pic>
      <p:pic>
        <p:nvPicPr>
          <p:cNvPr id="559" name="Picture 48"/>
          <p:cNvPicPr/>
          <p:nvPr/>
        </p:nvPicPr>
        <p:blipFill>
          <a:blip r:embed="rId18"/>
          <a:stretch/>
        </p:blipFill>
        <p:spPr>
          <a:xfrm>
            <a:off x="7954920" y="5597280"/>
            <a:ext cx="883440" cy="610560"/>
          </a:xfrm>
          <a:prstGeom prst="rect">
            <a:avLst/>
          </a:prstGeom>
          <a:ln w="9360">
            <a:noFill/>
          </a:ln>
        </p:spPr>
      </p:pic>
      <p:pic>
        <p:nvPicPr>
          <p:cNvPr id="560" name="Picture 49"/>
          <p:cNvPicPr/>
          <p:nvPr/>
        </p:nvPicPr>
        <p:blipFill>
          <a:blip r:embed="rId19"/>
          <a:stretch/>
        </p:blipFill>
        <p:spPr>
          <a:xfrm>
            <a:off x="320760" y="3890880"/>
            <a:ext cx="990000" cy="302400"/>
          </a:xfrm>
          <a:prstGeom prst="rect">
            <a:avLst/>
          </a:prstGeom>
          <a:ln w="9360">
            <a:noFill/>
          </a:ln>
        </p:spPr>
      </p:pic>
      <p:pic>
        <p:nvPicPr>
          <p:cNvPr id="561" name="Picture 50"/>
          <p:cNvPicPr/>
          <p:nvPr/>
        </p:nvPicPr>
        <p:blipFill>
          <a:blip r:embed="rId20"/>
          <a:srcRect l="12020"/>
          <a:stretch/>
        </p:blipFill>
        <p:spPr>
          <a:xfrm>
            <a:off x="8358120" y="3852720"/>
            <a:ext cx="480240" cy="377280"/>
          </a:xfrm>
          <a:prstGeom prst="rect">
            <a:avLst/>
          </a:prstGeom>
          <a:ln w="3240">
            <a:noFill/>
          </a:ln>
        </p:spPr>
      </p:pic>
      <p:pic>
        <p:nvPicPr>
          <p:cNvPr id="562" name="Picture 52"/>
          <p:cNvPicPr/>
          <p:nvPr/>
        </p:nvPicPr>
        <p:blipFill>
          <a:blip r:embed="rId21"/>
          <a:stretch/>
        </p:blipFill>
        <p:spPr>
          <a:xfrm>
            <a:off x="4457880" y="4949640"/>
            <a:ext cx="686520" cy="575640"/>
          </a:xfrm>
          <a:prstGeom prst="rect">
            <a:avLst/>
          </a:prstGeom>
          <a:ln w="3240">
            <a:noFill/>
          </a:ln>
        </p:spPr>
      </p:pic>
      <p:pic>
        <p:nvPicPr>
          <p:cNvPr id="563" name="Picture 53"/>
          <p:cNvPicPr/>
          <p:nvPr/>
        </p:nvPicPr>
        <p:blipFill>
          <a:blip r:embed="rId22"/>
          <a:stretch/>
        </p:blipFill>
        <p:spPr>
          <a:xfrm>
            <a:off x="1719360" y="3811320"/>
            <a:ext cx="1767600" cy="461160"/>
          </a:xfrm>
          <a:prstGeom prst="rect">
            <a:avLst/>
          </a:prstGeom>
          <a:ln w="9360">
            <a:noFill/>
          </a:ln>
        </p:spPr>
      </p:pic>
      <p:pic>
        <p:nvPicPr>
          <p:cNvPr id="564" name="Picture 54"/>
          <p:cNvPicPr/>
          <p:nvPr/>
        </p:nvPicPr>
        <p:blipFill>
          <a:blip r:embed="rId23"/>
          <a:srcRect t="20278" b="26210"/>
          <a:stretch/>
        </p:blipFill>
        <p:spPr>
          <a:xfrm>
            <a:off x="7091280" y="3851280"/>
            <a:ext cx="856440" cy="381960"/>
          </a:xfrm>
          <a:prstGeom prst="rect">
            <a:avLst/>
          </a:prstGeom>
          <a:ln w="9360">
            <a:noFill/>
          </a:ln>
        </p:spPr>
      </p:pic>
      <p:pic>
        <p:nvPicPr>
          <p:cNvPr id="565" name="Picture 55"/>
          <p:cNvPicPr/>
          <p:nvPr/>
        </p:nvPicPr>
        <p:blipFill>
          <a:blip r:embed="rId24"/>
          <a:stretch/>
        </p:blipFill>
        <p:spPr>
          <a:xfrm>
            <a:off x="5694480" y="4473360"/>
            <a:ext cx="750240" cy="326160"/>
          </a:xfrm>
          <a:prstGeom prst="rect">
            <a:avLst/>
          </a:prstGeom>
          <a:ln w="9360">
            <a:noFill/>
          </a:ln>
        </p:spPr>
      </p:pic>
      <p:pic>
        <p:nvPicPr>
          <p:cNvPr id="566" name="Picture 56"/>
          <p:cNvPicPr/>
          <p:nvPr/>
        </p:nvPicPr>
        <p:blipFill>
          <a:blip r:embed="rId25"/>
          <a:stretch/>
        </p:blipFill>
        <p:spPr>
          <a:xfrm>
            <a:off x="5072040" y="5792760"/>
            <a:ext cx="1071000" cy="218520"/>
          </a:xfrm>
          <a:prstGeom prst="rect">
            <a:avLst/>
          </a:prstGeom>
          <a:ln w="9360">
            <a:noFill/>
          </a:ln>
        </p:spPr>
      </p:pic>
      <p:pic>
        <p:nvPicPr>
          <p:cNvPr id="567" name="Picture 57"/>
          <p:cNvPicPr/>
          <p:nvPr/>
        </p:nvPicPr>
        <p:blipFill>
          <a:blip r:embed="rId26"/>
          <a:stretch/>
        </p:blipFill>
        <p:spPr>
          <a:xfrm>
            <a:off x="7883640" y="4378320"/>
            <a:ext cx="937440" cy="516960"/>
          </a:xfrm>
          <a:prstGeom prst="rect">
            <a:avLst/>
          </a:prstGeom>
          <a:ln w="9360">
            <a:noFill/>
          </a:ln>
        </p:spPr>
      </p:pic>
      <p:pic>
        <p:nvPicPr>
          <p:cNvPr id="568" name="Picture 105"/>
          <p:cNvPicPr/>
          <p:nvPr/>
        </p:nvPicPr>
        <p:blipFill>
          <a:blip r:embed="rId27"/>
          <a:srcRect t="-7152" r="72929" b="-7152"/>
          <a:stretch/>
        </p:blipFill>
        <p:spPr>
          <a:xfrm>
            <a:off x="4995720" y="4406760"/>
            <a:ext cx="488160" cy="461160"/>
          </a:xfrm>
          <a:prstGeom prst="rect">
            <a:avLst/>
          </a:prstGeom>
          <a:ln w="9360">
            <a:noFill/>
          </a:ln>
        </p:spPr>
      </p:pic>
      <p:pic>
        <p:nvPicPr>
          <p:cNvPr id="569" name="Picture 32"/>
          <p:cNvPicPr/>
          <p:nvPr/>
        </p:nvPicPr>
        <p:blipFill>
          <a:blip r:embed="rId28"/>
          <a:srcRect l="831" t="14709" r="8390" b="14709"/>
          <a:stretch/>
        </p:blipFill>
        <p:spPr>
          <a:xfrm>
            <a:off x="1928880" y="5022720"/>
            <a:ext cx="1370880" cy="428040"/>
          </a:xfrm>
          <a:prstGeom prst="rect">
            <a:avLst/>
          </a:prstGeom>
          <a:ln w="9360">
            <a:noFill/>
          </a:ln>
        </p:spPr>
      </p:pic>
      <p:pic>
        <p:nvPicPr>
          <p:cNvPr id="570" name="Picture 5"/>
          <p:cNvPicPr/>
          <p:nvPr/>
        </p:nvPicPr>
        <p:blipFill>
          <a:blip r:embed="rId29"/>
          <a:stretch/>
        </p:blipFill>
        <p:spPr>
          <a:xfrm>
            <a:off x="3348000" y="6315840"/>
            <a:ext cx="2020320" cy="424800"/>
          </a:xfrm>
          <a:prstGeom prst="rect">
            <a:avLst/>
          </a:prstGeom>
          <a:ln w="9360">
            <a:noFill/>
          </a:ln>
        </p:spPr>
      </p:pic>
      <p:sp>
        <p:nvSpPr>
          <p:cNvPr id="571" name="CustomShape 3"/>
          <p:cNvSpPr/>
          <p:nvPr/>
        </p:nvSpPr>
        <p:spPr>
          <a:xfrm>
            <a:off x="5471280" y="6624720"/>
            <a:ext cx="3672000" cy="331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gn="r">
              <a:lnSpc>
                <a:spcPct val="100000"/>
              </a:lnSpc>
              <a:spcBef>
                <a:spcPts val="241"/>
              </a:spcBef>
            </a:pPr>
            <a:r>
              <a:rPr lang="zh-CN" altLang="en-US" sz="1200" b="0" strike="noStrike" spc="-1" dirty="0">
                <a:solidFill>
                  <a:srgbClr val="000000"/>
                </a:solidFill>
                <a:latin typeface="Trebuchet MS"/>
                <a:ea typeface="DejaVu Sans"/>
              </a:rPr>
              <a:t>第三方名称是其公司所有财产</a:t>
            </a:r>
            <a:endParaRPr lang="en-US" sz="12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0" name="CustomShape 1"/>
          <p:cNvSpPr/>
          <p:nvPr/>
        </p:nvSpPr>
        <p:spPr>
          <a:xfrm>
            <a:off x="722160" y="4406760"/>
            <a:ext cx="7771680" cy="1361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pPr>
            <a:r>
              <a:rPr lang="en-US" sz="4000" b="1" strike="noStrike" cap="all" spc="-1" dirty="0">
                <a:solidFill>
                  <a:srgbClr val="000000"/>
                </a:solidFill>
                <a:latin typeface="Trebuchet MS"/>
              </a:rPr>
              <a:t>OpenCL </a:t>
            </a:r>
            <a:r>
              <a:rPr lang="zh-CN" altLang="en-US" sz="4000" b="1" strike="noStrike" cap="all" spc="-1" dirty="0">
                <a:solidFill>
                  <a:srgbClr val="000000"/>
                </a:solidFill>
                <a:latin typeface="Trebuchet MS"/>
              </a:rPr>
              <a:t>事件模型（</a:t>
            </a:r>
            <a:r>
              <a:rPr lang="en-US" altLang="zh-CN" sz="4000" b="1" strike="noStrike" cap="all" spc="-1" dirty="0">
                <a:solidFill>
                  <a:srgbClr val="000000"/>
                </a:solidFill>
                <a:latin typeface="Trebuchet MS"/>
              </a:rPr>
              <a:t>Event Model</a:t>
            </a:r>
            <a:r>
              <a:rPr lang="zh-CN" altLang="en-US" sz="4000" b="1" strike="noStrike" cap="all" spc="-1" dirty="0">
                <a:solidFill>
                  <a:srgbClr val="000000"/>
                </a:solidFill>
                <a:latin typeface="Trebuchet MS"/>
              </a:rPr>
              <a:t>）</a:t>
            </a:r>
            <a:endParaRPr lang="en-US" sz="4000" b="0" strike="noStrike" spc="-1" dirty="0">
              <a:latin typeface="Arial"/>
            </a:endParaRPr>
          </a:p>
        </p:txBody>
      </p:sp>
      <p:sp>
        <p:nvSpPr>
          <p:cNvPr id="2191" name="CustomShape 2"/>
          <p:cNvSpPr/>
          <p:nvPr/>
        </p:nvSpPr>
        <p:spPr>
          <a:xfrm>
            <a:off x="722160" y="2906640"/>
            <a:ext cx="7771680" cy="1499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100000"/>
              </a:lnSpc>
              <a:spcBef>
                <a:spcPts val="400"/>
              </a:spcBef>
            </a:pPr>
            <a:r>
              <a:rPr lang="zh-CN" altLang="en-US" sz="2000" b="0" strike="noStrike" spc="-1" dirty="0">
                <a:solidFill>
                  <a:srgbClr val="000000"/>
                </a:solidFill>
                <a:latin typeface="Trebuchet MS"/>
              </a:rPr>
              <a:t>附录</a:t>
            </a:r>
            <a:r>
              <a:rPr lang="en-US" sz="2000" b="0" strike="noStrike" spc="-1" dirty="0">
                <a:solidFill>
                  <a:srgbClr val="000000"/>
                </a:solidFill>
                <a:latin typeface="Trebuchet MS"/>
              </a:rPr>
              <a:t> B</a:t>
            </a:r>
            <a:endParaRPr lang="en-US" sz="2000" b="0" strike="noStrike" spc="-1" dirty="0">
              <a:latin typeface="Arial"/>
            </a:endParaRPr>
          </a:p>
        </p:txBody>
      </p:sp>
    </p:spTree>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2" name="CustomShape 1"/>
          <p:cNvSpPr/>
          <p:nvPr/>
        </p:nvSpPr>
        <p:spPr>
          <a:xfrm>
            <a:off x="457200" y="-90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OpenCL Events</a:t>
            </a:r>
            <a:endParaRPr lang="en-US" sz="4400" b="0" strike="noStrike" spc="-1">
              <a:latin typeface="Arial"/>
            </a:endParaRPr>
          </a:p>
        </p:txBody>
      </p:sp>
      <p:sp>
        <p:nvSpPr>
          <p:cNvPr id="2193" name="CustomShape 2"/>
          <p:cNvSpPr/>
          <p:nvPr/>
        </p:nvSpPr>
        <p:spPr>
          <a:xfrm>
            <a:off x="179640" y="980640"/>
            <a:ext cx="8784360" cy="4276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An event is an object that communicates the status of commands in OpenCL … legal values for an event:</a:t>
            </a:r>
            <a:endParaRPr lang="en-US" sz="3200" b="0" strike="noStrike" spc="-1">
              <a:latin typeface="Arial"/>
            </a:endParaRPr>
          </a:p>
          <a:p>
            <a:pPr marL="743040" lvl="1" indent="-285120">
              <a:lnSpc>
                <a:spcPct val="110000"/>
              </a:lnSpc>
              <a:spcBef>
                <a:spcPts val="561"/>
              </a:spcBef>
              <a:buClr>
                <a:srgbClr val="9BBB59"/>
              </a:buClr>
              <a:buFont typeface="Arial"/>
              <a:buChar char="–"/>
            </a:pPr>
            <a:r>
              <a:rPr lang="en-US" sz="2800" b="0" strike="noStrike" spc="-1">
                <a:solidFill>
                  <a:srgbClr val="9BBB59"/>
                </a:solidFill>
                <a:latin typeface="Trebuchet MS"/>
              </a:rPr>
              <a:t>CL_QUEUED</a:t>
            </a:r>
            <a:r>
              <a:rPr lang="en-US" sz="2800" b="0" strike="noStrike" spc="-1">
                <a:solidFill>
                  <a:srgbClr val="000000"/>
                </a:solidFill>
                <a:latin typeface="Trebuchet MS"/>
              </a:rPr>
              <a:t>:      command has been enqueued. </a:t>
            </a:r>
            <a:endParaRPr lang="en-US" sz="2800" b="0" strike="noStrike" spc="-1">
              <a:latin typeface="Arial"/>
            </a:endParaRPr>
          </a:p>
          <a:p>
            <a:pPr marL="743040" lvl="1" indent="-285120">
              <a:lnSpc>
                <a:spcPct val="110000"/>
              </a:lnSpc>
              <a:spcBef>
                <a:spcPts val="561"/>
              </a:spcBef>
              <a:buClr>
                <a:srgbClr val="9BBB59"/>
              </a:buClr>
              <a:buFont typeface="Arial"/>
              <a:buChar char="–"/>
            </a:pPr>
            <a:r>
              <a:rPr lang="en-US" sz="2800" b="0" strike="noStrike" spc="-1">
                <a:solidFill>
                  <a:srgbClr val="9BBB59"/>
                </a:solidFill>
                <a:latin typeface="Trebuchet MS"/>
              </a:rPr>
              <a:t>CL_SUBMITTED</a:t>
            </a:r>
            <a:r>
              <a:rPr lang="en-US" sz="2800" b="0" strike="noStrike" spc="-1">
                <a:solidFill>
                  <a:srgbClr val="000000"/>
                </a:solidFill>
                <a:latin typeface="Trebuchet MS"/>
              </a:rPr>
              <a:t>:  command has been submitted to the </a:t>
            </a:r>
            <a:br/>
            <a:r>
              <a:rPr lang="en-US" sz="2800" b="0" strike="noStrike" spc="-1">
                <a:solidFill>
                  <a:srgbClr val="000000"/>
                </a:solidFill>
                <a:latin typeface="Trebuchet MS"/>
              </a:rPr>
              <a:t>                         compute device</a:t>
            </a:r>
            <a:endParaRPr lang="en-US" sz="2800" b="0" strike="noStrike" spc="-1">
              <a:latin typeface="Arial"/>
            </a:endParaRPr>
          </a:p>
          <a:p>
            <a:pPr marL="743040" lvl="1" indent="-285120">
              <a:lnSpc>
                <a:spcPct val="110000"/>
              </a:lnSpc>
              <a:spcBef>
                <a:spcPts val="561"/>
              </a:spcBef>
              <a:buClr>
                <a:srgbClr val="9BBB59"/>
              </a:buClr>
              <a:buFont typeface="Arial"/>
              <a:buChar char="–"/>
            </a:pPr>
            <a:r>
              <a:rPr lang="en-US" sz="2800" b="0" strike="noStrike" spc="-1">
                <a:solidFill>
                  <a:srgbClr val="9BBB59"/>
                </a:solidFill>
                <a:latin typeface="Trebuchet MS"/>
              </a:rPr>
              <a:t>CL_RUNNING</a:t>
            </a:r>
            <a:r>
              <a:rPr lang="en-US" sz="2800" b="0" strike="noStrike" spc="-1">
                <a:solidFill>
                  <a:srgbClr val="000000"/>
                </a:solidFill>
                <a:latin typeface="Trebuchet MS"/>
              </a:rPr>
              <a:t>:    compute device is executing the command</a:t>
            </a:r>
            <a:endParaRPr lang="en-US" sz="2800" b="0" strike="noStrike" spc="-1">
              <a:latin typeface="Arial"/>
            </a:endParaRPr>
          </a:p>
          <a:p>
            <a:pPr marL="743040" lvl="1" indent="-285120">
              <a:lnSpc>
                <a:spcPct val="110000"/>
              </a:lnSpc>
              <a:spcBef>
                <a:spcPts val="561"/>
              </a:spcBef>
              <a:buClr>
                <a:srgbClr val="9BBB59"/>
              </a:buClr>
              <a:buFont typeface="Arial"/>
              <a:buChar char="–"/>
            </a:pPr>
            <a:r>
              <a:rPr lang="en-US" sz="2800" b="0" strike="noStrike" spc="-1">
                <a:solidFill>
                  <a:srgbClr val="9BBB59"/>
                </a:solidFill>
                <a:latin typeface="Trebuchet MS"/>
              </a:rPr>
              <a:t>CL_COMPLETE</a:t>
            </a:r>
            <a:r>
              <a:rPr lang="en-US" sz="2800" b="0" strike="noStrike" spc="-1">
                <a:solidFill>
                  <a:srgbClr val="000000"/>
                </a:solidFill>
                <a:latin typeface="Trebuchet MS"/>
              </a:rPr>
              <a:t>:  command has completed</a:t>
            </a:r>
            <a:endParaRPr lang="en-US" sz="2800" b="0" strike="noStrike" spc="-1">
              <a:latin typeface="Arial"/>
            </a:endParaRPr>
          </a:p>
          <a:p>
            <a:pPr marL="743040" lvl="1" indent="-285120">
              <a:lnSpc>
                <a:spcPct val="110000"/>
              </a:lnSpc>
              <a:spcBef>
                <a:spcPts val="561"/>
              </a:spcBef>
              <a:buClr>
                <a:srgbClr val="9BBB59"/>
              </a:buClr>
              <a:buFont typeface="Arial"/>
              <a:buChar char="–"/>
            </a:pPr>
            <a:r>
              <a:rPr lang="en-US" sz="2800" b="0" strike="noStrike" spc="-1">
                <a:solidFill>
                  <a:srgbClr val="9BBB59"/>
                </a:solidFill>
                <a:latin typeface="Trebuchet MS"/>
              </a:rPr>
              <a:t>ERROR_CODE</a:t>
            </a:r>
            <a:r>
              <a:rPr lang="en-US" sz="2800" b="0" strike="noStrike" spc="-1">
                <a:solidFill>
                  <a:srgbClr val="000000"/>
                </a:solidFill>
                <a:latin typeface="Trebuchet MS"/>
              </a:rPr>
              <a:t>:   a negative value indicates an error condition </a:t>
            </a:r>
            <a:br/>
            <a:r>
              <a:rPr lang="en-US" sz="2800" b="0" strike="noStrike" spc="-1">
                <a:solidFill>
                  <a:srgbClr val="000000"/>
                </a:solidFill>
                <a:latin typeface="Trebuchet MS"/>
              </a:rPr>
              <a:t>                        occurred. </a:t>
            </a:r>
            <a:endParaRPr lang="en-US" sz="28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Can query the value of an event from the host … for example to track the progress of a command.</a:t>
            </a:r>
            <a:endParaRPr lang="en-US" sz="3200" b="0" strike="noStrike" spc="-1">
              <a:latin typeface="Arial"/>
            </a:endParaRPr>
          </a:p>
          <a:p>
            <a:pPr>
              <a:lnSpc>
                <a:spcPct val="110000"/>
              </a:lnSpc>
              <a:spcBef>
                <a:spcPts val="641"/>
              </a:spcBef>
            </a:pPr>
            <a:endParaRPr lang="en-US" sz="3200" b="0" strike="noStrike" spc="-1">
              <a:latin typeface="Arial"/>
            </a:endParaRPr>
          </a:p>
        </p:txBody>
      </p:sp>
      <p:sp>
        <p:nvSpPr>
          <p:cNvPr id="2194" name="CustomShape 3"/>
          <p:cNvSpPr/>
          <p:nvPr/>
        </p:nvSpPr>
        <p:spPr>
          <a:xfrm>
            <a:off x="107640" y="5715360"/>
            <a:ext cx="5976000" cy="942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400" b="1" strike="noStrike" spc="-1">
                <a:solidFill>
                  <a:srgbClr val="000000"/>
                </a:solidFill>
                <a:latin typeface="Courier New Bold"/>
                <a:ea typeface="DejaVu Sans"/>
              </a:rPr>
              <a:t>cl_int clGetEventInfo (</a:t>
            </a:r>
            <a:endParaRPr lang="en-US" sz="1400" b="0" strike="noStrike" spc="-1">
              <a:latin typeface="Arial"/>
            </a:endParaRPr>
          </a:p>
          <a:p>
            <a:pPr>
              <a:lnSpc>
                <a:spcPct val="100000"/>
              </a:lnSpc>
            </a:pPr>
            <a:r>
              <a:rPr lang="en-US" sz="1400" b="1" strike="noStrike" spc="-1">
                <a:solidFill>
                  <a:srgbClr val="000000"/>
                </a:solidFill>
                <a:latin typeface="Courier New Bold"/>
                <a:ea typeface="DejaVu Sans"/>
              </a:rPr>
              <a:t>          cl_event event,    cl_event_info param_name,</a:t>
            </a:r>
            <a:endParaRPr lang="en-US" sz="1400" b="0" strike="noStrike" spc="-1">
              <a:latin typeface="Arial"/>
            </a:endParaRPr>
          </a:p>
          <a:p>
            <a:pPr>
              <a:lnSpc>
                <a:spcPct val="100000"/>
              </a:lnSpc>
            </a:pPr>
            <a:r>
              <a:rPr lang="en-US" sz="1400" b="1" strike="noStrike" spc="-1">
                <a:solidFill>
                  <a:srgbClr val="000000"/>
                </a:solidFill>
                <a:latin typeface="Courier New Bold"/>
                <a:ea typeface="DejaVu Sans"/>
              </a:rPr>
              <a:t>          size_t param_value_size, void *param_value,</a:t>
            </a:r>
            <a:endParaRPr lang="en-US" sz="1400" b="0" strike="noStrike" spc="-1">
              <a:latin typeface="Arial"/>
            </a:endParaRPr>
          </a:p>
          <a:p>
            <a:pPr>
              <a:lnSpc>
                <a:spcPct val="100000"/>
              </a:lnSpc>
            </a:pPr>
            <a:r>
              <a:rPr lang="en-US" sz="1400" b="1" strike="noStrike" spc="-1">
                <a:solidFill>
                  <a:srgbClr val="000000"/>
                </a:solidFill>
                <a:latin typeface="Courier New Bold"/>
                <a:ea typeface="DejaVu Sans"/>
              </a:rPr>
              <a:t>          size_t *param_value_size_ret)</a:t>
            </a:r>
            <a:endParaRPr lang="en-US" sz="1400" b="0" strike="noStrike" spc="-1">
              <a:latin typeface="Arial"/>
            </a:endParaRPr>
          </a:p>
        </p:txBody>
      </p:sp>
      <p:sp>
        <p:nvSpPr>
          <p:cNvPr id="2195" name="CustomShape 4"/>
          <p:cNvSpPr/>
          <p:nvPr/>
        </p:nvSpPr>
        <p:spPr>
          <a:xfrm>
            <a:off x="4615560" y="4851720"/>
            <a:ext cx="4831560" cy="1156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strike="noStrike" spc="-1">
                <a:solidFill>
                  <a:srgbClr val="4F81BD"/>
                </a:solidFill>
                <a:latin typeface="Trebuchet MS"/>
                <a:ea typeface="DejaVu Sans"/>
              </a:rPr>
              <a:t>Examples:</a:t>
            </a:r>
            <a:endParaRPr lang="en-US" sz="1800" b="0" strike="noStrike" spc="-1">
              <a:latin typeface="Arial"/>
            </a:endParaRPr>
          </a:p>
          <a:p>
            <a:pPr marL="285840" indent="-285120">
              <a:lnSpc>
                <a:spcPct val="100000"/>
              </a:lnSpc>
              <a:buClr>
                <a:srgbClr val="4F81BD"/>
              </a:buClr>
              <a:buFont typeface="Arial"/>
              <a:buChar char="•"/>
            </a:pPr>
            <a:r>
              <a:rPr lang="en-US" sz="1800" b="0" strike="noStrike" spc="-1">
                <a:solidFill>
                  <a:srgbClr val="4F81BD"/>
                </a:solidFill>
                <a:latin typeface="Trebuchet MS"/>
                <a:ea typeface="DejaVu Sans"/>
              </a:rPr>
              <a:t>CL_EVENT_CONTEXT</a:t>
            </a:r>
            <a:endParaRPr lang="en-US" sz="1800" b="0" strike="noStrike" spc="-1">
              <a:latin typeface="Arial"/>
            </a:endParaRPr>
          </a:p>
          <a:p>
            <a:pPr marL="285840" indent="-285120">
              <a:lnSpc>
                <a:spcPct val="100000"/>
              </a:lnSpc>
              <a:buClr>
                <a:srgbClr val="4F81BD"/>
              </a:buClr>
              <a:buFont typeface="Arial"/>
              <a:buChar char="•"/>
            </a:pPr>
            <a:r>
              <a:rPr lang="en-US" sz="1600" b="0" strike="noStrike" spc="-1">
                <a:solidFill>
                  <a:srgbClr val="4F81BD"/>
                </a:solidFill>
                <a:latin typeface="Trebuchet MS"/>
                <a:ea typeface="DejaVu Sans"/>
              </a:rPr>
              <a:t>CL_EVENT_COMMAND_EXECUTION_STATUS</a:t>
            </a:r>
            <a:endParaRPr lang="en-US" sz="1600" b="0" strike="noStrike" spc="-1">
              <a:latin typeface="Arial"/>
            </a:endParaRPr>
          </a:p>
          <a:p>
            <a:pPr marL="285840" indent="-285120">
              <a:lnSpc>
                <a:spcPct val="100000"/>
              </a:lnSpc>
              <a:buClr>
                <a:srgbClr val="4F81BD"/>
              </a:buClr>
              <a:buFont typeface="Arial"/>
              <a:buChar char="•"/>
            </a:pPr>
            <a:r>
              <a:rPr lang="en-US" sz="1800" b="0" strike="noStrike" spc="-1">
                <a:solidFill>
                  <a:srgbClr val="4F81BD"/>
                </a:solidFill>
                <a:latin typeface="Trebuchet MS"/>
                <a:ea typeface="DejaVu Sans"/>
              </a:rPr>
              <a:t>CL_EVENT_COMMAND_TYPE</a:t>
            </a:r>
            <a:endParaRPr lang="en-US" sz="1800" b="0" strike="noStrike" spc="-1">
              <a:latin typeface="Arial"/>
            </a:endParaRPr>
          </a:p>
        </p:txBody>
      </p:sp>
      <p:sp>
        <p:nvSpPr>
          <p:cNvPr id="2196" name="CustomShape 5"/>
          <p:cNvSpPr/>
          <p:nvPr/>
        </p:nvSpPr>
        <p:spPr>
          <a:xfrm flipH="1">
            <a:off x="4355280" y="5364360"/>
            <a:ext cx="503280" cy="58392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Tree>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7" name="CustomShape 1"/>
          <p:cNvSpPr/>
          <p:nvPr/>
        </p:nvSpPr>
        <p:spPr>
          <a:xfrm>
            <a:off x="107640" y="27468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4400" b="0" strike="noStrike" spc="-1">
                <a:solidFill>
                  <a:srgbClr val="000000"/>
                </a:solidFill>
                <a:latin typeface="Trebuchet MS"/>
              </a:rPr>
              <a:t>Generating and consuming events</a:t>
            </a:r>
            <a:endParaRPr lang="en-US" sz="4400" b="0" strike="noStrike" spc="-1">
              <a:latin typeface="Arial"/>
            </a:endParaRPr>
          </a:p>
        </p:txBody>
      </p:sp>
      <p:sp>
        <p:nvSpPr>
          <p:cNvPr id="2198" name="CustomShape 2"/>
          <p:cNvSpPr/>
          <p:nvPr/>
        </p:nvSpPr>
        <p:spPr>
          <a:xfrm>
            <a:off x="179640" y="1412640"/>
            <a:ext cx="8784360" cy="748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Consider the command to enqueue a kernel.  The last three arguments optionally expose events (NULL otherwise).</a:t>
            </a:r>
            <a:endParaRPr lang="en-US" sz="3200" b="0" strike="noStrike" spc="-1">
              <a:latin typeface="Arial"/>
            </a:endParaRPr>
          </a:p>
          <a:p>
            <a:pPr>
              <a:lnSpc>
                <a:spcPct val="100000"/>
              </a:lnSpc>
              <a:spcBef>
                <a:spcPts val="641"/>
              </a:spcBef>
            </a:pPr>
            <a:endParaRPr lang="en-US" sz="3200" b="0" strike="noStrike" spc="-1">
              <a:latin typeface="Arial"/>
            </a:endParaRPr>
          </a:p>
        </p:txBody>
      </p:sp>
      <p:sp>
        <p:nvSpPr>
          <p:cNvPr id="2199" name="CustomShape 3"/>
          <p:cNvSpPr/>
          <p:nvPr/>
        </p:nvSpPr>
        <p:spPr>
          <a:xfrm>
            <a:off x="467640" y="2709000"/>
            <a:ext cx="5400000" cy="2766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600" b="1" strike="noStrike" spc="-1">
                <a:solidFill>
                  <a:srgbClr val="8064A2"/>
                </a:solidFill>
                <a:latin typeface="Courier New Bold"/>
                <a:ea typeface="DejaVu Sans"/>
              </a:rPr>
              <a:t>cl_int </a:t>
            </a:r>
            <a:r>
              <a:rPr lang="en-US" sz="1600" b="1" strike="noStrike" spc="-1">
                <a:solidFill>
                  <a:srgbClr val="17375E"/>
                </a:solidFill>
                <a:latin typeface="Courier New Bold"/>
                <a:ea typeface="DejaVu Sans"/>
              </a:rPr>
              <a:t>clEnqueueNDRangeKernel</a:t>
            </a:r>
            <a:r>
              <a:rPr lang="en-US" sz="1600" b="1" strike="noStrike" spc="-1">
                <a:solidFill>
                  <a:srgbClr val="000000"/>
                </a:solidFill>
                <a:latin typeface="Courier New Bold"/>
                <a:ea typeface="DejaVu Sans"/>
              </a:rPr>
              <a:t> (</a:t>
            </a:r>
            <a:endParaRPr lang="en-US" sz="1600" b="0" strike="noStrike" spc="-1">
              <a:latin typeface="Arial"/>
            </a:endParaRPr>
          </a:p>
          <a:p>
            <a:pPr>
              <a:lnSpc>
                <a:spcPct val="100000"/>
              </a:lnSpc>
            </a:pPr>
            <a:r>
              <a:rPr lang="en-US" sz="1600" b="1" strike="noStrike" spc="-1">
                <a:solidFill>
                  <a:srgbClr val="9BBB59"/>
                </a:solidFill>
                <a:latin typeface="Courier New Bold"/>
                <a:ea typeface="DejaVu Sans"/>
              </a:rPr>
              <a:t>     </a:t>
            </a:r>
            <a:r>
              <a:rPr lang="en-US" sz="1600" b="1" strike="noStrike" spc="-1">
                <a:solidFill>
                  <a:srgbClr val="8064A2"/>
                </a:solidFill>
                <a:latin typeface="Courier New Bold"/>
                <a:ea typeface="DejaVu Sans"/>
              </a:rPr>
              <a:t>cl_command_queue </a:t>
            </a:r>
            <a:r>
              <a:rPr lang="en-US" sz="1600" b="1" strike="noStrike" spc="-1">
                <a:solidFill>
                  <a:srgbClr val="000000"/>
                </a:solidFill>
                <a:latin typeface="Courier New Bold"/>
                <a:ea typeface="DejaVu Sans"/>
              </a:rPr>
              <a:t>command_queue,     </a:t>
            </a:r>
            <a:endParaRPr lang="en-US" sz="1600" b="0" strike="noStrike" spc="-1">
              <a:latin typeface="Arial"/>
            </a:endParaRPr>
          </a:p>
          <a:p>
            <a:pPr>
              <a:lnSpc>
                <a:spcPct val="100000"/>
              </a:lnSpc>
            </a:pPr>
            <a:r>
              <a:rPr lang="en-US" sz="1600" b="1" strike="noStrike" spc="-1">
                <a:solidFill>
                  <a:srgbClr val="000000"/>
                </a:solidFill>
                <a:latin typeface="Courier New Bold"/>
                <a:ea typeface="DejaVu Sans"/>
              </a:rPr>
              <a:t>     </a:t>
            </a:r>
            <a:r>
              <a:rPr lang="en-US" sz="1600" b="1" strike="noStrike" spc="-1">
                <a:solidFill>
                  <a:srgbClr val="8064A2"/>
                </a:solidFill>
                <a:latin typeface="Courier New Bold"/>
                <a:ea typeface="DejaVu Sans"/>
              </a:rPr>
              <a:t>cl_kernel </a:t>
            </a:r>
            <a:r>
              <a:rPr lang="en-US" sz="1600" b="1" strike="noStrike" spc="-1">
                <a:solidFill>
                  <a:srgbClr val="000000"/>
                </a:solidFill>
                <a:latin typeface="Courier New Bold"/>
                <a:ea typeface="DejaVu Sans"/>
              </a:rPr>
              <a:t>kernel,</a:t>
            </a:r>
            <a:endParaRPr lang="en-US" sz="1600" b="0" strike="noStrike" spc="-1">
              <a:latin typeface="Arial"/>
            </a:endParaRPr>
          </a:p>
          <a:p>
            <a:pPr>
              <a:lnSpc>
                <a:spcPct val="100000"/>
              </a:lnSpc>
            </a:pPr>
            <a:r>
              <a:rPr lang="en-US" sz="1600" b="1" strike="noStrike" spc="-1">
                <a:solidFill>
                  <a:srgbClr val="000000"/>
                </a:solidFill>
                <a:latin typeface="Courier New Bold"/>
                <a:ea typeface="DejaVu Sans"/>
              </a:rPr>
              <a:t>     </a:t>
            </a:r>
            <a:r>
              <a:rPr lang="en-US" sz="1600" b="1" strike="noStrike" spc="-1">
                <a:solidFill>
                  <a:srgbClr val="8064A2"/>
                </a:solidFill>
                <a:latin typeface="Courier New Bold"/>
                <a:ea typeface="DejaVu Sans"/>
              </a:rPr>
              <a:t>cl_uint </a:t>
            </a:r>
            <a:r>
              <a:rPr lang="en-US" sz="1600" b="1" strike="noStrike" spc="-1">
                <a:solidFill>
                  <a:srgbClr val="000000"/>
                </a:solidFill>
                <a:latin typeface="Courier New Bold"/>
                <a:ea typeface="DejaVu Sans"/>
              </a:rPr>
              <a:t>work_dim,</a:t>
            </a:r>
            <a:endParaRPr lang="en-US" sz="1600" b="0" strike="noStrike" spc="-1">
              <a:latin typeface="Arial"/>
            </a:endParaRPr>
          </a:p>
          <a:p>
            <a:pPr>
              <a:lnSpc>
                <a:spcPct val="100000"/>
              </a:lnSpc>
            </a:pPr>
            <a:r>
              <a:rPr lang="en-US" sz="1600" b="1" strike="noStrike" spc="-1">
                <a:solidFill>
                  <a:srgbClr val="C0504D"/>
                </a:solidFill>
                <a:latin typeface="Courier New Bold"/>
                <a:ea typeface="DejaVu Sans"/>
              </a:rPr>
              <a:t>     const size_t </a:t>
            </a:r>
            <a:r>
              <a:rPr lang="en-US" sz="1600" b="1" strike="noStrike" spc="-1">
                <a:solidFill>
                  <a:srgbClr val="000000"/>
                </a:solidFill>
                <a:latin typeface="Courier New Bold"/>
                <a:ea typeface="DejaVu Sans"/>
              </a:rPr>
              <a:t>*global_work_offset,     </a:t>
            </a:r>
            <a:endParaRPr lang="en-US" sz="1600" b="0" strike="noStrike" spc="-1">
              <a:latin typeface="Arial"/>
            </a:endParaRPr>
          </a:p>
          <a:p>
            <a:pPr>
              <a:lnSpc>
                <a:spcPct val="100000"/>
              </a:lnSpc>
            </a:pPr>
            <a:r>
              <a:rPr lang="en-US" sz="1600" b="1" strike="noStrike" spc="-1">
                <a:solidFill>
                  <a:srgbClr val="C0504D"/>
                </a:solidFill>
                <a:latin typeface="Courier New Bold"/>
                <a:ea typeface="DejaVu Sans"/>
              </a:rPr>
              <a:t>     const size_t </a:t>
            </a:r>
            <a:r>
              <a:rPr lang="en-US" sz="1600" b="1" strike="noStrike" spc="-1">
                <a:solidFill>
                  <a:srgbClr val="000000"/>
                </a:solidFill>
                <a:latin typeface="Courier New Bold"/>
                <a:ea typeface="DejaVu Sans"/>
              </a:rPr>
              <a:t>*global_work_size,</a:t>
            </a:r>
            <a:endParaRPr lang="en-US" sz="1600" b="0" strike="noStrike" spc="-1">
              <a:latin typeface="Arial"/>
            </a:endParaRPr>
          </a:p>
          <a:p>
            <a:pPr>
              <a:lnSpc>
                <a:spcPct val="100000"/>
              </a:lnSpc>
            </a:pPr>
            <a:r>
              <a:rPr lang="en-US" sz="1600" b="1" strike="noStrike" spc="-1">
                <a:solidFill>
                  <a:srgbClr val="C0504D"/>
                </a:solidFill>
                <a:latin typeface="Courier New Bold"/>
                <a:ea typeface="DejaVu Sans"/>
              </a:rPr>
              <a:t>     const size_t</a:t>
            </a:r>
            <a:r>
              <a:rPr lang="en-US" sz="1600" b="1" strike="noStrike" spc="-1">
                <a:solidFill>
                  <a:srgbClr val="000000"/>
                </a:solidFill>
                <a:latin typeface="Courier New Bold"/>
                <a:ea typeface="DejaVu Sans"/>
              </a:rPr>
              <a:t> *local_work_size,</a:t>
            </a:r>
            <a:endParaRPr lang="en-US" sz="1600" b="0" strike="noStrike" spc="-1">
              <a:latin typeface="Arial"/>
            </a:endParaRPr>
          </a:p>
          <a:p>
            <a:pPr>
              <a:lnSpc>
                <a:spcPct val="100000"/>
              </a:lnSpc>
            </a:pPr>
            <a:r>
              <a:rPr lang="en-US" sz="1600" b="1" strike="noStrike" spc="-1">
                <a:solidFill>
                  <a:srgbClr val="000000"/>
                </a:solidFill>
                <a:latin typeface="Courier New Bold"/>
                <a:ea typeface="DejaVu Sans"/>
              </a:rPr>
              <a:t>     </a:t>
            </a:r>
            <a:r>
              <a:rPr lang="en-US" sz="1600" b="1" strike="noStrike" spc="-1">
                <a:solidFill>
                  <a:srgbClr val="8064A2"/>
                </a:solidFill>
                <a:latin typeface="Courier New Bold"/>
                <a:ea typeface="DejaVu Sans"/>
              </a:rPr>
              <a:t>cl_uint </a:t>
            </a:r>
            <a:r>
              <a:rPr lang="en-US" sz="1600" b="1" strike="noStrike" spc="-1">
                <a:solidFill>
                  <a:srgbClr val="000000"/>
                </a:solidFill>
                <a:latin typeface="Courier New Bold"/>
                <a:ea typeface="DejaVu Sans"/>
              </a:rPr>
              <a:t>num_events_in_wait_list,</a:t>
            </a:r>
            <a:endParaRPr lang="en-US" sz="1600" b="0" strike="noStrike" spc="-1">
              <a:latin typeface="Arial"/>
            </a:endParaRPr>
          </a:p>
          <a:p>
            <a:pPr>
              <a:lnSpc>
                <a:spcPct val="100000"/>
              </a:lnSpc>
            </a:pPr>
            <a:r>
              <a:rPr lang="en-US" sz="1600" b="1" strike="noStrike" spc="-1">
                <a:solidFill>
                  <a:srgbClr val="000000"/>
                </a:solidFill>
                <a:latin typeface="Courier New Bold"/>
                <a:ea typeface="DejaVu Sans"/>
              </a:rPr>
              <a:t>     </a:t>
            </a:r>
            <a:r>
              <a:rPr lang="en-US" sz="1600" b="1" strike="noStrike" spc="-1">
                <a:solidFill>
                  <a:srgbClr val="C0504D"/>
                </a:solidFill>
                <a:latin typeface="Courier New Bold"/>
                <a:ea typeface="DejaVu Sans"/>
              </a:rPr>
              <a:t>const </a:t>
            </a:r>
            <a:r>
              <a:rPr lang="en-US" sz="1600" b="1" strike="noStrike" spc="-1">
                <a:solidFill>
                  <a:srgbClr val="8064A2"/>
                </a:solidFill>
                <a:latin typeface="Courier New Bold"/>
                <a:ea typeface="DejaVu Sans"/>
              </a:rPr>
              <a:t>cl_event </a:t>
            </a:r>
            <a:r>
              <a:rPr lang="en-US" sz="1600" b="1" strike="noStrike" spc="-1">
                <a:solidFill>
                  <a:srgbClr val="000000"/>
                </a:solidFill>
                <a:latin typeface="Courier New Bold"/>
                <a:ea typeface="DejaVu Sans"/>
              </a:rPr>
              <a:t>*event_wait_list,</a:t>
            </a:r>
            <a:endParaRPr lang="en-US" sz="1600" b="0" strike="noStrike" spc="-1">
              <a:latin typeface="Arial"/>
            </a:endParaRPr>
          </a:p>
          <a:p>
            <a:pPr>
              <a:lnSpc>
                <a:spcPct val="100000"/>
              </a:lnSpc>
            </a:pPr>
            <a:r>
              <a:rPr lang="en-US" sz="1600" b="1" strike="noStrike" spc="-1">
                <a:solidFill>
                  <a:srgbClr val="000000"/>
                </a:solidFill>
                <a:latin typeface="Courier New Bold"/>
                <a:ea typeface="DejaVu Sans"/>
              </a:rPr>
              <a:t>     </a:t>
            </a:r>
            <a:r>
              <a:rPr lang="en-US" sz="1600" b="1" strike="noStrike" spc="-1">
                <a:solidFill>
                  <a:srgbClr val="8064A2"/>
                </a:solidFill>
                <a:latin typeface="Courier New Bold"/>
                <a:ea typeface="DejaVu Sans"/>
              </a:rPr>
              <a:t>cl_event </a:t>
            </a:r>
            <a:r>
              <a:rPr lang="en-US" sz="1600" b="1" strike="noStrike" spc="-1">
                <a:solidFill>
                  <a:srgbClr val="000000"/>
                </a:solidFill>
                <a:latin typeface="Courier New Bold"/>
                <a:ea typeface="DejaVu Sans"/>
              </a:rPr>
              <a:t>*event)</a:t>
            </a:r>
            <a:endParaRPr lang="en-US" sz="1600" b="0" strike="noStrike" spc="-1">
              <a:latin typeface="Arial"/>
            </a:endParaRPr>
          </a:p>
          <a:p>
            <a:pPr>
              <a:lnSpc>
                <a:spcPct val="100000"/>
              </a:lnSpc>
            </a:pPr>
            <a:endParaRPr lang="en-US" sz="1600" b="0" strike="noStrike" spc="-1">
              <a:latin typeface="Arial"/>
            </a:endParaRPr>
          </a:p>
        </p:txBody>
      </p:sp>
      <p:sp>
        <p:nvSpPr>
          <p:cNvPr id="2200" name="CustomShape 4"/>
          <p:cNvSpPr/>
          <p:nvPr/>
        </p:nvSpPr>
        <p:spPr>
          <a:xfrm>
            <a:off x="467640" y="5983200"/>
            <a:ext cx="3527640" cy="638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4F81BD"/>
                </a:solidFill>
                <a:latin typeface="Trebuchet MS"/>
                <a:ea typeface="DejaVu Sans"/>
              </a:rPr>
              <a:t>Pointer to an </a:t>
            </a:r>
            <a:r>
              <a:rPr lang="en-US" sz="1800" b="0" strike="noStrike" spc="-1">
                <a:solidFill>
                  <a:srgbClr val="9BBB59"/>
                </a:solidFill>
                <a:latin typeface="Trebuchet MS"/>
                <a:ea typeface="DejaVu Sans"/>
              </a:rPr>
              <a:t>event object </a:t>
            </a:r>
            <a:r>
              <a:rPr lang="en-US" sz="1800" b="0" strike="noStrike" spc="-1">
                <a:solidFill>
                  <a:srgbClr val="4F81BD"/>
                </a:solidFill>
                <a:latin typeface="Trebuchet MS"/>
                <a:ea typeface="DejaVu Sans"/>
              </a:rPr>
              <a:t>generated by this command</a:t>
            </a:r>
            <a:endParaRPr lang="en-US" sz="1800" b="0" strike="noStrike" spc="-1">
              <a:latin typeface="Arial"/>
            </a:endParaRPr>
          </a:p>
        </p:txBody>
      </p:sp>
      <p:sp>
        <p:nvSpPr>
          <p:cNvPr id="2201" name="CustomShape 5"/>
          <p:cNvSpPr/>
          <p:nvPr/>
        </p:nvSpPr>
        <p:spPr>
          <a:xfrm flipV="1">
            <a:off x="2231640" y="5228640"/>
            <a:ext cx="395280" cy="75348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202" name="CustomShape 6"/>
          <p:cNvSpPr/>
          <p:nvPr/>
        </p:nvSpPr>
        <p:spPr>
          <a:xfrm>
            <a:off x="4860000" y="5229360"/>
            <a:ext cx="3527640" cy="1187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9BBB59"/>
                </a:solidFill>
                <a:latin typeface="Trebuchet MS"/>
                <a:ea typeface="DejaVu Sans"/>
              </a:rPr>
              <a:t>Array of pointers to the events being waited upon </a:t>
            </a:r>
            <a:r>
              <a:rPr lang="en-US" sz="1800" b="0" strike="noStrike" spc="-1">
                <a:solidFill>
                  <a:srgbClr val="4F81BD"/>
                </a:solidFill>
                <a:latin typeface="Trebuchet MS"/>
                <a:ea typeface="DejaVu Sans"/>
              </a:rPr>
              <a:t>… Command queue and events must share a context.</a:t>
            </a:r>
            <a:endParaRPr lang="en-US" sz="1800" b="0" strike="noStrike" spc="-1">
              <a:latin typeface="Arial"/>
            </a:endParaRPr>
          </a:p>
        </p:txBody>
      </p:sp>
      <p:sp>
        <p:nvSpPr>
          <p:cNvPr id="2203" name="CustomShape 7"/>
          <p:cNvSpPr/>
          <p:nvPr/>
        </p:nvSpPr>
        <p:spPr>
          <a:xfrm flipH="1" flipV="1">
            <a:off x="5147280" y="4868280"/>
            <a:ext cx="1810080" cy="37080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204" name="CustomShape 8"/>
          <p:cNvSpPr/>
          <p:nvPr/>
        </p:nvSpPr>
        <p:spPr>
          <a:xfrm>
            <a:off x="5310000" y="2923560"/>
            <a:ext cx="3527640" cy="912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9BBB59"/>
                </a:solidFill>
                <a:latin typeface="Trebuchet MS"/>
                <a:ea typeface="DejaVu Sans"/>
              </a:rPr>
              <a:t>Number of events </a:t>
            </a:r>
            <a:r>
              <a:rPr lang="en-US" sz="1800" b="0" strike="noStrike" spc="-1">
                <a:solidFill>
                  <a:srgbClr val="4F81BD"/>
                </a:solidFill>
                <a:latin typeface="Trebuchet MS"/>
                <a:ea typeface="DejaVu Sans"/>
              </a:rPr>
              <a:t>this command is waiting to complete </a:t>
            </a:r>
            <a:r>
              <a:rPr lang="en-US" sz="1800" b="0" strike="noStrike" spc="-1">
                <a:solidFill>
                  <a:srgbClr val="C0504D"/>
                </a:solidFill>
                <a:latin typeface="Trebuchet MS"/>
                <a:ea typeface="DejaVu Sans"/>
              </a:rPr>
              <a:t>before</a:t>
            </a:r>
            <a:r>
              <a:rPr lang="en-US" sz="1800" b="0" strike="noStrike" spc="-1">
                <a:solidFill>
                  <a:srgbClr val="4F81BD"/>
                </a:solidFill>
                <a:latin typeface="Trebuchet MS"/>
                <a:ea typeface="DejaVu Sans"/>
              </a:rPr>
              <a:t> executing</a:t>
            </a:r>
            <a:endParaRPr lang="en-US" sz="1800" b="0" strike="noStrike" spc="-1">
              <a:latin typeface="Arial"/>
            </a:endParaRPr>
          </a:p>
        </p:txBody>
      </p:sp>
      <p:sp>
        <p:nvSpPr>
          <p:cNvPr id="2205" name="CustomShape 9"/>
          <p:cNvSpPr/>
          <p:nvPr/>
        </p:nvSpPr>
        <p:spPr>
          <a:xfrm flipH="1">
            <a:off x="5003280" y="3717000"/>
            <a:ext cx="1943640" cy="79128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Tree>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6" name="CustomShape 1"/>
          <p:cNvSpPr/>
          <p:nvPr/>
        </p:nvSpPr>
        <p:spPr>
          <a:xfrm>
            <a:off x="457200" y="-27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Event: basic event usage</a:t>
            </a:r>
            <a:endParaRPr lang="en-US" sz="4400" b="0" strike="noStrike" spc="-1">
              <a:latin typeface="Arial"/>
            </a:endParaRPr>
          </a:p>
        </p:txBody>
      </p:sp>
      <p:sp>
        <p:nvSpPr>
          <p:cNvPr id="2207" name="CustomShape 2"/>
          <p:cNvSpPr/>
          <p:nvPr/>
        </p:nvSpPr>
        <p:spPr>
          <a:xfrm>
            <a:off x="179640" y="1240200"/>
            <a:ext cx="8784360" cy="1540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Events can be used to </a:t>
            </a:r>
            <a:r>
              <a:rPr lang="en-US" sz="3200" b="0" strike="noStrike" spc="-1">
                <a:solidFill>
                  <a:srgbClr val="4F81BD"/>
                </a:solidFill>
                <a:latin typeface="Trebuchet MS"/>
              </a:rPr>
              <a:t>impose order constraints</a:t>
            </a:r>
            <a:r>
              <a:rPr lang="en-US" sz="3200" b="0" strike="noStrike" spc="-1">
                <a:solidFill>
                  <a:srgbClr val="000000"/>
                </a:solidFill>
                <a:latin typeface="Trebuchet MS"/>
              </a:rPr>
              <a:t> on kernel execution.</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Very useful with </a:t>
            </a:r>
            <a:r>
              <a:rPr lang="en-US" sz="3200" b="0" strike="noStrike" spc="-1">
                <a:solidFill>
                  <a:srgbClr val="C0504D"/>
                </a:solidFill>
                <a:latin typeface="Trebuchet MS"/>
              </a:rPr>
              <a:t>out-of-order queues</a:t>
            </a:r>
            <a:r>
              <a:rPr lang="en-US" sz="3200" b="0" strike="noStrike" spc="-1">
                <a:solidFill>
                  <a:srgbClr val="000000"/>
                </a:solidFill>
                <a:latin typeface="Trebuchet MS"/>
              </a:rPr>
              <a:t>.</a:t>
            </a:r>
            <a:endParaRPr lang="en-US" sz="3200" b="0" strike="noStrike" spc="-1">
              <a:latin typeface="Arial"/>
            </a:endParaRPr>
          </a:p>
        </p:txBody>
      </p:sp>
      <p:sp>
        <p:nvSpPr>
          <p:cNvPr id="2208" name="CustomShape 3"/>
          <p:cNvSpPr/>
          <p:nvPr/>
        </p:nvSpPr>
        <p:spPr>
          <a:xfrm>
            <a:off x="179640" y="3189240"/>
            <a:ext cx="7200000" cy="2523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600" b="1" strike="noStrike" spc="-1">
                <a:solidFill>
                  <a:srgbClr val="8064A2"/>
                </a:solidFill>
                <a:latin typeface="Courier New Bold"/>
                <a:ea typeface="DejaVu Sans"/>
              </a:rPr>
              <a:t>cl_event</a:t>
            </a:r>
            <a:r>
              <a:rPr lang="en-US" sz="1600" b="1" strike="noStrike" spc="-1">
                <a:solidFill>
                  <a:srgbClr val="000000"/>
                </a:solidFill>
                <a:latin typeface="Courier New Bold"/>
                <a:ea typeface="DejaVu Sans"/>
              </a:rPr>
              <a:t>    k_events[2];</a:t>
            </a:r>
            <a:endParaRPr lang="en-US" sz="1600" b="0" strike="noStrike" spc="-1">
              <a:latin typeface="Arial"/>
            </a:endParaRPr>
          </a:p>
          <a:p>
            <a:pPr>
              <a:lnSpc>
                <a:spcPct val="100000"/>
              </a:lnSpc>
            </a:pPr>
            <a:r>
              <a:rPr lang="en-US" sz="1600" b="1" strike="noStrike" spc="-1">
                <a:solidFill>
                  <a:srgbClr val="000000"/>
                </a:solidFill>
                <a:latin typeface="Courier New Bold"/>
                <a:ea typeface="DejaVu Sans"/>
              </a:rPr>
              <a:t> </a:t>
            </a:r>
            <a:endParaRPr lang="en-US" sz="1600" b="0" strike="noStrike" spc="-1">
              <a:latin typeface="Arial"/>
            </a:endParaRPr>
          </a:p>
          <a:p>
            <a:pPr>
              <a:lnSpc>
                <a:spcPct val="100000"/>
              </a:lnSpc>
            </a:pPr>
            <a:r>
              <a:rPr lang="en-US" sz="1600" b="1" strike="noStrike" spc="-1">
                <a:solidFill>
                  <a:srgbClr val="000000"/>
                </a:solidFill>
                <a:latin typeface="Courier New Bold"/>
                <a:ea typeface="DejaVu Sans"/>
              </a:rPr>
              <a:t>err = </a:t>
            </a:r>
            <a:r>
              <a:rPr lang="en-US" sz="1600" b="1" strike="noStrike" spc="-1">
                <a:solidFill>
                  <a:srgbClr val="17375E"/>
                </a:solidFill>
                <a:latin typeface="Courier New Bold"/>
                <a:ea typeface="DejaVu Sans"/>
              </a:rPr>
              <a:t>clEnqueueNDRangeKernel</a:t>
            </a:r>
            <a:r>
              <a:rPr lang="en-US" sz="1600" b="1" strike="noStrike" spc="-1">
                <a:solidFill>
                  <a:srgbClr val="000000"/>
                </a:solidFill>
                <a:latin typeface="Courier New Bold"/>
                <a:ea typeface="DejaVu Sans"/>
              </a:rPr>
              <a:t>(commands, kernel1, 1, </a:t>
            </a:r>
            <a:endParaRPr lang="en-US" sz="1600" b="0" strike="noStrike" spc="-1">
              <a:latin typeface="Arial"/>
            </a:endParaRPr>
          </a:p>
          <a:p>
            <a:pPr>
              <a:lnSpc>
                <a:spcPct val="100000"/>
              </a:lnSpc>
            </a:pPr>
            <a:r>
              <a:rPr lang="en-US" sz="1600" b="1" strike="noStrike" spc="-1">
                <a:solidFill>
                  <a:srgbClr val="000000"/>
                </a:solidFill>
                <a:latin typeface="Courier New Bold"/>
                <a:ea typeface="DejaVu Sans"/>
              </a:rPr>
              <a:t> NULL, &amp;global, &amp;local, 0, NULL, &amp;k_events[0]);</a:t>
            </a:r>
            <a:endParaRPr lang="en-US" sz="1600" b="0" strike="noStrike" spc="-1">
              <a:latin typeface="Arial"/>
            </a:endParaRPr>
          </a:p>
          <a:p>
            <a:pPr>
              <a:lnSpc>
                <a:spcPct val="100000"/>
              </a:lnSpc>
            </a:pPr>
            <a:r>
              <a:rPr lang="en-US" sz="1600" b="1" strike="noStrike" spc="-1">
                <a:solidFill>
                  <a:srgbClr val="000000"/>
                </a:solidFill>
                <a:latin typeface="Courier New Bold"/>
                <a:ea typeface="DejaVu Sans"/>
              </a:rPr>
              <a:t> </a:t>
            </a:r>
            <a:endParaRPr lang="en-US" sz="1600" b="0" strike="noStrike" spc="-1">
              <a:latin typeface="Arial"/>
            </a:endParaRPr>
          </a:p>
          <a:p>
            <a:pPr>
              <a:lnSpc>
                <a:spcPct val="100000"/>
              </a:lnSpc>
            </a:pPr>
            <a:r>
              <a:rPr lang="en-US" sz="1600" b="1" strike="noStrike" spc="-1">
                <a:solidFill>
                  <a:srgbClr val="000000"/>
                </a:solidFill>
                <a:latin typeface="Courier New Bold"/>
                <a:ea typeface="DejaVu Sans"/>
              </a:rPr>
              <a:t>err = </a:t>
            </a:r>
            <a:r>
              <a:rPr lang="en-US" sz="1600" b="1" strike="noStrike" spc="-1">
                <a:solidFill>
                  <a:srgbClr val="17375E"/>
                </a:solidFill>
                <a:latin typeface="Courier New Bold"/>
                <a:ea typeface="DejaVu Sans"/>
              </a:rPr>
              <a:t>clEnqueueNDRangeKernel</a:t>
            </a:r>
            <a:r>
              <a:rPr lang="en-US" sz="1600" b="1" strike="noStrike" spc="-1">
                <a:solidFill>
                  <a:srgbClr val="000000"/>
                </a:solidFill>
                <a:latin typeface="Courier New Bold"/>
                <a:ea typeface="DejaVu Sans"/>
              </a:rPr>
              <a:t>(commands, kernel2, 1, </a:t>
            </a:r>
            <a:endParaRPr lang="en-US" sz="1600" b="0" strike="noStrike" spc="-1">
              <a:latin typeface="Arial"/>
            </a:endParaRPr>
          </a:p>
          <a:p>
            <a:pPr>
              <a:lnSpc>
                <a:spcPct val="100000"/>
              </a:lnSpc>
            </a:pPr>
            <a:r>
              <a:rPr lang="en-US" sz="1600" b="1" strike="noStrike" spc="-1">
                <a:solidFill>
                  <a:srgbClr val="000000"/>
                </a:solidFill>
                <a:latin typeface="Courier New Bold"/>
                <a:ea typeface="DejaVu Sans"/>
              </a:rPr>
              <a:t> NULL, &amp;global, &amp;local, 0, NULL, &amp;k_events[1]);</a:t>
            </a:r>
            <a:endParaRPr lang="en-US" sz="1600" b="0" strike="noStrike" spc="-1">
              <a:latin typeface="Arial"/>
            </a:endParaRPr>
          </a:p>
          <a:p>
            <a:pPr>
              <a:lnSpc>
                <a:spcPct val="100000"/>
              </a:lnSpc>
            </a:pPr>
            <a:r>
              <a:rPr lang="en-US" sz="1600" b="1" strike="noStrike" spc="-1">
                <a:solidFill>
                  <a:srgbClr val="000000"/>
                </a:solidFill>
                <a:latin typeface="Courier New Bold"/>
                <a:ea typeface="DejaVu Sans"/>
              </a:rPr>
              <a:t> </a:t>
            </a:r>
            <a:endParaRPr lang="en-US" sz="1600" b="0" strike="noStrike" spc="-1">
              <a:latin typeface="Arial"/>
            </a:endParaRPr>
          </a:p>
          <a:p>
            <a:pPr>
              <a:lnSpc>
                <a:spcPct val="100000"/>
              </a:lnSpc>
            </a:pPr>
            <a:r>
              <a:rPr lang="en-US" sz="1600" b="1" strike="noStrike" spc="-1">
                <a:solidFill>
                  <a:srgbClr val="000000"/>
                </a:solidFill>
                <a:latin typeface="Courier New Bold"/>
                <a:ea typeface="DejaVu Sans"/>
              </a:rPr>
              <a:t>err = </a:t>
            </a:r>
            <a:r>
              <a:rPr lang="en-US" sz="1600" b="1" strike="noStrike" spc="-1">
                <a:solidFill>
                  <a:srgbClr val="17375E"/>
                </a:solidFill>
                <a:latin typeface="Courier New Bold"/>
                <a:ea typeface="DejaVu Sans"/>
              </a:rPr>
              <a:t>clEnqueueNDRangeKernel</a:t>
            </a:r>
            <a:r>
              <a:rPr lang="en-US" sz="1600" b="1" strike="noStrike" spc="-1">
                <a:solidFill>
                  <a:srgbClr val="000000"/>
                </a:solidFill>
                <a:latin typeface="Courier New Bold"/>
                <a:ea typeface="DejaVu Sans"/>
              </a:rPr>
              <a:t>(commands, kernel3, 1,</a:t>
            </a:r>
            <a:endParaRPr lang="en-US" sz="1600" b="0" strike="noStrike" spc="-1">
              <a:latin typeface="Arial"/>
            </a:endParaRPr>
          </a:p>
          <a:p>
            <a:pPr>
              <a:lnSpc>
                <a:spcPct val="100000"/>
              </a:lnSpc>
            </a:pPr>
            <a:r>
              <a:rPr lang="en-US" sz="1600" b="1" strike="noStrike" spc="-1">
                <a:solidFill>
                  <a:srgbClr val="000000"/>
                </a:solidFill>
                <a:latin typeface="Courier New Bold"/>
                <a:ea typeface="DejaVu Sans"/>
              </a:rPr>
              <a:t> NULL, &amp;global, &amp;local, 2, k_events, NULL);</a:t>
            </a:r>
            <a:endParaRPr lang="en-US" sz="1600" b="0" strike="noStrike" spc="-1">
              <a:latin typeface="Arial"/>
            </a:endParaRPr>
          </a:p>
        </p:txBody>
      </p:sp>
      <p:sp>
        <p:nvSpPr>
          <p:cNvPr id="2209" name="CustomShape 4"/>
          <p:cNvSpPr/>
          <p:nvPr/>
        </p:nvSpPr>
        <p:spPr>
          <a:xfrm>
            <a:off x="7065000" y="4038480"/>
            <a:ext cx="2015640" cy="912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4F81BD"/>
                </a:solidFill>
                <a:latin typeface="Trebuchet MS"/>
                <a:ea typeface="DejaVu Sans"/>
              </a:rPr>
              <a:t>Enqueue two kernels that expose events</a:t>
            </a:r>
            <a:endParaRPr lang="en-US" sz="1800" b="0" strike="noStrike" spc="-1">
              <a:latin typeface="Arial"/>
            </a:endParaRPr>
          </a:p>
        </p:txBody>
      </p:sp>
      <p:sp>
        <p:nvSpPr>
          <p:cNvPr id="2210" name="CustomShape 5"/>
          <p:cNvSpPr/>
          <p:nvPr/>
        </p:nvSpPr>
        <p:spPr>
          <a:xfrm flipH="1" flipV="1">
            <a:off x="6371640" y="4076280"/>
            <a:ext cx="691920" cy="42228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211" name="CustomShape 6"/>
          <p:cNvSpPr/>
          <p:nvPr/>
        </p:nvSpPr>
        <p:spPr>
          <a:xfrm flipH="1">
            <a:off x="6443640" y="4500000"/>
            <a:ext cx="619920" cy="15228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212" name="CustomShape 7"/>
          <p:cNvSpPr/>
          <p:nvPr/>
        </p:nvSpPr>
        <p:spPr>
          <a:xfrm>
            <a:off x="5731920" y="5870160"/>
            <a:ext cx="2121840" cy="11865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4F81BD"/>
                </a:solidFill>
                <a:latin typeface="Trebuchet MS"/>
                <a:ea typeface="DejaVu Sans"/>
              </a:rPr>
              <a:t>Wait to execute until two previous events complete</a:t>
            </a:r>
            <a:endParaRPr lang="en-US" sz="1800" b="0" strike="noStrike" spc="-1">
              <a:latin typeface="Arial"/>
            </a:endParaRPr>
          </a:p>
        </p:txBody>
      </p:sp>
      <p:sp>
        <p:nvSpPr>
          <p:cNvPr id="2213" name="CustomShape 8"/>
          <p:cNvSpPr/>
          <p:nvPr/>
        </p:nvSpPr>
        <p:spPr>
          <a:xfrm flipH="1" flipV="1">
            <a:off x="4355280" y="5732640"/>
            <a:ext cx="1375200" cy="59796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Tree>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4" name="CustomShape 1"/>
          <p:cNvSpPr/>
          <p:nvPr/>
        </p:nvSpPr>
        <p:spPr>
          <a:xfrm>
            <a:off x="107640" y="-9036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3600" b="0" strike="noStrike" spc="-1">
                <a:solidFill>
                  <a:srgbClr val="000000"/>
                </a:solidFill>
                <a:latin typeface="Trebuchet MS"/>
              </a:rPr>
              <a:t>OpenCL synchronization: queues &amp; events</a:t>
            </a:r>
            <a:endParaRPr lang="en-US" sz="3600" b="0" strike="noStrike" spc="-1">
              <a:latin typeface="Arial"/>
            </a:endParaRPr>
          </a:p>
        </p:txBody>
      </p:sp>
      <p:sp>
        <p:nvSpPr>
          <p:cNvPr id="2215" name="CustomShape 2"/>
          <p:cNvSpPr/>
          <p:nvPr/>
        </p:nvSpPr>
        <p:spPr>
          <a:xfrm>
            <a:off x="107640" y="908640"/>
            <a:ext cx="8928360" cy="1079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Events connect command invocations. Can be used to synchronize executions inside out-of-order queues or between queues</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Example: 2 queues with 2 devices</a:t>
            </a:r>
            <a:endParaRPr lang="en-US" sz="3200" b="0" strike="noStrike" spc="-1">
              <a:latin typeface="Arial"/>
            </a:endParaRPr>
          </a:p>
        </p:txBody>
      </p:sp>
      <p:sp>
        <p:nvSpPr>
          <p:cNvPr id="2216" name="CustomShape 3"/>
          <p:cNvSpPr/>
          <p:nvPr/>
        </p:nvSpPr>
        <p:spPr>
          <a:xfrm>
            <a:off x="251640" y="5733360"/>
            <a:ext cx="3671640" cy="719280"/>
          </a:xfrm>
          <a:prstGeom prst="rect">
            <a:avLst/>
          </a:prstGeom>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lstStyle/>
          <a:p>
            <a:pPr>
              <a:lnSpc>
                <a:spcPct val="100000"/>
              </a:lnSpc>
            </a:pPr>
            <a:r>
              <a:rPr lang="en-US" sz="1800" b="1" strike="noStrike" spc="-1">
                <a:solidFill>
                  <a:srgbClr val="FFFFFF"/>
                </a:solidFill>
                <a:latin typeface="Trebuchet MS"/>
                <a:ea typeface="DejaVu Sans"/>
              </a:rPr>
              <a:t>GPU</a:t>
            </a:r>
            <a:endParaRPr lang="en-US" sz="1800" b="0" strike="noStrike" spc="-1">
              <a:latin typeface="Arial"/>
            </a:endParaRPr>
          </a:p>
        </p:txBody>
      </p:sp>
      <p:sp>
        <p:nvSpPr>
          <p:cNvPr id="2217" name="CustomShape 4"/>
          <p:cNvSpPr/>
          <p:nvPr/>
        </p:nvSpPr>
        <p:spPr>
          <a:xfrm>
            <a:off x="251640" y="3979440"/>
            <a:ext cx="3671640" cy="719280"/>
          </a:xfrm>
          <a:prstGeom prst="rect">
            <a:avLst/>
          </a:prstGeom>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lstStyle/>
          <a:p>
            <a:pPr>
              <a:lnSpc>
                <a:spcPct val="100000"/>
              </a:lnSpc>
            </a:pPr>
            <a:r>
              <a:rPr lang="en-US" sz="1800" b="1" strike="noStrike" spc="-1">
                <a:solidFill>
                  <a:srgbClr val="FFFFFF"/>
                </a:solidFill>
                <a:latin typeface="Trebuchet MS"/>
                <a:ea typeface="DejaVu Sans"/>
              </a:rPr>
              <a:t>CPU</a:t>
            </a:r>
            <a:endParaRPr lang="en-US" sz="1800" b="0" strike="noStrike" spc="-1">
              <a:latin typeface="Arial"/>
            </a:endParaRPr>
          </a:p>
        </p:txBody>
      </p:sp>
      <p:sp>
        <p:nvSpPr>
          <p:cNvPr id="2218" name="CustomShape 5"/>
          <p:cNvSpPr/>
          <p:nvPr/>
        </p:nvSpPr>
        <p:spPr>
          <a:xfrm>
            <a:off x="5076000" y="5733360"/>
            <a:ext cx="3671640" cy="719280"/>
          </a:xfrm>
          <a:prstGeom prst="rect">
            <a:avLst/>
          </a:prstGeom>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lstStyle/>
          <a:p>
            <a:pPr>
              <a:lnSpc>
                <a:spcPct val="100000"/>
              </a:lnSpc>
            </a:pPr>
            <a:r>
              <a:rPr lang="en-US" sz="1800" b="1" strike="noStrike" spc="-1">
                <a:solidFill>
                  <a:srgbClr val="FFFFFF"/>
                </a:solidFill>
                <a:latin typeface="Trebuchet MS"/>
                <a:ea typeface="DejaVu Sans"/>
              </a:rPr>
              <a:t>GPU</a:t>
            </a:r>
            <a:endParaRPr lang="en-US" sz="1800" b="0" strike="noStrike" spc="-1">
              <a:latin typeface="Arial"/>
            </a:endParaRPr>
          </a:p>
        </p:txBody>
      </p:sp>
      <p:sp>
        <p:nvSpPr>
          <p:cNvPr id="2219" name="CustomShape 6"/>
          <p:cNvSpPr/>
          <p:nvPr/>
        </p:nvSpPr>
        <p:spPr>
          <a:xfrm>
            <a:off x="5076000" y="3979440"/>
            <a:ext cx="3671640" cy="719280"/>
          </a:xfrm>
          <a:prstGeom prst="rect">
            <a:avLst/>
          </a:prstGeom>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lstStyle/>
          <a:p>
            <a:pPr>
              <a:lnSpc>
                <a:spcPct val="100000"/>
              </a:lnSpc>
            </a:pPr>
            <a:r>
              <a:rPr lang="en-US" sz="1800" b="1" strike="noStrike" spc="-1">
                <a:solidFill>
                  <a:srgbClr val="FFFFFF"/>
                </a:solidFill>
                <a:latin typeface="Trebuchet MS"/>
                <a:ea typeface="DejaVu Sans"/>
              </a:rPr>
              <a:t>CPU</a:t>
            </a:r>
            <a:endParaRPr lang="en-US" sz="1800" b="0" strike="noStrike" spc="-1">
              <a:latin typeface="Arial"/>
            </a:endParaRPr>
          </a:p>
        </p:txBody>
      </p:sp>
      <p:sp>
        <p:nvSpPr>
          <p:cNvPr id="2220" name="CustomShape 7"/>
          <p:cNvSpPr/>
          <p:nvPr/>
        </p:nvSpPr>
        <p:spPr>
          <a:xfrm>
            <a:off x="179640" y="6516000"/>
            <a:ext cx="791280" cy="364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000000"/>
                </a:solidFill>
                <a:latin typeface="Trebuchet MS"/>
                <a:ea typeface="DejaVu Sans"/>
              </a:rPr>
              <a:t>Time</a:t>
            </a:r>
            <a:endParaRPr lang="en-US" sz="1800" b="0" strike="noStrike" spc="-1">
              <a:latin typeface="Arial"/>
            </a:endParaRPr>
          </a:p>
        </p:txBody>
      </p:sp>
      <p:sp>
        <p:nvSpPr>
          <p:cNvPr id="2221" name="CustomShape 8"/>
          <p:cNvSpPr/>
          <p:nvPr/>
        </p:nvSpPr>
        <p:spPr>
          <a:xfrm>
            <a:off x="971640" y="6700680"/>
            <a:ext cx="935280" cy="360"/>
          </a:xfrm>
          <a:custGeom>
            <a:avLst/>
            <a:gdLst/>
            <a:ahLst/>
            <a:cxnLst/>
            <a:rect l="l" t="t" r="r" b="b"/>
            <a:pathLst>
              <a:path w="21600" h="21600">
                <a:moveTo>
                  <a:pt x="0" y="0"/>
                </a:moveTo>
                <a:lnTo>
                  <a:pt x="21600" y="21600"/>
                </a:lnTo>
              </a:path>
            </a:pathLst>
          </a:custGeom>
          <a:noFill/>
          <a:ln w="38160">
            <a:solidFill>
              <a:schemeClr val="tx1"/>
            </a:solidFill>
            <a:round/>
            <a:tailEnd type="triangle" w="med" len="med"/>
          </a:ln>
        </p:spPr>
        <p:style>
          <a:lnRef idx="1">
            <a:schemeClr val="accent1"/>
          </a:lnRef>
          <a:fillRef idx="0">
            <a:schemeClr val="accent1"/>
          </a:fillRef>
          <a:effectRef idx="0">
            <a:schemeClr val="accent1"/>
          </a:effectRef>
          <a:fontRef idx="minor"/>
        </p:style>
      </p:sp>
      <p:sp>
        <p:nvSpPr>
          <p:cNvPr id="2222" name="CustomShape 9"/>
          <p:cNvSpPr/>
          <p:nvPr/>
        </p:nvSpPr>
        <p:spPr>
          <a:xfrm>
            <a:off x="5079600" y="6516720"/>
            <a:ext cx="791280" cy="364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000000"/>
                </a:solidFill>
                <a:latin typeface="Trebuchet MS"/>
                <a:ea typeface="DejaVu Sans"/>
              </a:rPr>
              <a:t>Time</a:t>
            </a:r>
            <a:endParaRPr lang="en-US" sz="1800" b="0" strike="noStrike" spc="-1">
              <a:latin typeface="Arial"/>
            </a:endParaRPr>
          </a:p>
        </p:txBody>
      </p:sp>
      <p:sp>
        <p:nvSpPr>
          <p:cNvPr id="2223" name="CustomShape 10"/>
          <p:cNvSpPr/>
          <p:nvPr/>
        </p:nvSpPr>
        <p:spPr>
          <a:xfrm>
            <a:off x="5871600" y="6701400"/>
            <a:ext cx="935280" cy="360"/>
          </a:xfrm>
          <a:custGeom>
            <a:avLst/>
            <a:gdLst/>
            <a:ahLst/>
            <a:cxnLst/>
            <a:rect l="l" t="t" r="r" b="b"/>
            <a:pathLst>
              <a:path w="21600" h="21600">
                <a:moveTo>
                  <a:pt x="0" y="0"/>
                </a:moveTo>
                <a:lnTo>
                  <a:pt x="21600" y="21600"/>
                </a:lnTo>
              </a:path>
            </a:pathLst>
          </a:custGeom>
          <a:noFill/>
          <a:ln w="38160">
            <a:solidFill>
              <a:schemeClr val="tx1"/>
            </a:solidFill>
            <a:round/>
            <a:tailEnd type="triangle" w="med" len="med"/>
          </a:ln>
        </p:spPr>
        <p:style>
          <a:lnRef idx="1">
            <a:schemeClr val="accent1"/>
          </a:lnRef>
          <a:fillRef idx="0">
            <a:schemeClr val="accent1"/>
          </a:fillRef>
          <a:effectRef idx="0">
            <a:schemeClr val="accent1"/>
          </a:effectRef>
          <a:fontRef idx="minor"/>
        </p:style>
      </p:sp>
      <p:sp>
        <p:nvSpPr>
          <p:cNvPr id="2224" name="CustomShape 11"/>
          <p:cNvSpPr/>
          <p:nvPr/>
        </p:nvSpPr>
        <p:spPr>
          <a:xfrm>
            <a:off x="996840" y="5877360"/>
            <a:ext cx="1151280" cy="431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lstStyle/>
          <a:p>
            <a:pPr algn="ctr">
              <a:lnSpc>
                <a:spcPct val="100000"/>
              </a:lnSpc>
            </a:pPr>
            <a:r>
              <a:rPr lang="en-US" sz="1800" b="0" strike="noStrike" spc="-1">
                <a:solidFill>
                  <a:srgbClr val="FFFFFF"/>
                </a:solidFill>
                <a:latin typeface="Trebuchet MS"/>
                <a:ea typeface="DejaVu Sans"/>
              </a:rPr>
              <a:t>Kernel 1</a:t>
            </a:r>
            <a:endParaRPr lang="en-US" sz="1800" b="0" strike="noStrike" spc="-1">
              <a:latin typeface="Arial"/>
            </a:endParaRPr>
          </a:p>
        </p:txBody>
      </p:sp>
      <p:sp>
        <p:nvSpPr>
          <p:cNvPr id="2225" name="CustomShape 12"/>
          <p:cNvSpPr/>
          <p:nvPr/>
        </p:nvSpPr>
        <p:spPr>
          <a:xfrm>
            <a:off x="1339920" y="4123440"/>
            <a:ext cx="1151280" cy="43128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lstStyle/>
          <a:p>
            <a:pPr algn="ctr">
              <a:lnSpc>
                <a:spcPct val="100000"/>
              </a:lnSpc>
            </a:pPr>
            <a:r>
              <a:rPr lang="en-US" sz="1800" b="0" strike="noStrike" spc="-1">
                <a:solidFill>
                  <a:srgbClr val="FFFFFF"/>
                </a:solidFill>
                <a:latin typeface="Trebuchet MS"/>
                <a:ea typeface="DejaVu Sans"/>
              </a:rPr>
              <a:t>Kernel 2</a:t>
            </a:r>
            <a:endParaRPr lang="en-US" sz="1800" b="0" strike="noStrike" spc="-1">
              <a:latin typeface="Arial"/>
            </a:endParaRPr>
          </a:p>
        </p:txBody>
      </p:sp>
      <p:sp>
        <p:nvSpPr>
          <p:cNvPr id="2226" name="CustomShape 13"/>
          <p:cNvSpPr/>
          <p:nvPr/>
        </p:nvSpPr>
        <p:spPr>
          <a:xfrm>
            <a:off x="251640" y="5190480"/>
            <a:ext cx="3671640" cy="431280"/>
          </a:xfrm>
          <a:prstGeom prst="rightArrow">
            <a:avLst>
              <a:gd name="adj1" fmla="val 50000"/>
              <a:gd name="adj2"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p:style>
      </p:sp>
      <p:sp>
        <p:nvSpPr>
          <p:cNvPr id="2227" name="CustomShape 14"/>
          <p:cNvSpPr/>
          <p:nvPr/>
        </p:nvSpPr>
        <p:spPr>
          <a:xfrm>
            <a:off x="251640" y="3429000"/>
            <a:ext cx="3671640" cy="431280"/>
          </a:xfrm>
          <a:prstGeom prst="rightArrow">
            <a:avLst>
              <a:gd name="adj1" fmla="val 50000"/>
              <a:gd name="adj2"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p:style>
      </p:sp>
      <p:sp>
        <p:nvSpPr>
          <p:cNvPr id="2228" name="CustomShape 15"/>
          <p:cNvSpPr/>
          <p:nvPr/>
        </p:nvSpPr>
        <p:spPr>
          <a:xfrm>
            <a:off x="5079600" y="5229360"/>
            <a:ext cx="3671640" cy="431280"/>
          </a:xfrm>
          <a:prstGeom prst="rightArrow">
            <a:avLst>
              <a:gd name="adj1" fmla="val 50000"/>
              <a:gd name="adj2"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p:style>
      </p:sp>
      <p:sp>
        <p:nvSpPr>
          <p:cNvPr id="2229" name="CustomShape 16"/>
          <p:cNvSpPr/>
          <p:nvPr/>
        </p:nvSpPr>
        <p:spPr>
          <a:xfrm>
            <a:off x="5079600" y="3467520"/>
            <a:ext cx="3671640" cy="431280"/>
          </a:xfrm>
          <a:prstGeom prst="rightArrow">
            <a:avLst>
              <a:gd name="adj1" fmla="val 50000"/>
              <a:gd name="adj2"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p:style>
      </p:sp>
      <p:sp>
        <p:nvSpPr>
          <p:cNvPr id="2230" name="CustomShape 17"/>
          <p:cNvSpPr/>
          <p:nvPr/>
        </p:nvSpPr>
        <p:spPr>
          <a:xfrm>
            <a:off x="286200" y="5173920"/>
            <a:ext cx="442080" cy="431280"/>
          </a:xfrm>
          <a:prstGeom prst="heptagon">
            <a:avLst>
              <a:gd name="hf" fmla="val 102572"/>
              <a:gd name="vf" fmla="val 105210"/>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sp>
        <p:nvSpPr>
          <p:cNvPr id="2231" name="CustomShape 18"/>
          <p:cNvSpPr/>
          <p:nvPr/>
        </p:nvSpPr>
        <p:spPr>
          <a:xfrm>
            <a:off x="755640" y="3429000"/>
            <a:ext cx="442080" cy="431280"/>
          </a:xfrm>
          <a:prstGeom prst="heptagon">
            <a:avLst>
              <a:gd name="hf" fmla="val 102572"/>
              <a:gd name="vf" fmla="val 105210"/>
            </a:avLst>
          </a:prstGeom>
          <a:solidFill>
            <a:schemeClr val="accent3"/>
          </a:solidFill>
          <a:ln>
            <a:noFill/>
          </a:ln>
        </p:spPr>
        <p:style>
          <a:lnRef idx="2">
            <a:schemeClr val="accent1">
              <a:shade val="50000"/>
            </a:schemeClr>
          </a:lnRef>
          <a:fillRef idx="1">
            <a:schemeClr val="accent1"/>
          </a:fillRef>
          <a:effectRef idx="0">
            <a:schemeClr val="accent1"/>
          </a:effectRef>
          <a:fontRef idx="minor"/>
        </p:style>
      </p:sp>
      <p:sp>
        <p:nvSpPr>
          <p:cNvPr id="2232" name="CustomShape 19"/>
          <p:cNvSpPr/>
          <p:nvPr/>
        </p:nvSpPr>
        <p:spPr>
          <a:xfrm rot="16200000">
            <a:off x="-141480" y="2285280"/>
            <a:ext cx="1478160" cy="454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200" b="0" strike="noStrike" spc="-1">
                <a:solidFill>
                  <a:srgbClr val="000000"/>
                </a:solidFill>
                <a:latin typeface="Trebuchet MS"/>
                <a:ea typeface="DejaVu Sans"/>
              </a:rPr>
              <a:t>Enqueue Kernel 1</a:t>
            </a:r>
            <a:endParaRPr lang="en-US" sz="1200" b="0" strike="noStrike" spc="-1">
              <a:latin typeface="Arial"/>
            </a:endParaRPr>
          </a:p>
        </p:txBody>
      </p:sp>
      <p:sp>
        <p:nvSpPr>
          <p:cNvPr id="2233" name="CustomShape 20"/>
          <p:cNvSpPr/>
          <p:nvPr/>
        </p:nvSpPr>
        <p:spPr>
          <a:xfrm rot="16200000">
            <a:off x="321120" y="2285280"/>
            <a:ext cx="1478160" cy="454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200" b="0" strike="noStrike" spc="-1">
                <a:solidFill>
                  <a:srgbClr val="000000"/>
                </a:solidFill>
                <a:latin typeface="Trebuchet MS"/>
                <a:ea typeface="DejaVu Sans"/>
              </a:rPr>
              <a:t>Enqueue Kernel 2</a:t>
            </a:r>
            <a:endParaRPr lang="en-US" sz="1200" b="0" strike="noStrike" spc="-1">
              <a:latin typeface="Arial"/>
            </a:endParaRPr>
          </a:p>
        </p:txBody>
      </p:sp>
      <p:sp>
        <p:nvSpPr>
          <p:cNvPr id="2234" name="CustomShape 21"/>
          <p:cNvSpPr/>
          <p:nvPr/>
        </p:nvSpPr>
        <p:spPr>
          <a:xfrm>
            <a:off x="1572840" y="1989000"/>
            <a:ext cx="2350440" cy="1460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1" strike="noStrike" spc="-1">
                <a:solidFill>
                  <a:srgbClr val="4F81BD"/>
                </a:solidFill>
                <a:latin typeface="Trebuchet MS"/>
                <a:ea typeface="DejaVu Sans"/>
              </a:rPr>
              <a:t>Kernel 2 starts before the results from Kernel 1 are ready</a:t>
            </a:r>
            <a:endParaRPr lang="en-US" sz="1800" b="0" strike="noStrike" spc="-1">
              <a:latin typeface="Arial"/>
            </a:endParaRPr>
          </a:p>
        </p:txBody>
      </p:sp>
      <p:sp>
        <p:nvSpPr>
          <p:cNvPr id="2235" name="CustomShape 22"/>
          <p:cNvSpPr/>
          <p:nvPr/>
        </p:nvSpPr>
        <p:spPr>
          <a:xfrm>
            <a:off x="5784480" y="5877360"/>
            <a:ext cx="1151280" cy="431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lstStyle/>
          <a:p>
            <a:pPr algn="ctr">
              <a:lnSpc>
                <a:spcPct val="100000"/>
              </a:lnSpc>
            </a:pPr>
            <a:r>
              <a:rPr lang="en-US" sz="1800" b="0" strike="noStrike" spc="-1">
                <a:solidFill>
                  <a:srgbClr val="FFFFFF"/>
                </a:solidFill>
                <a:latin typeface="Trebuchet MS"/>
                <a:ea typeface="DejaVu Sans"/>
              </a:rPr>
              <a:t>Kernel 1</a:t>
            </a:r>
            <a:endParaRPr lang="en-US" sz="1800" b="0" strike="noStrike" spc="-1">
              <a:latin typeface="Arial"/>
            </a:endParaRPr>
          </a:p>
        </p:txBody>
      </p:sp>
      <p:sp>
        <p:nvSpPr>
          <p:cNvPr id="2236" name="CustomShape 23"/>
          <p:cNvSpPr/>
          <p:nvPr/>
        </p:nvSpPr>
        <p:spPr>
          <a:xfrm>
            <a:off x="7233840" y="4079520"/>
            <a:ext cx="1151280" cy="43128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lstStyle/>
          <a:p>
            <a:pPr algn="ctr">
              <a:lnSpc>
                <a:spcPct val="100000"/>
              </a:lnSpc>
            </a:pPr>
            <a:r>
              <a:rPr lang="en-US" sz="1800" b="0" strike="noStrike" spc="-1">
                <a:solidFill>
                  <a:srgbClr val="FFFFFF"/>
                </a:solidFill>
                <a:latin typeface="Trebuchet MS"/>
                <a:ea typeface="DejaVu Sans"/>
              </a:rPr>
              <a:t>Kernel 2</a:t>
            </a:r>
            <a:endParaRPr lang="en-US" sz="1800" b="0" strike="noStrike" spc="-1">
              <a:latin typeface="Arial"/>
            </a:endParaRPr>
          </a:p>
        </p:txBody>
      </p:sp>
      <p:sp>
        <p:nvSpPr>
          <p:cNvPr id="2237" name="CustomShape 24"/>
          <p:cNvSpPr/>
          <p:nvPr/>
        </p:nvSpPr>
        <p:spPr>
          <a:xfrm>
            <a:off x="5074200" y="5173920"/>
            <a:ext cx="442080" cy="431280"/>
          </a:xfrm>
          <a:prstGeom prst="heptagon">
            <a:avLst>
              <a:gd name="hf" fmla="val 102572"/>
              <a:gd name="vf" fmla="val 105210"/>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sp>
        <p:nvSpPr>
          <p:cNvPr id="2238" name="CustomShape 25"/>
          <p:cNvSpPr/>
          <p:nvPr/>
        </p:nvSpPr>
        <p:spPr>
          <a:xfrm>
            <a:off x="5543280" y="3429000"/>
            <a:ext cx="442080" cy="431280"/>
          </a:xfrm>
          <a:prstGeom prst="heptagon">
            <a:avLst>
              <a:gd name="hf" fmla="val 102572"/>
              <a:gd name="vf" fmla="val 105210"/>
            </a:avLst>
          </a:prstGeom>
          <a:solidFill>
            <a:schemeClr val="accent3"/>
          </a:solidFill>
          <a:ln>
            <a:noFill/>
          </a:ln>
        </p:spPr>
        <p:style>
          <a:lnRef idx="2">
            <a:schemeClr val="accent1">
              <a:shade val="50000"/>
            </a:schemeClr>
          </a:lnRef>
          <a:fillRef idx="1">
            <a:schemeClr val="accent1"/>
          </a:fillRef>
          <a:effectRef idx="0">
            <a:schemeClr val="accent1"/>
          </a:effectRef>
          <a:fontRef idx="minor"/>
        </p:style>
      </p:sp>
      <p:sp>
        <p:nvSpPr>
          <p:cNvPr id="2239" name="CustomShape 26"/>
          <p:cNvSpPr/>
          <p:nvPr/>
        </p:nvSpPr>
        <p:spPr>
          <a:xfrm rot="16200000">
            <a:off x="4645800" y="2285280"/>
            <a:ext cx="1478160" cy="454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200" b="0" strike="noStrike" spc="-1">
                <a:solidFill>
                  <a:srgbClr val="000000"/>
                </a:solidFill>
                <a:latin typeface="Trebuchet MS"/>
                <a:ea typeface="DejaVu Sans"/>
              </a:rPr>
              <a:t>Enqueue Kernel 1</a:t>
            </a:r>
            <a:endParaRPr lang="en-US" sz="1200" b="0" strike="noStrike" spc="-1">
              <a:latin typeface="Arial"/>
            </a:endParaRPr>
          </a:p>
        </p:txBody>
      </p:sp>
      <p:sp>
        <p:nvSpPr>
          <p:cNvPr id="2240" name="CustomShape 27"/>
          <p:cNvSpPr/>
          <p:nvPr/>
        </p:nvSpPr>
        <p:spPr>
          <a:xfrm rot="16200000">
            <a:off x="5109120" y="2285280"/>
            <a:ext cx="1478160" cy="454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200" b="0" strike="noStrike" spc="-1">
                <a:solidFill>
                  <a:srgbClr val="000000"/>
                </a:solidFill>
                <a:latin typeface="Trebuchet MS"/>
                <a:ea typeface="DejaVu Sans"/>
              </a:rPr>
              <a:t>Enqueue Kernel 2</a:t>
            </a:r>
            <a:endParaRPr lang="en-US" sz="1200" b="0" strike="noStrike" spc="-1">
              <a:latin typeface="Arial"/>
            </a:endParaRPr>
          </a:p>
        </p:txBody>
      </p:sp>
      <p:sp>
        <p:nvSpPr>
          <p:cNvPr id="2241" name="CustomShape 28"/>
          <p:cNvSpPr/>
          <p:nvPr/>
        </p:nvSpPr>
        <p:spPr>
          <a:xfrm>
            <a:off x="6360480" y="1989000"/>
            <a:ext cx="2350440" cy="2009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1" strike="noStrike" spc="-1">
                <a:solidFill>
                  <a:srgbClr val="4F81BD"/>
                </a:solidFill>
                <a:latin typeface="Trebuchet MS"/>
                <a:ea typeface="DejaVu Sans"/>
              </a:rPr>
              <a:t>Kernel 2 waits for an event from Kernel 1 and does not start until the results are ready</a:t>
            </a:r>
            <a:endParaRPr lang="en-US" sz="1800" b="0" strike="noStrike" spc="-1">
              <a:latin typeface="Arial"/>
            </a:endParaRPr>
          </a:p>
        </p:txBody>
      </p:sp>
      <p:sp>
        <p:nvSpPr>
          <p:cNvPr id="2242" name="CustomShape 29"/>
          <p:cNvSpPr/>
          <p:nvPr/>
        </p:nvSpPr>
        <p:spPr>
          <a:xfrm flipV="1">
            <a:off x="6936480" y="3682800"/>
            <a:ext cx="360" cy="2408760"/>
          </a:xfrm>
          <a:custGeom>
            <a:avLst/>
            <a:gdLst/>
            <a:ahLst/>
            <a:cxnLst/>
            <a:rect l="l" t="t" r="r" b="b"/>
            <a:pathLst>
              <a:path w="21600" h="21600">
                <a:moveTo>
                  <a:pt x="0" y="0"/>
                </a:moveTo>
                <a:lnTo>
                  <a:pt x="21600" y="21600"/>
                </a:lnTo>
              </a:path>
            </a:pathLst>
          </a:custGeom>
          <a:noFill/>
          <a:ln w="57240">
            <a:solidFill>
              <a:schemeClr val="accent2"/>
            </a:solidFill>
            <a:round/>
            <a:tailEnd type="triangle" w="med" len="med"/>
          </a:ln>
        </p:spPr>
        <p:style>
          <a:lnRef idx="1">
            <a:schemeClr val="accent1"/>
          </a:lnRef>
          <a:fillRef idx="0">
            <a:schemeClr val="accent1"/>
          </a:fillRef>
          <a:effectRef idx="0">
            <a:schemeClr val="accent1"/>
          </a:effectRef>
          <a:fontRef idx="minor"/>
        </p:style>
      </p:sp>
      <p:sp>
        <p:nvSpPr>
          <p:cNvPr id="2243" name="CustomShape 30"/>
          <p:cNvSpPr/>
          <p:nvPr/>
        </p:nvSpPr>
        <p:spPr>
          <a:xfrm>
            <a:off x="6936480" y="3683520"/>
            <a:ext cx="296640" cy="610920"/>
          </a:xfrm>
          <a:custGeom>
            <a:avLst/>
            <a:gdLst/>
            <a:ahLst/>
            <a:cxnLst/>
            <a:rect l="l" t="t" r="r" b="b"/>
            <a:pathLst>
              <a:path w="21600" h="21600">
                <a:moveTo>
                  <a:pt x="0" y="0"/>
                </a:moveTo>
                <a:lnTo>
                  <a:pt x="21600" y="21600"/>
                </a:lnTo>
              </a:path>
            </a:pathLst>
          </a:custGeom>
          <a:noFill/>
          <a:ln w="57240">
            <a:solidFill>
              <a:schemeClr val="accent3"/>
            </a:solidFill>
            <a:round/>
            <a:tailEnd type="triangle" w="med" len="med"/>
          </a:ln>
        </p:spPr>
        <p:style>
          <a:lnRef idx="1">
            <a:schemeClr val="accent1"/>
          </a:lnRef>
          <a:fillRef idx="0">
            <a:schemeClr val="accent1"/>
          </a:fillRef>
          <a:effectRef idx="0">
            <a:schemeClr val="accent1"/>
          </a:effectRef>
          <a:fontRef idx="minor"/>
        </p:style>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2232"/>
                                        </p:tgtEl>
                                        <p:attrNameLst>
                                          <p:attrName>style.visibility</p:attrName>
                                        </p:attrNameLst>
                                      </p:cBhvr>
                                      <p:to>
                                        <p:strVal val="visible"/>
                                      </p:to>
                                    </p:set>
                                  </p:childTnLst>
                                </p:cTn>
                              </p:par>
                              <p:par>
                                <p:cTn id="7" presetID="1" presetClass="entr" fill="hold" nodeType="withEffect">
                                  <p:stCondLst>
                                    <p:cond delay="700"/>
                                  </p:stCondLst>
                                  <p:childTnLst>
                                    <p:set>
                                      <p:cBhvr>
                                        <p:cTn id="8" dur="1" fill="hold">
                                          <p:stCondLst>
                                            <p:cond delay="0"/>
                                          </p:stCondLst>
                                        </p:cTn>
                                        <p:tgtEl>
                                          <p:spTgt spid="2233"/>
                                        </p:tgtEl>
                                        <p:attrNameLst>
                                          <p:attrName>style.visibility</p:attrName>
                                        </p:attrNameLst>
                                      </p:cBhvr>
                                      <p:to>
                                        <p:strVal val="visible"/>
                                      </p:to>
                                    </p:set>
                                  </p:childTnLst>
                                </p:cTn>
                              </p:par>
                              <p:par>
                                <p:cTn id="9" presetID="10" presetClass="entr" fill="hold" nodeType="withEffect">
                                  <p:stCondLst>
                                    <p:cond delay="800"/>
                                  </p:stCondLst>
                                  <p:childTnLst>
                                    <p:set>
                                      <p:cBhvr>
                                        <p:cTn id="10" dur="1" fill="hold">
                                          <p:stCondLst>
                                            <p:cond delay="0"/>
                                          </p:stCondLst>
                                        </p:cTn>
                                        <p:tgtEl>
                                          <p:spTgt spid="2231"/>
                                        </p:tgtEl>
                                        <p:attrNameLst>
                                          <p:attrName>style.visibility</p:attrName>
                                        </p:attrNameLst>
                                      </p:cBhvr>
                                      <p:to>
                                        <p:strVal val="visible"/>
                                      </p:to>
                                    </p:set>
                                    <p:animEffect transition="in" filter="fade">
                                      <p:cBhvr additive="repl">
                                        <p:cTn id="11" dur="500"/>
                                        <p:tgtEl>
                                          <p:spTgt spid="2231"/>
                                        </p:tgtEl>
                                      </p:cBhvr>
                                    </p:animEffect>
                                  </p:childTnLst>
                                </p:cTn>
                              </p:par>
                              <p:par>
                                <p:cTn id="12" presetID="22" presetClass="entr" presetSubtype="8" fill="hold" nodeType="withEffect">
                                  <p:stCondLst>
                                    <p:cond delay="1400"/>
                                  </p:stCondLst>
                                  <p:childTnLst>
                                    <p:set>
                                      <p:cBhvr>
                                        <p:cTn id="13" dur="1" fill="hold">
                                          <p:stCondLst>
                                            <p:cond delay="0"/>
                                          </p:stCondLst>
                                        </p:cTn>
                                        <p:tgtEl>
                                          <p:spTgt spid="2225"/>
                                        </p:tgtEl>
                                        <p:attrNameLst>
                                          <p:attrName>style.visibility</p:attrName>
                                        </p:attrNameLst>
                                      </p:cBhvr>
                                      <p:to>
                                        <p:strVal val="visible"/>
                                      </p:to>
                                    </p:set>
                                    <p:animEffect transition="in" filter="wipe(left)">
                                      <p:cBhvr additive="repl">
                                        <p:cTn id="14" dur="1000"/>
                                        <p:tgtEl>
                                          <p:spTgt spid="2225"/>
                                        </p:tgtEl>
                                      </p:cBhvr>
                                    </p:animEffect>
                                  </p:childTnLst>
                                </p:cTn>
                              </p:par>
                              <p:par>
                                <p:cTn id="15" presetID="10" presetClass="entr" fill="hold" nodeType="withEffect">
                                  <p:stCondLst>
                                    <p:cond delay="200"/>
                                  </p:stCondLst>
                                  <p:childTnLst>
                                    <p:set>
                                      <p:cBhvr>
                                        <p:cTn id="16" dur="1" fill="hold">
                                          <p:stCondLst>
                                            <p:cond delay="0"/>
                                          </p:stCondLst>
                                        </p:cTn>
                                        <p:tgtEl>
                                          <p:spTgt spid="2230"/>
                                        </p:tgtEl>
                                        <p:attrNameLst>
                                          <p:attrName>style.visibility</p:attrName>
                                        </p:attrNameLst>
                                      </p:cBhvr>
                                      <p:to>
                                        <p:strVal val="visible"/>
                                      </p:to>
                                    </p:set>
                                    <p:animEffect transition="in" filter="fade">
                                      <p:cBhvr additive="repl">
                                        <p:cTn id="17" dur="500"/>
                                        <p:tgtEl>
                                          <p:spTgt spid="2230"/>
                                        </p:tgtEl>
                                      </p:cBhvr>
                                    </p:animEffect>
                                  </p:childTnLst>
                                </p:cTn>
                              </p:par>
                              <p:par>
                                <p:cTn id="18" presetID="22" presetClass="entr" presetSubtype="8" fill="hold" nodeType="withEffect">
                                  <p:stCondLst>
                                    <p:cond delay="900"/>
                                  </p:stCondLst>
                                  <p:childTnLst>
                                    <p:set>
                                      <p:cBhvr>
                                        <p:cTn id="19" dur="1" fill="hold">
                                          <p:stCondLst>
                                            <p:cond delay="0"/>
                                          </p:stCondLst>
                                        </p:cTn>
                                        <p:tgtEl>
                                          <p:spTgt spid="2224"/>
                                        </p:tgtEl>
                                        <p:attrNameLst>
                                          <p:attrName>style.visibility</p:attrName>
                                        </p:attrNameLst>
                                      </p:cBhvr>
                                      <p:to>
                                        <p:strVal val="visible"/>
                                      </p:to>
                                    </p:set>
                                    <p:animEffect transition="in" filter="wipe(left)">
                                      <p:cBhvr additive="repl">
                                        <p:cTn id="20" dur="1000"/>
                                        <p:tgtEl>
                                          <p:spTgt spid="2224"/>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fill="hold" nodeType="clickEffect">
                                  <p:stCondLst>
                                    <p:cond delay="0"/>
                                  </p:stCondLst>
                                  <p:childTnLst>
                                    <p:set>
                                      <p:cBhvr>
                                        <p:cTn id="24" dur="1" fill="hold">
                                          <p:stCondLst>
                                            <p:cond delay="0"/>
                                          </p:stCondLst>
                                        </p:cTn>
                                        <p:tgtEl>
                                          <p:spTgt spid="223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fill="hold" nodeType="clickEffect">
                                  <p:stCondLst>
                                    <p:cond delay="0"/>
                                  </p:stCondLst>
                                  <p:childTnLst>
                                    <p:set>
                                      <p:cBhvr>
                                        <p:cTn id="28" dur="1" fill="hold">
                                          <p:stCondLst>
                                            <p:cond delay="0"/>
                                          </p:stCondLst>
                                        </p:cTn>
                                        <p:tgtEl>
                                          <p:spTgt spid="2239"/>
                                        </p:tgtEl>
                                        <p:attrNameLst>
                                          <p:attrName>style.visibility</p:attrName>
                                        </p:attrNameLst>
                                      </p:cBhvr>
                                      <p:to>
                                        <p:strVal val="visible"/>
                                      </p:to>
                                    </p:set>
                                  </p:childTnLst>
                                </p:cTn>
                              </p:par>
                              <p:par>
                                <p:cTn id="29" presetID="1" presetClass="entr" fill="hold" nodeType="withEffect">
                                  <p:stCondLst>
                                    <p:cond delay="700"/>
                                  </p:stCondLst>
                                  <p:childTnLst>
                                    <p:set>
                                      <p:cBhvr>
                                        <p:cTn id="30" dur="1" fill="hold">
                                          <p:stCondLst>
                                            <p:cond delay="0"/>
                                          </p:stCondLst>
                                        </p:cTn>
                                        <p:tgtEl>
                                          <p:spTgt spid="2240"/>
                                        </p:tgtEl>
                                        <p:attrNameLst>
                                          <p:attrName>style.visibility</p:attrName>
                                        </p:attrNameLst>
                                      </p:cBhvr>
                                      <p:to>
                                        <p:strVal val="visible"/>
                                      </p:to>
                                    </p:set>
                                  </p:childTnLst>
                                </p:cTn>
                              </p:par>
                              <p:par>
                                <p:cTn id="31" presetID="10" presetClass="entr" fill="hold" nodeType="withEffect">
                                  <p:stCondLst>
                                    <p:cond delay="800"/>
                                  </p:stCondLst>
                                  <p:childTnLst>
                                    <p:set>
                                      <p:cBhvr>
                                        <p:cTn id="32" dur="1" fill="hold">
                                          <p:stCondLst>
                                            <p:cond delay="0"/>
                                          </p:stCondLst>
                                        </p:cTn>
                                        <p:tgtEl>
                                          <p:spTgt spid="2238"/>
                                        </p:tgtEl>
                                        <p:attrNameLst>
                                          <p:attrName>style.visibility</p:attrName>
                                        </p:attrNameLst>
                                      </p:cBhvr>
                                      <p:to>
                                        <p:strVal val="visible"/>
                                      </p:to>
                                    </p:set>
                                    <p:animEffect transition="in" filter="fade">
                                      <p:cBhvr additive="repl">
                                        <p:cTn id="33" dur="500"/>
                                        <p:tgtEl>
                                          <p:spTgt spid="2238"/>
                                        </p:tgtEl>
                                      </p:cBhvr>
                                    </p:animEffect>
                                  </p:childTnLst>
                                </p:cTn>
                              </p:par>
                              <p:par>
                                <p:cTn id="34" presetID="22" presetClass="entr" presetSubtype="8" fill="hold" nodeType="withEffect">
                                  <p:stCondLst>
                                    <p:cond delay="2000"/>
                                  </p:stCondLst>
                                  <p:childTnLst>
                                    <p:set>
                                      <p:cBhvr>
                                        <p:cTn id="35" dur="1" fill="hold">
                                          <p:stCondLst>
                                            <p:cond delay="0"/>
                                          </p:stCondLst>
                                        </p:cTn>
                                        <p:tgtEl>
                                          <p:spTgt spid="2236"/>
                                        </p:tgtEl>
                                        <p:attrNameLst>
                                          <p:attrName>style.visibility</p:attrName>
                                        </p:attrNameLst>
                                      </p:cBhvr>
                                      <p:to>
                                        <p:strVal val="visible"/>
                                      </p:to>
                                    </p:set>
                                    <p:animEffect transition="in" filter="wipe(left)">
                                      <p:cBhvr additive="repl">
                                        <p:cTn id="36" dur="1000"/>
                                        <p:tgtEl>
                                          <p:spTgt spid="2236"/>
                                        </p:tgtEl>
                                      </p:cBhvr>
                                    </p:animEffect>
                                  </p:childTnLst>
                                </p:cTn>
                              </p:par>
                              <p:par>
                                <p:cTn id="37" presetID="10" presetClass="entr" fill="hold" nodeType="withEffect">
                                  <p:stCondLst>
                                    <p:cond delay="200"/>
                                  </p:stCondLst>
                                  <p:childTnLst>
                                    <p:set>
                                      <p:cBhvr>
                                        <p:cTn id="38" dur="1" fill="hold">
                                          <p:stCondLst>
                                            <p:cond delay="0"/>
                                          </p:stCondLst>
                                        </p:cTn>
                                        <p:tgtEl>
                                          <p:spTgt spid="2237"/>
                                        </p:tgtEl>
                                        <p:attrNameLst>
                                          <p:attrName>style.visibility</p:attrName>
                                        </p:attrNameLst>
                                      </p:cBhvr>
                                      <p:to>
                                        <p:strVal val="visible"/>
                                      </p:to>
                                    </p:set>
                                    <p:animEffect transition="in" filter="fade">
                                      <p:cBhvr additive="repl">
                                        <p:cTn id="39" dur="500"/>
                                        <p:tgtEl>
                                          <p:spTgt spid="2237"/>
                                        </p:tgtEl>
                                      </p:cBhvr>
                                    </p:animEffect>
                                  </p:childTnLst>
                                </p:cTn>
                              </p:par>
                              <p:par>
                                <p:cTn id="40" presetID="22" presetClass="entr" presetSubtype="8" fill="hold" nodeType="withEffect">
                                  <p:stCondLst>
                                    <p:cond delay="900"/>
                                  </p:stCondLst>
                                  <p:childTnLst>
                                    <p:set>
                                      <p:cBhvr>
                                        <p:cTn id="41" dur="1" fill="hold">
                                          <p:stCondLst>
                                            <p:cond delay="0"/>
                                          </p:stCondLst>
                                        </p:cTn>
                                        <p:tgtEl>
                                          <p:spTgt spid="2235"/>
                                        </p:tgtEl>
                                        <p:attrNameLst>
                                          <p:attrName>style.visibility</p:attrName>
                                        </p:attrNameLst>
                                      </p:cBhvr>
                                      <p:to>
                                        <p:strVal val="visible"/>
                                      </p:to>
                                    </p:set>
                                    <p:animEffect transition="in" filter="wipe(left)">
                                      <p:cBhvr additive="repl">
                                        <p:cTn id="42" dur="1000"/>
                                        <p:tgtEl>
                                          <p:spTgt spid="2235"/>
                                        </p:tgtEl>
                                      </p:cBhvr>
                                    </p:animEffect>
                                  </p:childTnLst>
                                </p:cTn>
                              </p:par>
                              <p:par>
                                <p:cTn id="43" presetID="1" presetClass="entr" fill="hold" nodeType="withEffect">
                                  <p:stCondLst>
                                    <p:cond delay="1900"/>
                                  </p:stCondLst>
                                  <p:childTnLst>
                                    <p:set>
                                      <p:cBhvr>
                                        <p:cTn id="44" dur="1" fill="hold">
                                          <p:stCondLst>
                                            <p:cond delay="0"/>
                                          </p:stCondLst>
                                        </p:cTn>
                                        <p:tgtEl>
                                          <p:spTgt spid="2243"/>
                                        </p:tgtEl>
                                        <p:attrNameLst>
                                          <p:attrName>style.visibility</p:attrName>
                                        </p:attrNameLst>
                                      </p:cBhvr>
                                      <p:to>
                                        <p:strVal val="visible"/>
                                      </p:to>
                                    </p:set>
                                  </p:childTnLst>
                                </p:cTn>
                              </p:par>
                              <p:par>
                                <p:cTn id="45" presetID="1" presetClass="entr" fill="hold" nodeType="withEffect">
                                  <p:stCondLst>
                                    <p:cond delay="1900"/>
                                  </p:stCondLst>
                                  <p:childTnLst>
                                    <p:set>
                                      <p:cBhvr>
                                        <p:cTn id="46" dur="1" fill="hold">
                                          <p:stCondLst>
                                            <p:cond delay="0"/>
                                          </p:stCondLst>
                                        </p:cTn>
                                        <p:tgtEl>
                                          <p:spTgt spid="224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fill="hold" nodeType="clickEffect">
                                  <p:stCondLst>
                                    <p:cond delay="0"/>
                                  </p:stCondLst>
                                  <p:childTnLst>
                                    <p:set>
                                      <p:cBhvr>
                                        <p:cTn id="50" dur="1" fill="hold">
                                          <p:stCondLst>
                                            <p:cond delay="0"/>
                                          </p:stCondLst>
                                        </p:cTn>
                                        <p:tgtEl>
                                          <p:spTgt spid="22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4" name="CustomShape 1"/>
          <p:cNvSpPr/>
          <p:nvPr/>
        </p:nvSpPr>
        <p:spPr>
          <a:xfrm>
            <a:off x="457200" y="-171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4400" b="0" strike="noStrike" spc="-1">
                <a:solidFill>
                  <a:srgbClr val="000000"/>
                </a:solidFill>
                <a:latin typeface="Trebuchet MS"/>
              </a:rPr>
              <a:t>Why Events? Won’t a barrier do?</a:t>
            </a:r>
            <a:endParaRPr lang="en-US" sz="4400" b="0" strike="noStrike" spc="-1">
              <a:latin typeface="Arial"/>
            </a:endParaRPr>
          </a:p>
        </p:txBody>
      </p:sp>
      <p:sp>
        <p:nvSpPr>
          <p:cNvPr id="2245" name="CustomShape 2"/>
          <p:cNvSpPr/>
          <p:nvPr/>
        </p:nvSpPr>
        <p:spPr>
          <a:xfrm>
            <a:off x="-36360" y="908640"/>
            <a:ext cx="5965200" cy="5760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20000"/>
          </a:bodyPr>
          <a:lstStyle/>
          <a:p>
            <a:pPr marL="343080" indent="-342360">
              <a:lnSpc>
                <a:spcPct val="100000"/>
              </a:lnSpc>
              <a:spcBef>
                <a:spcPts val="561"/>
              </a:spcBef>
              <a:buClr>
                <a:srgbClr val="000000"/>
              </a:buClr>
              <a:buFont typeface="Arial"/>
              <a:buChar char="•"/>
            </a:pPr>
            <a:r>
              <a:rPr lang="en-US" sz="2800" b="0" strike="noStrike" spc="-1">
                <a:solidFill>
                  <a:srgbClr val="000000"/>
                </a:solidFill>
                <a:latin typeface="Trebuchet MS"/>
              </a:rPr>
              <a:t>A barrier defines a synchronization point … commands following a barrier wait to execute until all prior enqueued commands complete</a:t>
            </a:r>
            <a:endParaRPr lang="en-US" sz="2800" b="0" strike="noStrike" spc="-1">
              <a:latin typeface="Arial"/>
            </a:endParaRPr>
          </a:p>
          <a:p>
            <a:pPr marL="457200">
              <a:lnSpc>
                <a:spcPct val="100000"/>
              </a:lnSpc>
              <a:spcBef>
                <a:spcPts val="380"/>
              </a:spcBef>
            </a:pPr>
            <a:r>
              <a:rPr lang="en-US" sz="1900" b="1" strike="noStrike" spc="-1">
                <a:solidFill>
                  <a:srgbClr val="9BBB59"/>
                </a:solidFill>
                <a:latin typeface="Courier New Bold"/>
              </a:rPr>
              <a:t>cl_int</a:t>
            </a:r>
            <a:r>
              <a:rPr lang="en-US" sz="1900" b="1" strike="noStrike" spc="-1">
                <a:solidFill>
                  <a:srgbClr val="000000"/>
                </a:solidFill>
                <a:latin typeface="Courier New Bold"/>
              </a:rPr>
              <a:t> </a:t>
            </a:r>
            <a:r>
              <a:rPr lang="en-US" sz="1900" b="1" strike="noStrike" spc="-1">
                <a:solidFill>
                  <a:srgbClr val="17375E"/>
                </a:solidFill>
                <a:latin typeface="Courier New Bold"/>
              </a:rPr>
              <a:t>clEnqueueBarrier</a:t>
            </a:r>
            <a:r>
              <a:rPr lang="en-US" sz="1900" b="1" strike="noStrike" spc="-1">
                <a:solidFill>
                  <a:srgbClr val="000000"/>
                </a:solidFill>
                <a:latin typeface="Courier New Bold"/>
              </a:rPr>
              <a:t>(</a:t>
            </a:r>
            <a:r>
              <a:rPr lang="en-US" sz="1900" b="1" strike="noStrike" spc="-1">
                <a:solidFill>
                  <a:srgbClr val="9BBB59"/>
                </a:solidFill>
                <a:latin typeface="Courier New Bold"/>
              </a:rPr>
              <a:t>cl_command_queue</a:t>
            </a:r>
            <a:r>
              <a:rPr lang="en-US" sz="1900" b="1" strike="noStrike" spc="-1">
                <a:solidFill>
                  <a:srgbClr val="000000"/>
                </a:solidFill>
                <a:latin typeface="Courier New Bold"/>
              </a:rPr>
              <a:t> queue)</a:t>
            </a:r>
            <a:endParaRPr lang="en-US" sz="1900" b="0" strike="noStrike" spc="-1">
              <a:latin typeface="Arial"/>
            </a:endParaRPr>
          </a:p>
          <a:p>
            <a:pPr marL="514440" indent="-456480">
              <a:lnSpc>
                <a:spcPct val="100000"/>
              </a:lnSpc>
              <a:spcBef>
                <a:spcPts val="561"/>
              </a:spcBef>
              <a:buClr>
                <a:srgbClr val="000000"/>
              </a:buClr>
              <a:buFont typeface="Arial"/>
              <a:buChar char="•"/>
            </a:pPr>
            <a:r>
              <a:rPr lang="en-US" sz="2800" b="0" strike="noStrike" spc="-1">
                <a:solidFill>
                  <a:srgbClr val="000000"/>
                </a:solidFill>
                <a:latin typeface="Trebuchet MS"/>
              </a:rPr>
              <a:t>Events provide </a:t>
            </a:r>
            <a:r>
              <a:rPr lang="en-US" sz="2800" b="0" strike="noStrike" spc="-1">
                <a:solidFill>
                  <a:srgbClr val="4F81BD"/>
                </a:solidFill>
                <a:latin typeface="Trebuchet MS"/>
              </a:rPr>
              <a:t>fine grained control </a:t>
            </a:r>
            <a:r>
              <a:rPr lang="en-US" sz="2800" b="0" strike="noStrike" spc="-1">
                <a:solidFill>
                  <a:srgbClr val="000000"/>
                </a:solidFill>
                <a:latin typeface="Trebuchet MS"/>
              </a:rPr>
              <a:t>… this can really matter with an out-of-order queue.</a:t>
            </a:r>
            <a:endParaRPr lang="en-US" sz="2800" b="0" strike="noStrike" spc="-1">
              <a:latin typeface="Arial"/>
            </a:endParaRPr>
          </a:p>
          <a:p>
            <a:pPr marL="514440" indent="-456480">
              <a:lnSpc>
                <a:spcPct val="100000"/>
              </a:lnSpc>
              <a:spcBef>
                <a:spcPts val="561"/>
              </a:spcBef>
              <a:buClr>
                <a:srgbClr val="000000"/>
              </a:buClr>
              <a:buFont typeface="Arial"/>
              <a:buChar char="•"/>
            </a:pPr>
            <a:r>
              <a:rPr lang="en-US" sz="2800" b="0" strike="noStrike" spc="-1">
                <a:solidFill>
                  <a:srgbClr val="000000"/>
                </a:solidFill>
                <a:latin typeface="Trebuchet MS"/>
              </a:rPr>
              <a:t>Events work between commands in the </a:t>
            </a:r>
            <a:r>
              <a:rPr lang="en-US" sz="2800" b="0" strike="noStrike" spc="-1">
                <a:solidFill>
                  <a:srgbClr val="4F81BD"/>
                </a:solidFill>
                <a:latin typeface="Trebuchet MS"/>
              </a:rPr>
              <a:t>different queues </a:t>
            </a:r>
            <a:r>
              <a:rPr lang="en-US" sz="2800" b="0" strike="noStrike" spc="-1">
                <a:solidFill>
                  <a:srgbClr val="000000"/>
                </a:solidFill>
                <a:latin typeface="Trebuchet MS"/>
              </a:rPr>
              <a:t>… as long as they </a:t>
            </a:r>
            <a:r>
              <a:rPr lang="en-US" sz="2800" b="0" strike="noStrike" spc="-1">
                <a:solidFill>
                  <a:srgbClr val="C0504D"/>
                </a:solidFill>
                <a:latin typeface="Trebuchet MS"/>
              </a:rPr>
              <a:t>share a context</a:t>
            </a:r>
            <a:endParaRPr lang="en-US" sz="2800" b="0" strike="noStrike" spc="-1">
              <a:latin typeface="Arial"/>
            </a:endParaRPr>
          </a:p>
          <a:p>
            <a:pPr marL="514440" indent="-456480">
              <a:lnSpc>
                <a:spcPct val="100000"/>
              </a:lnSpc>
              <a:spcBef>
                <a:spcPts val="561"/>
              </a:spcBef>
              <a:buClr>
                <a:srgbClr val="000000"/>
              </a:buClr>
              <a:buFont typeface="Arial"/>
              <a:buChar char="•"/>
            </a:pPr>
            <a:r>
              <a:rPr lang="en-US" sz="2800" b="0" strike="noStrike" spc="-1">
                <a:solidFill>
                  <a:srgbClr val="000000"/>
                </a:solidFill>
                <a:latin typeface="Trebuchet MS"/>
              </a:rPr>
              <a:t>Events convey more information than a barrier … provide info on state of a command, not just whether it’s complete or not.</a:t>
            </a:r>
            <a:endParaRPr lang="en-US" sz="2800" b="0" strike="noStrike" spc="-1">
              <a:latin typeface="Arial"/>
            </a:endParaRPr>
          </a:p>
        </p:txBody>
      </p:sp>
      <p:grpSp>
        <p:nvGrpSpPr>
          <p:cNvPr id="2246" name="Group 3"/>
          <p:cNvGrpSpPr/>
          <p:nvPr/>
        </p:nvGrpSpPr>
        <p:grpSpPr>
          <a:xfrm>
            <a:off x="5899680" y="2853000"/>
            <a:ext cx="3208320" cy="3956400"/>
            <a:chOff x="5899680" y="2853000"/>
            <a:chExt cx="3208320" cy="3956400"/>
          </a:xfrm>
        </p:grpSpPr>
        <p:sp>
          <p:nvSpPr>
            <p:cNvPr id="2247" name="CustomShape 4"/>
            <p:cNvSpPr/>
            <p:nvPr/>
          </p:nvSpPr>
          <p:spPr>
            <a:xfrm>
              <a:off x="5899680" y="2853000"/>
              <a:ext cx="3208320" cy="3593160"/>
            </a:xfrm>
            <a:prstGeom prst="roundRect">
              <a:avLst>
                <a:gd name="adj" fmla="val 4954"/>
              </a:avLst>
            </a:prstGeom>
            <a:solidFill>
              <a:srgbClr val="20538D">
                <a:alpha val="29000"/>
              </a:srgbClr>
            </a:solidFill>
            <a:ln w="6480">
              <a:solidFill>
                <a:srgbClr val="000000"/>
              </a:solidFill>
              <a:miter/>
            </a:ln>
          </p:spPr>
          <p:style>
            <a:lnRef idx="0">
              <a:scrgbClr r="0" g="0" b="0"/>
            </a:lnRef>
            <a:fillRef idx="0">
              <a:scrgbClr r="0" g="0" b="0"/>
            </a:fillRef>
            <a:effectRef idx="0">
              <a:scrgbClr r="0" g="0" b="0"/>
            </a:effectRef>
            <a:fontRef idx="minor"/>
          </p:style>
        </p:sp>
        <p:pic>
          <p:nvPicPr>
            <p:cNvPr id="2248" name="Picture 5"/>
            <p:cNvPicPr/>
            <p:nvPr/>
          </p:nvPicPr>
          <p:blipFill>
            <a:blip r:embed="rId2"/>
            <a:stretch/>
          </p:blipFill>
          <p:spPr>
            <a:xfrm>
              <a:off x="6032520" y="4232160"/>
              <a:ext cx="1425240" cy="2577240"/>
            </a:xfrm>
            <a:prstGeom prst="rect">
              <a:avLst/>
            </a:prstGeom>
            <a:ln w="25560">
              <a:noFill/>
            </a:ln>
          </p:spPr>
        </p:pic>
        <p:pic>
          <p:nvPicPr>
            <p:cNvPr id="2249" name="Picture 6"/>
            <p:cNvPicPr/>
            <p:nvPr/>
          </p:nvPicPr>
          <p:blipFill>
            <a:blip r:embed="rId2"/>
            <a:stretch/>
          </p:blipFill>
          <p:spPr>
            <a:xfrm>
              <a:off x="7669080" y="4232160"/>
              <a:ext cx="1425240" cy="2577240"/>
            </a:xfrm>
            <a:prstGeom prst="rect">
              <a:avLst/>
            </a:prstGeom>
            <a:ln w="25560">
              <a:noFill/>
            </a:ln>
          </p:spPr>
        </p:pic>
        <p:sp>
          <p:nvSpPr>
            <p:cNvPr id="2250" name="CustomShape 5"/>
            <p:cNvSpPr/>
            <p:nvPr/>
          </p:nvSpPr>
          <p:spPr>
            <a:xfrm>
              <a:off x="6348960" y="4624920"/>
              <a:ext cx="647640" cy="250200"/>
            </a:xfrm>
            <a:prstGeom prst="rect">
              <a:avLst/>
            </a:prstGeom>
            <a:no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99000"/>
                </a:lnSpc>
              </a:pPr>
              <a:r>
                <a:rPr lang="en-US" sz="1600" b="1" strike="noStrike" spc="-1">
                  <a:solidFill>
                    <a:srgbClr val="003434"/>
                  </a:solidFill>
                  <a:latin typeface="Arial Narrow"/>
                  <a:ea typeface="ヒラギノ角ゴ ProN W3"/>
                </a:rPr>
                <a:t>Queue</a:t>
              </a:r>
              <a:endParaRPr lang="en-US" sz="1600" b="0" strike="noStrike" spc="-1">
                <a:latin typeface="Arial"/>
              </a:endParaRPr>
            </a:p>
          </p:txBody>
        </p:sp>
        <p:sp>
          <p:nvSpPr>
            <p:cNvPr id="2251" name="CustomShape 6"/>
            <p:cNvSpPr/>
            <p:nvPr/>
          </p:nvSpPr>
          <p:spPr>
            <a:xfrm>
              <a:off x="7985520" y="4624920"/>
              <a:ext cx="647640" cy="250200"/>
            </a:xfrm>
            <a:prstGeom prst="rect">
              <a:avLst/>
            </a:prstGeom>
            <a:no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99000"/>
                </a:lnSpc>
              </a:pPr>
              <a:r>
                <a:rPr lang="en-US" sz="1600" b="1" strike="noStrike" spc="-1">
                  <a:solidFill>
                    <a:srgbClr val="003434"/>
                  </a:solidFill>
                  <a:latin typeface="Arial Narrow"/>
                  <a:ea typeface="ヒラギノ角ゴ ProN W3"/>
                </a:rPr>
                <a:t>Queue</a:t>
              </a:r>
              <a:endParaRPr lang="en-US" sz="1600" b="0" strike="noStrike" spc="-1">
                <a:latin typeface="Arial"/>
              </a:endParaRPr>
            </a:p>
          </p:txBody>
        </p:sp>
        <p:sp>
          <p:nvSpPr>
            <p:cNvPr id="2252" name="CustomShape 7"/>
            <p:cNvSpPr/>
            <p:nvPr/>
          </p:nvSpPr>
          <p:spPr>
            <a:xfrm>
              <a:off x="7057440" y="6093000"/>
              <a:ext cx="896400" cy="325800"/>
            </a:xfrm>
            <a:prstGeom prst="rect">
              <a:avLst/>
            </a:prstGeom>
            <a:no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99000"/>
                </a:lnSpc>
              </a:pPr>
              <a:r>
                <a:rPr lang="en-US" sz="1800" b="1" strike="noStrike" spc="-1">
                  <a:solidFill>
                    <a:srgbClr val="000000"/>
                  </a:solidFill>
                  <a:latin typeface="Arial Narrow"/>
                  <a:ea typeface="ヒラギノ角ゴ ProN W3"/>
                </a:rPr>
                <a:t>Context</a:t>
              </a:r>
              <a:endParaRPr lang="en-US" sz="1800" b="0" strike="noStrike" spc="-1">
                <a:latin typeface="Arial"/>
              </a:endParaRPr>
            </a:p>
          </p:txBody>
        </p:sp>
        <p:sp>
          <p:nvSpPr>
            <p:cNvPr id="2253" name="CustomShape 8"/>
            <p:cNvSpPr/>
            <p:nvPr/>
          </p:nvSpPr>
          <p:spPr>
            <a:xfrm>
              <a:off x="6204240" y="3190320"/>
              <a:ext cx="991080" cy="947160"/>
            </a:xfrm>
            <a:prstGeom prst="roundRect">
              <a:avLst>
                <a:gd name="adj" fmla="val 16667"/>
              </a:avLst>
            </a:prstGeom>
            <a:gradFill rotWithShape="0">
              <a:gsLst>
                <a:gs pos="0">
                  <a:srgbClr val="FFFFFF"/>
                </a:gs>
                <a:gs pos="7001">
                  <a:srgbClr val="E6E6E6"/>
                </a:gs>
                <a:gs pos="32001">
                  <a:srgbClr val="7D8496"/>
                </a:gs>
                <a:gs pos="47000">
                  <a:srgbClr val="E6E6E6"/>
                </a:gs>
                <a:gs pos="85001">
                  <a:srgbClr val="7D8496"/>
                </a:gs>
                <a:gs pos="100000">
                  <a:srgbClr val="E6E6E6"/>
                </a:gs>
              </a:gsLst>
              <a:lin ang="2700000"/>
            </a:gradFill>
            <a:ln w="76320">
              <a:solidFill>
                <a:srgbClr val="000000"/>
              </a:solidFill>
              <a:round/>
              <a:headEnd type="oval" w="med" len="med"/>
            </a:ln>
          </p:spPr>
          <p:style>
            <a:lnRef idx="0">
              <a:scrgbClr r="0" g="0" b="0"/>
            </a:lnRef>
            <a:fillRef idx="0">
              <a:scrgbClr r="0" g="0" b="0"/>
            </a:fillRef>
            <a:effectRef idx="0">
              <a:scrgbClr r="0" g="0" b="0"/>
            </a:effectRef>
            <a:fontRef idx="minor"/>
          </p:style>
          <p:txBody>
            <a:bodyPr lIns="39240" tIns="19440" rIns="39240" bIns="19440"/>
            <a:lstStyle/>
            <a:p>
              <a:pPr algn="ctr">
                <a:lnSpc>
                  <a:spcPct val="99000"/>
                </a:lnSpc>
              </a:pPr>
              <a:r>
                <a:rPr lang="en-US" sz="1500" b="1" strike="noStrike" spc="-1">
                  <a:solidFill>
                    <a:srgbClr val="000000"/>
                  </a:solidFill>
                  <a:latin typeface="Arial Black"/>
                  <a:ea typeface="ヒラギノ角ゴ ProN W3"/>
                </a:rPr>
                <a:t> </a:t>
              </a:r>
              <a:endParaRPr lang="en-US" sz="1500" b="0" strike="noStrike" spc="-1">
                <a:latin typeface="Arial"/>
              </a:endParaRPr>
            </a:p>
            <a:p>
              <a:pPr algn="ctr">
                <a:lnSpc>
                  <a:spcPct val="99000"/>
                </a:lnSpc>
              </a:pPr>
              <a:r>
                <a:rPr lang="en-US" sz="1500" b="1" strike="noStrike" spc="-1">
                  <a:solidFill>
                    <a:srgbClr val="000000"/>
                  </a:solidFill>
                  <a:latin typeface="Arial Black"/>
                  <a:ea typeface="ヒラギノ角ゴ ProN W3"/>
                </a:rPr>
                <a:t>GPU</a:t>
              </a:r>
              <a:endParaRPr lang="en-US" sz="1500" b="0" strike="noStrike" spc="-1">
                <a:latin typeface="Arial"/>
              </a:endParaRPr>
            </a:p>
          </p:txBody>
        </p:sp>
        <p:sp>
          <p:nvSpPr>
            <p:cNvPr id="2254" name="CustomShape 9"/>
            <p:cNvSpPr/>
            <p:nvPr/>
          </p:nvSpPr>
          <p:spPr>
            <a:xfrm>
              <a:off x="7832880" y="3190320"/>
              <a:ext cx="991080" cy="947160"/>
            </a:xfrm>
            <a:prstGeom prst="roundRect">
              <a:avLst>
                <a:gd name="adj" fmla="val 16667"/>
              </a:avLst>
            </a:prstGeom>
            <a:gradFill rotWithShape="0">
              <a:gsLst>
                <a:gs pos="0">
                  <a:srgbClr val="FFFFFF"/>
                </a:gs>
                <a:gs pos="7001">
                  <a:srgbClr val="E6E6E6"/>
                </a:gs>
                <a:gs pos="32001">
                  <a:srgbClr val="7D8496"/>
                </a:gs>
                <a:gs pos="47000">
                  <a:srgbClr val="E6E6E6"/>
                </a:gs>
                <a:gs pos="85001">
                  <a:srgbClr val="7D8496"/>
                </a:gs>
                <a:gs pos="100000">
                  <a:srgbClr val="E6E6E6"/>
                </a:gs>
              </a:gsLst>
              <a:lin ang="2700000"/>
            </a:gradFill>
            <a:ln w="76320">
              <a:solidFill>
                <a:srgbClr val="000000"/>
              </a:solidFill>
              <a:round/>
              <a:headEnd type="oval" w="med" len="med"/>
            </a:ln>
          </p:spPr>
          <p:style>
            <a:lnRef idx="0">
              <a:scrgbClr r="0" g="0" b="0"/>
            </a:lnRef>
            <a:fillRef idx="0">
              <a:scrgbClr r="0" g="0" b="0"/>
            </a:fillRef>
            <a:effectRef idx="0">
              <a:scrgbClr r="0" g="0" b="0"/>
            </a:effectRef>
            <a:fontRef idx="minor"/>
          </p:style>
          <p:txBody>
            <a:bodyPr lIns="39240" tIns="19440" rIns="39240" bIns="19440"/>
            <a:lstStyle/>
            <a:p>
              <a:pPr algn="ctr">
                <a:lnSpc>
                  <a:spcPct val="99000"/>
                </a:lnSpc>
              </a:pPr>
              <a:r>
                <a:rPr lang="en-US" sz="1500" b="1" strike="noStrike" spc="-1">
                  <a:solidFill>
                    <a:srgbClr val="000000"/>
                  </a:solidFill>
                  <a:latin typeface="Arial Black"/>
                  <a:ea typeface="ヒラギノ角ゴ ProN W3"/>
                </a:rPr>
                <a:t> </a:t>
              </a:r>
              <a:endParaRPr lang="en-US" sz="1500" b="0" strike="noStrike" spc="-1">
                <a:latin typeface="Arial"/>
              </a:endParaRPr>
            </a:p>
            <a:p>
              <a:pPr algn="ctr">
                <a:lnSpc>
                  <a:spcPct val="99000"/>
                </a:lnSpc>
              </a:pPr>
              <a:r>
                <a:rPr lang="en-US" sz="1500" b="1" strike="noStrike" spc="-1">
                  <a:solidFill>
                    <a:srgbClr val="000000"/>
                  </a:solidFill>
                  <a:latin typeface="Arial Black"/>
                  <a:ea typeface="ヒラギノ角ゴ ProN W3"/>
                </a:rPr>
                <a:t>CPU</a:t>
              </a:r>
              <a:endParaRPr lang="en-US" sz="1500" b="0" strike="noStrike" spc="-1">
                <a:latin typeface="Arial"/>
              </a:endParaRPr>
            </a:p>
          </p:txBody>
        </p:sp>
      </p:grpSp>
      <p:sp>
        <p:nvSpPr>
          <p:cNvPr id="2255" name="CustomShape 10"/>
          <p:cNvSpPr/>
          <p:nvPr/>
        </p:nvSpPr>
        <p:spPr>
          <a:xfrm>
            <a:off x="6394680" y="5301360"/>
            <a:ext cx="552960" cy="130680"/>
          </a:xfrm>
          <a:prstGeom prst="rect">
            <a:avLst/>
          </a:prstGeom>
          <a:ln>
            <a:round/>
          </a:ln>
        </p:spPr>
        <p:style>
          <a:lnRef idx="2">
            <a:schemeClr val="accent1">
              <a:shade val="50000"/>
            </a:schemeClr>
          </a:lnRef>
          <a:fillRef idx="1">
            <a:schemeClr val="accent1"/>
          </a:fillRef>
          <a:effectRef idx="0">
            <a:schemeClr val="accent1"/>
          </a:effectRef>
          <a:fontRef idx="minor"/>
        </p:style>
      </p:sp>
      <p:sp>
        <p:nvSpPr>
          <p:cNvPr id="2256" name="CustomShape 11"/>
          <p:cNvSpPr/>
          <p:nvPr/>
        </p:nvSpPr>
        <p:spPr>
          <a:xfrm>
            <a:off x="8032680" y="5612040"/>
            <a:ext cx="552960" cy="130680"/>
          </a:xfrm>
          <a:prstGeom prst="rect">
            <a:avLst/>
          </a:prstGeom>
          <a:ln>
            <a:round/>
          </a:ln>
        </p:spPr>
        <p:style>
          <a:lnRef idx="2">
            <a:schemeClr val="accent1">
              <a:shade val="50000"/>
            </a:schemeClr>
          </a:lnRef>
          <a:fillRef idx="1">
            <a:schemeClr val="accent1"/>
          </a:fillRef>
          <a:effectRef idx="0">
            <a:schemeClr val="accent1"/>
          </a:effectRef>
          <a:fontRef idx="minor"/>
        </p:style>
      </p:sp>
      <p:sp>
        <p:nvSpPr>
          <p:cNvPr id="2257" name="CustomShape 12"/>
          <p:cNvSpPr/>
          <p:nvPr/>
        </p:nvSpPr>
        <p:spPr>
          <a:xfrm>
            <a:off x="6948360" y="5366880"/>
            <a:ext cx="1083960" cy="309960"/>
          </a:xfrm>
          <a:custGeom>
            <a:avLst/>
            <a:gdLst/>
            <a:ahLst/>
            <a:cxnLst/>
            <a:rect l="l" t="t" r="r" b="b"/>
            <a:pathLst>
              <a:path w="21600" h="21600">
                <a:moveTo>
                  <a:pt x="0" y="0"/>
                </a:moveTo>
                <a:lnTo>
                  <a:pt x="21600" y="21600"/>
                </a:lnTo>
              </a:path>
            </a:pathLst>
          </a:custGeom>
          <a:noFill/>
          <a:ln w="2844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258" name="CustomShape 13"/>
          <p:cNvSpPr/>
          <p:nvPr/>
        </p:nvSpPr>
        <p:spPr>
          <a:xfrm>
            <a:off x="7057440" y="4996080"/>
            <a:ext cx="896400" cy="325800"/>
          </a:xfrm>
          <a:prstGeom prst="rect">
            <a:avLst/>
          </a:prstGeom>
          <a:no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99000"/>
              </a:lnSpc>
            </a:pPr>
            <a:r>
              <a:rPr lang="en-US" sz="1800" b="1" strike="noStrike" spc="-1">
                <a:solidFill>
                  <a:srgbClr val="000000"/>
                </a:solidFill>
                <a:latin typeface="Arial Narrow"/>
                <a:ea typeface="ヒラギノ角ゴ ProN W3"/>
              </a:rPr>
              <a:t>Event</a:t>
            </a:r>
            <a:endParaRPr lang="en-US" sz="1800" b="0" strike="noStrike" spc="-1">
              <a:latin typeface="Arial"/>
            </a:endParaRPr>
          </a:p>
        </p:txBody>
      </p:sp>
    </p:spTree>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9" name="CustomShape 1"/>
          <p:cNvSpPr/>
          <p:nvPr/>
        </p:nvSpPr>
        <p:spPr>
          <a:xfrm>
            <a:off x="488520" y="983160"/>
            <a:ext cx="3666240" cy="5839920"/>
          </a:xfrm>
          <a:prstGeom prst="downArrow">
            <a:avLst>
              <a:gd name="adj1" fmla="val 50000"/>
              <a:gd name="adj2" fmla="val 50000"/>
            </a:avLst>
          </a:prstGeom>
          <a:solidFill>
            <a:schemeClr val="accent1"/>
          </a:solidFill>
          <a:ln>
            <a:round/>
          </a:ln>
        </p:spPr>
        <p:style>
          <a:lnRef idx="2">
            <a:schemeClr val="accent1">
              <a:shade val="50000"/>
            </a:schemeClr>
          </a:lnRef>
          <a:fillRef idx="1">
            <a:schemeClr val="accent1"/>
          </a:fillRef>
          <a:effectRef idx="0">
            <a:schemeClr val="accent1"/>
          </a:effectRef>
          <a:fontRef idx="minor"/>
        </p:style>
      </p:sp>
      <p:sp>
        <p:nvSpPr>
          <p:cNvPr id="2260" name="CustomShape 2"/>
          <p:cNvSpPr/>
          <p:nvPr/>
        </p:nvSpPr>
        <p:spPr>
          <a:xfrm>
            <a:off x="0" y="-315360"/>
            <a:ext cx="91432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2400" b="0" strike="noStrike" spc="-1">
                <a:solidFill>
                  <a:srgbClr val="000000"/>
                </a:solidFill>
                <a:latin typeface="Trebuchet MS"/>
              </a:rPr>
              <a:t>Barriers between queues: clEnqueueBarrier doesn’t work</a:t>
            </a:r>
            <a:endParaRPr lang="en-US" sz="2400" b="0" strike="noStrike" spc="-1">
              <a:latin typeface="Arial"/>
            </a:endParaRPr>
          </a:p>
        </p:txBody>
      </p:sp>
      <p:sp>
        <p:nvSpPr>
          <p:cNvPr id="2261" name="CustomShape 3"/>
          <p:cNvSpPr/>
          <p:nvPr/>
        </p:nvSpPr>
        <p:spPr>
          <a:xfrm>
            <a:off x="5076000" y="874440"/>
            <a:ext cx="3666240" cy="5839920"/>
          </a:xfrm>
          <a:prstGeom prst="downArrow">
            <a:avLst>
              <a:gd name="adj1" fmla="val 50000"/>
              <a:gd name="adj2" fmla="val 50000"/>
            </a:avLst>
          </a:prstGeom>
          <a:solidFill>
            <a:schemeClr val="accent1"/>
          </a:solidFill>
          <a:ln>
            <a:round/>
          </a:ln>
        </p:spPr>
        <p:style>
          <a:lnRef idx="2">
            <a:schemeClr val="accent1">
              <a:shade val="50000"/>
            </a:schemeClr>
          </a:lnRef>
          <a:fillRef idx="1">
            <a:schemeClr val="accent1"/>
          </a:fillRef>
          <a:effectRef idx="0">
            <a:schemeClr val="accent1"/>
          </a:effectRef>
          <a:fontRef idx="minor"/>
        </p:style>
      </p:sp>
      <p:sp>
        <p:nvSpPr>
          <p:cNvPr id="2262" name="CustomShape 4"/>
          <p:cNvSpPr/>
          <p:nvPr/>
        </p:nvSpPr>
        <p:spPr>
          <a:xfrm>
            <a:off x="5923080" y="1325880"/>
            <a:ext cx="2032560" cy="1444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99000"/>
              </a:lnSpc>
            </a:pPr>
            <a:r>
              <a:rPr lang="en-US" sz="1000" b="0" strike="noStrike" spc="-1">
                <a:solidFill>
                  <a:srgbClr val="000000"/>
                </a:solidFill>
                <a:latin typeface="Courier New Bold"/>
                <a:ea typeface="DejaVu Sans"/>
              </a:rPr>
              <a:t>clEnqueueNDRangeKernel()</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clEnqueueWriteBuffer()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clEnqueueWriteBuffer()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clEnqueueNDRangeKernel()</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clEnqueueReadBuffer()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clEnqueueReadBuffer()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clEnqueueWriteBuffer()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clEnqueueNDRangeKernel()</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clEnqueueReadBuffer()</a:t>
            </a:r>
            <a:endParaRPr lang="en-US" sz="1000" b="0" strike="noStrike" spc="-1">
              <a:latin typeface="Arial"/>
            </a:endParaRPr>
          </a:p>
        </p:txBody>
      </p:sp>
      <p:sp>
        <p:nvSpPr>
          <p:cNvPr id="2263" name="CustomShape 5"/>
          <p:cNvSpPr/>
          <p:nvPr/>
        </p:nvSpPr>
        <p:spPr>
          <a:xfrm>
            <a:off x="5869800" y="4060440"/>
            <a:ext cx="2085840" cy="1444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99000"/>
              </a:lnSpc>
            </a:pPr>
            <a:r>
              <a:rPr lang="en-US" sz="1000" b="0" strike="noStrike" spc="-1">
                <a:solidFill>
                  <a:srgbClr val="000000"/>
                </a:solidFill>
                <a:latin typeface="Courier New Bold"/>
                <a:ea typeface="DejaVu Sans"/>
              </a:rPr>
              <a:t>clEnqueueNDRangeKernel()</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clEnqueueWriteBuffer()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clEnqueueWriteBuffer()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clEnqueueReadBuffer()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clEnqueueReadBuffer()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clEnqueueWriteBuffer()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clEnqueueNDRangeKernel()</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clEnqueueReadBuffer() clEnqueueNDRangeKernel()</a:t>
            </a:r>
            <a:endParaRPr lang="en-US" sz="1000" b="0" strike="noStrike" spc="-1">
              <a:latin typeface="Arial"/>
            </a:endParaRPr>
          </a:p>
        </p:txBody>
      </p:sp>
      <p:sp>
        <p:nvSpPr>
          <p:cNvPr id="2264" name="CustomShape 6"/>
          <p:cNvSpPr/>
          <p:nvPr/>
        </p:nvSpPr>
        <p:spPr>
          <a:xfrm>
            <a:off x="1064160" y="570600"/>
            <a:ext cx="251532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strike="noStrike" spc="-1">
                <a:solidFill>
                  <a:srgbClr val="000000"/>
                </a:solidFill>
                <a:latin typeface="Trebuchet MS"/>
                <a:ea typeface="DejaVu Sans"/>
              </a:rPr>
              <a:t>1</a:t>
            </a:r>
            <a:r>
              <a:rPr lang="en-US" sz="1800" b="0" strike="noStrike" spc="-1" baseline="30000">
                <a:solidFill>
                  <a:srgbClr val="000000"/>
                </a:solidFill>
                <a:latin typeface="Trebuchet MS"/>
                <a:ea typeface="DejaVu Sans"/>
              </a:rPr>
              <a:t>st</a:t>
            </a:r>
            <a:r>
              <a:rPr lang="en-US" sz="1800" b="0" strike="noStrike" spc="-1">
                <a:solidFill>
                  <a:srgbClr val="000000"/>
                </a:solidFill>
                <a:latin typeface="Trebuchet MS"/>
                <a:ea typeface="DejaVu Sans"/>
              </a:rPr>
              <a:t> Command Queue</a:t>
            </a:r>
            <a:endParaRPr lang="en-US" sz="1800" b="0" strike="noStrike" spc="-1">
              <a:latin typeface="Arial"/>
            </a:endParaRPr>
          </a:p>
        </p:txBody>
      </p:sp>
      <p:sp>
        <p:nvSpPr>
          <p:cNvPr id="2265" name="CustomShape 7"/>
          <p:cNvSpPr/>
          <p:nvPr/>
        </p:nvSpPr>
        <p:spPr>
          <a:xfrm>
            <a:off x="5650560" y="505080"/>
            <a:ext cx="256284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strike="noStrike" spc="-1">
                <a:solidFill>
                  <a:srgbClr val="000000"/>
                </a:solidFill>
                <a:latin typeface="Trebuchet MS"/>
                <a:ea typeface="DejaVu Sans"/>
              </a:rPr>
              <a:t>2</a:t>
            </a:r>
            <a:r>
              <a:rPr lang="en-US" sz="1800" b="0" strike="noStrike" spc="-1" baseline="30000">
                <a:solidFill>
                  <a:srgbClr val="000000"/>
                </a:solidFill>
                <a:latin typeface="Trebuchet MS"/>
                <a:ea typeface="DejaVu Sans"/>
              </a:rPr>
              <a:t>nd</a:t>
            </a:r>
            <a:r>
              <a:rPr lang="en-US" sz="1800" b="0" strike="noStrike" spc="-1">
                <a:solidFill>
                  <a:srgbClr val="000000"/>
                </a:solidFill>
                <a:latin typeface="Trebuchet MS"/>
                <a:ea typeface="DejaVu Sans"/>
              </a:rPr>
              <a:t> Command Queue</a:t>
            </a:r>
            <a:endParaRPr lang="en-US" sz="1800" b="0" strike="noStrike" spc="-1">
              <a:latin typeface="Arial"/>
            </a:endParaRPr>
          </a:p>
        </p:txBody>
      </p:sp>
      <p:sp>
        <p:nvSpPr>
          <p:cNvPr id="2266" name="CustomShape 8"/>
          <p:cNvSpPr/>
          <p:nvPr/>
        </p:nvSpPr>
        <p:spPr>
          <a:xfrm>
            <a:off x="641160" y="3154680"/>
            <a:ext cx="7362000" cy="719280"/>
          </a:xfrm>
          <a:prstGeom prst="ellipse">
            <a:avLst/>
          </a:prstGeom>
          <a:solidFill>
            <a:schemeClr val="accent2">
              <a:lumMod val="40000"/>
              <a:lumOff val="60000"/>
            </a:schemeClr>
          </a:solidFill>
          <a:ln w="38160">
            <a:solidFill>
              <a:srgbClr val="002060"/>
            </a:solidFill>
            <a:round/>
          </a:ln>
        </p:spPr>
        <p:style>
          <a:lnRef idx="2">
            <a:schemeClr val="accent1">
              <a:shade val="50000"/>
            </a:schemeClr>
          </a:lnRef>
          <a:fillRef idx="1">
            <a:schemeClr val="accent1"/>
          </a:fillRef>
          <a:effectRef idx="0">
            <a:schemeClr val="accent1"/>
          </a:effectRef>
          <a:fontRef idx="minor"/>
        </p:style>
      </p:sp>
      <p:sp>
        <p:nvSpPr>
          <p:cNvPr id="2267" name="CustomShape 9"/>
          <p:cNvSpPr/>
          <p:nvPr/>
        </p:nvSpPr>
        <p:spPr>
          <a:xfrm>
            <a:off x="1460160" y="3337560"/>
            <a:ext cx="2047320" cy="270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99000"/>
              </a:lnSpc>
            </a:pPr>
            <a:r>
              <a:rPr lang="en-US" sz="1200" b="0" strike="noStrike" spc="-1">
                <a:solidFill>
                  <a:srgbClr val="000000"/>
                </a:solidFill>
                <a:latin typeface="Courier New Bold"/>
                <a:ea typeface="DejaVu Sans"/>
              </a:rPr>
              <a:t>clEnqueueBarrier()</a:t>
            </a:r>
            <a:endParaRPr lang="en-US" sz="1200" b="0" strike="noStrike" spc="-1">
              <a:latin typeface="Arial"/>
            </a:endParaRPr>
          </a:p>
        </p:txBody>
      </p:sp>
      <p:sp>
        <p:nvSpPr>
          <p:cNvPr id="2268" name="CustomShape 10"/>
          <p:cNvSpPr/>
          <p:nvPr/>
        </p:nvSpPr>
        <p:spPr>
          <a:xfrm>
            <a:off x="5746320" y="3337560"/>
            <a:ext cx="1849320" cy="270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99000"/>
              </a:lnSpc>
            </a:pPr>
            <a:r>
              <a:rPr lang="en-US" sz="1200" b="0" strike="noStrike" spc="-1">
                <a:solidFill>
                  <a:srgbClr val="000000"/>
                </a:solidFill>
                <a:latin typeface="Courier New Bold"/>
                <a:ea typeface="DejaVu Sans"/>
              </a:rPr>
              <a:t>clEnqueueBarrier()</a:t>
            </a:r>
            <a:endParaRPr lang="en-US" sz="1200" b="0" strike="noStrike" spc="-1">
              <a:latin typeface="Arial"/>
            </a:endParaRPr>
          </a:p>
        </p:txBody>
      </p:sp>
      <p:sp>
        <p:nvSpPr>
          <p:cNvPr id="2269" name="Line 11"/>
          <p:cNvSpPr/>
          <p:nvPr/>
        </p:nvSpPr>
        <p:spPr>
          <a:xfrm flipV="1">
            <a:off x="3831840" y="2480040"/>
            <a:ext cx="923760" cy="1965960"/>
          </a:xfrm>
          <a:prstGeom prst="line">
            <a:avLst/>
          </a:prstGeom>
          <a:ln w="82440">
            <a:solidFill>
              <a:srgbClr val="FF0000"/>
            </a:solidFill>
            <a:round/>
          </a:ln>
        </p:spPr>
        <p:style>
          <a:lnRef idx="1">
            <a:schemeClr val="accent1"/>
          </a:lnRef>
          <a:fillRef idx="0">
            <a:schemeClr val="accent1"/>
          </a:fillRef>
          <a:effectRef idx="0">
            <a:schemeClr val="accent1"/>
          </a:effectRef>
          <a:fontRef idx="minor"/>
        </p:style>
      </p:sp>
      <p:sp>
        <p:nvSpPr>
          <p:cNvPr id="2270" name="Line 12"/>
          <p:cNvSpPr/>
          <p:nvPr/>
        </p:nvSpPr>
        <p:spPr>
          <a:xfrm flipH="1" flipV="1">
            <a:off x="3822120" y="2444040"/>
            <a:ext cx="981360" cy="2036520"/>
          </a:xfrm>
          <a:prstGeom prst="line">
            <a:avLst/>
          </a:prstGeom>
          <a:ln w="82440">
            <a:solidFill>
              <a:srgbClr val="FF0000"/>
            </a:solidFill>
            <a:round/>
          </a:ln>
        </p:spPr>
        <p:style>
          <a:lnRef idx="1">
            <a:schemeClr val="accent1"/>
          </a:lnRef>
          <a:fillRef idx="0">
            <a:schemeClr val="accent1"/>
          </a:fillRef>
          <a:effectRef idx="0">
            <a:schemeClr val="accent1"/>
          </a:effectRef>
          <a:fontRef idx="minor"/>
        </p:style>
      </p:sp>
      <p:sp>
        <p:nvSpPr>
          <p:cNvPr id="2271" name="CustomShape 13"/>
          <p:cNvSpPr/>
          <p:nvPr/>
        </p:nvSpPr>
        <p:spPr>
          <a:xfrm>
            <a:off x="1369800" y="1325880"/>
            <a:ext cx="2032560" cy="1444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99000"/>
              </a:lnSpc>
            </a:pPr>
            <a:r>
              <a:rPr lang="en-US" sz="1000" b="0" strike="noStrike" spc="-1">
                <a:solidFill>
                  <a:srgbClr val="000000"/>
                </a:solidFill>
                <a:latin typeface="Courier New Bold"/>
                <a:ea typeface="DejaVu Sans"/>
              </a:rPr>
              <a:t>clEnqueueNDRangeKernel()</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clEnqueueWriteBuffer()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clEnqueueWriteBuffer()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clEnqueueNDRangeKernel()</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clEnqueueReadBuffer()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clEnqueueReadBuffer()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clEnqueueWriteBuffer()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clEnqueueNDRangeKernel()</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clEnqueueReadBuffer()</a:t>
            </a:r>
            <a:endParaRPr lang="en-US" sz="1000" b="0" strike="noStrike" spc="-1">
              <a:latin typeface="Arial"/>
            </a:endParaRPr>
          </a:p>
        </p:txBody>
      </p:sp>
      <p:sp>
        <p:nvSpPr>
          <p:cNvPr id="2272" name="CustomShape 14"/>
          <p:cNvSpPr/>
          <p:nvPr/>
        </p:nvSpPr>
        <p:spPr>
          <a:xfrm>
            <a:off x="1316160" y="4060440"/>
            <a:ext cx="2030760" cy="1444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99000"/>
              </a:lnSpc>
            </a:pPr>
            <a:r>
              <a:rPr lang="en-US" sz="1000" b="0" strike="noStrike" spc="-1">
                <a:solidFill>
                  <a:srgbClr val="000000"/>
                </a:solidFill>
                <a:latin typeface="Courier New Bold"/>
                <a:ea typeface="DejaVu Sans"/>
              </a:rPr>
              <a:t>clEnqueueNDRangeKernel()</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clEnqueueWriteBuffer()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clEnqueueWriteBuffer()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clEnqueueReadBuffer()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clEnqueueReadBuffer()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clEnqueueWriteBuffer()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clEnqueueNDRangeKernel()</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clEnqueueReadBuffer() clEnqueueNDRangeKernel()</a:t>
            </a:r>
            <a:endParaRPr lang="en-US" sz="1000" b="0" strike="noStrike" spc="-1">
              <a:latin typeface="Arial"/>
            </a:endParaRPr>
          </a:p>
        </p:txBody>
      </p:sp>
    </p:spTree>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 name="CustomShape 1"/>
          <p:cNvSpPr/>
          <p:nvPr/>
        </p:nvSpPr>
        <p:spPr>
          <a:xfrm>
            <a:off x="493920" y="983160"/>
            <a:ext cx="3666240" cy="5839920"/>
          </a:xfrm>
          <a:prstGeom prst="downArrow">
            <a:avLst>
              <a:gd name="adj1" fmla="val 50000"/>
              <a:gd name="adj2" fmla="val 50000"/>
            </a:avLst>
          </a:prstGeom>
          <a:solidFill>
            <a:schemeClr val="accent1"/>
          </a:solidFill>
          <a:ln>
            <a:round/>
          </a:ln>
        </p:spPr>
        <p:style>
          <a:lnRef idx="2">
            <a:schemeClr val="accent1">
              <a:shade val="50000"/>
            </a:schemeClr>
          </a:lnRef>
          <a:fillRef idx="1">
            <a:schemeClr val="accent1"/>
          </a:fillRef>
          <a:effectRef idx="0">
            <a:schemeClr val="accent1"/>
          </a:effectRef>
          <a:fontRef idx="minor"/>
        </p:style>
      </p:sp>
      <p:sp>
        <p:nvSpPr>
          <p:cNvPr id="2274" name="CustomShape 2"/>
          <p:cNvSpPr/>
          <p:nvPr/>
        </p:nvSpPr>
        <p:spPr>
          <a:xfrm>
            <a:off x="0" y="-315360"/>
            <a:ext cx="91432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2400" b="0" strike="noStrike" spc="-1">
                <a:solidFill>
                  <a:srgbClr val="000000"/>
                </a:solidFill>
                <a:latin typeface="Trebuchet MS"/>
              </a:rPr>
              <a:t>Barriers between queues: this works!</a:t>
            </a:r>
            <a:endParaRPr lang="en-US" sz="2400" b="0" strike="noStrike" spc="-1">
              <a:latin typeface="Arial"/>
            </a:endParaRPr>
          </a:p>
        </p:txBody>
      </p:sp>
      <p:sp>
        <p:nvSpPr>
          <p:cNvPr id="2275" name="CustomShape 3"/>
          <p:cNvSpPr/>
          <p:nvPr/>
        </p:nvSpPr>
        <p:spPr>
          <a:xfrm>
            <a:off x="5081400" y="874440"/>
            <a:ext cx="3666240" cy="5839920"/>
          </a:xfrm>
          <a:prstGeom prst="downArrow">
            <a:avLst>
              <a:gd name="adj1" fmla="val 50000"/>
              <a:gd name="adj2" fmla="val 50000"/>
            </a:avLst>
          </a:prstGeom>
          <a:solidFill>
            <a:schemeClr val="accent1"/>
          </a:solidFill>
          <a:ln>
            <a:round/>
          </a:ln>
        </p:spPr>
        <p:style>
          <a:lnRef idx="2">
            <a:schemeClr val="accent1">
              <a:shade val="50000"/>
            </a:schemeClr>
          </a:lnRef>
          <a:fillRef idx="1">
            <a:schemeClr val="accent1"/>
          </a:fillRef>
          <a:effectRef idx="0">
            <a:schemeClr val="accent1"/>
          </a:effectRef>
          <a:fontRef idx="minor"/>
        </p:style>
      </p:sp>
      <p:sp>
        <p:nvSpPr>
          <p:cNvPr id="2276" name="CustomShape 4"/>
          <p:cNvSpPr/>
          <p:nvPr/>
        </p:nvSpPr>
        <p:spPr>
          <a:xfrm>
            <a:off x="5939640" y="1325880"/>
            <a:ext cx="2032560" cy="1444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99000"/>
              </a:lnSpc>
            </a:pPr>
            <a:r>
              <a:rPr lang="en-US" sz="1000" b="0" strike="noStrike" spc="-1">
                <a:solidFill>
                  <a:srgbClr val="000000"/>
                </a:solidFill>
                <a:latin typeface="Courier New Bold"/>
                <a:ea typeface="DejaVu Sans"/>
              </a:rPr>
              <a:t>clEnqueueNDRangeKernel()</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clEnqueueWriteBuffer()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clEnqueueWriteBuffer()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clEnqueueNDRangeKernel()</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clEnqueueReadBuffer()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clEnqueueReadBuffer()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clEnqueueWriteBuffer()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clEnqueueNDRangeKernel()</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clEnqueueReadBuffer()</a:t>
            </a:r>
            <a:endParaRPr lang="en-US" sz="1000" b="0" strike="noStrike" spc="-1">
              <a:latin typeface="Arial"/>
            </a:endParaRPr>
          </a:p>
        </p:txBody>
      </p:sp>
      <p:sp>
        <p:nvSpPr>
          <p:cNvPr id="2277" name="CustomShape 5"/>
          <p:cNvSpPr/>
          <p:nvPr/>
        </p:nvSpPr>
        <p:spPr>
          <a:xfrm>
            <a:off x="5914080" y="4060440"/>
            <a:ext cx="2113560" cy="1444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99000"/>
              </a:lnSpc>
            </a:pPr>
            <a:r>
              <a:rPr lang="en-US" sz="1000" b="0" strike="noStrike" spc="-1">
                <a:solidFill>
                  <a:srgbClr val="000000"/>
                </a:solidFill>
                <a:latin typeface="Courier New Bold"/>
                <a:ea typeface="DejaVu Sans"/>
              </a:rPr>
              <a:t>clEnqueueNDRangeKernel()</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clEnqueueWriteBuffer()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clEnqueueWriteBuffer()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clEnqueueReadBuffer()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clEnqueueReadBuffer()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clEnqueueWriteBuffer()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clEnqueueNDRangeKernel()</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clEnqueueReadBuffer() clEnqueueNDRangeKernel()</a:t>
            </a:r>
            <a:endParaRPr lang="en-US" sz="1000" b="0" strike="noStrike" spc="-1">
              <a:latin typeface="Arial"/>
            </a:endParaRPr>
          </a:p>
        </p:txBody>
      </p:sp>
      <p:sp>
        <p:nvSpPr>
          <p:cNvPr id="2278" name="CustomShape 6"/>
          <p:cNvSpPr/>
          <p:nvPr/>
        </p:nvSpPr>
        <p:spPr>
          <a:xfrm>
            <a:off x="1064160" y="570600"/>
            <a:ext cx="251532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strike="noStrike" spc="-1">
                <a:solidFill>
                  <a:srgbClr val="000000"/>
                </a:solidFill>
                <a:latin typeface="Trebuchet MS"/>
                <a:ea typeface="DejaVu Sans"/>
              </a:rPr>
              <a:t>1</a:t>
            </a:r>
            <a:r>
              <a:rPr lang="en-US" sz="1800" b="0" strike="noStrike" spc="-1" baseline="30000">
                <a:solidFill>
                  <a:srgbClr val="000000"/>
                </a:solidFill>
                <a:latin typeface="Trebuchet MS"/>
                <a:ea typeface="DejaVu Sans"/>
              </a:rPr>
              <a:t>st</a:t>
            </a:r>
            <a:r>
              <a:rPr lang="en-US" sz="1800" b="0" strike="noStrike" spc="-1">
                <a:solidFill>
                  <a:srgbClr val="000000"/>
                </a:solidFill>
                <a:latin typeface="Trebuchet MS"/>
                <a:ea typeface="DejaVu Sans"/>
              </a:rPr>
              <a:t> Command Queue</a:t>
            </a:r>
            <a:endParaRPr lang="en-US" sz="1800" b="0" strike="noStrike" spc="-1">
              <a:latin typeface="Arial"/>
            </a:endParaRPr>
          </a:p>
        </p:txBody>
      </p:sp>
      <p:sp>
        <p:nvSpPr>
          <p:cNvPr id="2279" name="CustomShape 7"/>
          <p:cNvSpPr/>
          <p:nvPr/>
        </p:nvSpPr>
        <p:spPr>
          <a:xfrm>
            <a:off x="5650560" y="505080"/>
            <a:ext cx="256284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strike="noStrike" spc="-1">
                <a:solidFill>
                  <a:srgbClr val="000000"/>
                </a:solidFill>
                <a:latin typeface="Trebuchet MS"/>
                <a:ea typeface="DejaVu Sans"/>
              </a:rPr>
              <a:t>2</a:t>
            </a:r>
            <a:r>
              <a:rPr lang="en-US" sz="1800" b="0" strike="noStrike" spc="-1" baseline="30000">
                <a:solidFill>
                  <a:srgbClr val="000000"/>
                </a:solidFill>
                <a:latin typeface="Trebuchet MS"/>
                <a:ea typeface="DejaVu Sans"/>
              </a:rPr>
              <a:t>nd</a:t>
            </a:r>
            <a:r>
              <a:rPr lang="en-US" sz="1800" b="0" strike="noStrike" spc="-1">
                <a:solidFill>
                  <a:srgbClr val="000000"/>
                </a:solidFill>
                <a:latin typeface="Trebuchet MS"/>
                <a:ea typeface="DejaVu Sans"/>
              </a:rPr>
              <a:t> Command Queue</a:t>
            </a:r>
            <a:endParaRPr lang="en-US" sz="1800" b="0" strike="noStrike" spc="-1">
              <a:latin typeface="Arial"/>
            </a:endParaRPr>
          </a:p>
        </p:txBody>
      </p:sp>
      <p:sp>
        <p:nvSpPr>
          <p:cNvPr id="2280" name="CustomShape 8"/>
          <p:cNvSpPr/>
          <p:nvPr/>
        </p:nvSpPr>
        <p:spPr>
          <a:xfrm>
            <a:off x="641160" y="2955240"/>
            <a:ext cx="7674480" cy="1104480"/>
          </a:xfrm>
          <a:prstGeom prst="ellipse">
            <a:avLst/>
          </a:prstGeom>
          <a:solidFill>
            <a:schemeClr val="accent2">
              <a:lumMod val="40000"/>
              <a:lumOff val="60000"/>
            </a:schemeClr>
          </a:solidFill>
          <a:ln w="38160">
            <a:solidFill>
              <a:srgbClr val="002060"/>
            </a:solidFill>
            <a:round/>
          </a:ln>
        </p:spPr>
        <p:style>
          <a:lnRef idx="2">
            <a:schemeClr val="accent1">
              <a:shade val="50000"/>
            </a:schemeClr>
          </a:lnRef>
          <a:fillRef idx="1">
            <a:schemeClr val="accent1"/>
          </a:fillRef>
          <a:effectRef idx="0">
            <a:schemeClr val="accent1"/>
          </a:effectRef>
          <a:fontRef idx="minor"/>
        </p:style>
      </p:sp>
      <p:sp>
        <p:nvSpPr>
          <p:cNvPr id="2281" name="CustomShape 9"/>
          <p:cNvSpPr/>
          <p:nvPr/>
        </p:nvSpPr>
        <p:spPr>
          <a:xfrm>
            <a:off x="1187640" y="3239640"/>
            <a:ext cx="2832840" cy="4507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99000"/>
              </a:lnSpc>
            </a:pPr>
            <a:r>
              <a:rPr lang="en-US" sz="1200" b="0" strike="noStrike" spc="-1">
                <a:solidFill>
                  <a:srgbClr val="000000"/>
                </a:solidFill>
                <a:latin typeface="Courier New Bold"/>
                <a:ea typeface="DejaVu Sans"/>
              </a:rPr>
              <a:t>clEnqueueBarrier()</a:t>
            </a:r>
            <a:endParaRPr lang="en-US" sz="1200" b="0" strike="noStrike" spc="-1">
              <a:latin typeface="Arial"/>
            </a:endParaRPr>
          </a:p>
          <a:p>
            <a:pPr>
              <a:lnSpc>
                <a:spcPct val="99000"/>
              </a:lnSpc>
            </a:pPr>
            <a:r>
              <a:rPr lang="en-US" sz="1200" b="0" strike="noStrike" spc="-1">
                <a:solidFill>
                  <a:srgbClr val="000000"/>
                </a:solidFill>
                <a:latin typeface="Courier New Bold"/>
                <a:ea typeface="DejaVu Sans"/>
              </a:rPr>
              <a:t>clEnqueueWaitForEvent(event)</a:t>
            </a:r>
            <a:endParaRPr lang="en-US" sz="1200" b="0" strike="noStrike" spc="-1">
              <a:latin typeface="Arial"/>
            </a:endParaRPr>
          </a:p>
        </p:txBody>
      </p:sp>
      <p:sp>
        <p:nvSpPr>
          <p:cNvPr id="2282" name="CustomShape 10"/>
          <p:cNvSpPr/>
          <p:nvPr/>
        </p:nvSpPr>
        <p:spPr>
          <a:xfrm>
            <a:off x="5749560" y="3337560"/>
            <a:ext cx="2303640" cy="270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99000"/>
              </a:lnSpc>
            </a:pPr>
            <a:r>
              <a:rPr lang="en-US" sz="1200" b="0" strike="noStrike" spc="-1">
                <a:solidFill>
                  <a:srgbClr val="000000"/>
                </a:solidFill>
                <a:latin typeface="Courier New Bold"/>
                <a:ea typeface="DejaVu Sans"/>
              </a:rPr>
              <a:t>clEnqueueMarker(event)</a:t>
            </a:r>
            <a:endParaRPr lang="en-US" sz="1200" b="0" strike="noStrike" spc="-1">
              <a:latin typeface="Arial"/>
            </a:endParaRPr>
          </a:p>
        </p:txBody>
      </p:sp>
      <p:sp>
        <p:nvSpPr>
          <p:cNvPr id="2283" name="CustomShape 11"/>
          <p:cNvSpPr/>
          <p:nvPr/>
        </p:nvSpPr>
        <p:spPr>
          <a:xfrm>
            <a:off x="1384200" y="1325880"/>
            <a:ext cx="2032560" cy="1444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99000"/>
              </a:lnSpc>
            </a:pPr>
            <a:r>
              <a:rPr lang="en-US" sz="1000" b="0" strike="noStrike" spc="-1">
                <a:solidFill>
                  <a:srgbClr val="000000"/>
                </a:solidFill>
                <a:latin typeface="Courier New Bold"/>
                <a:ea typeface="DejaVu Sans"/>
              </a:rPr>
              <a:t>clEnqueueNDRangeKernel()</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clEnqueueWriteBuffer()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clEnqueueWriteBuffer()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clEnqueueNDRangeKernel()</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clEnqueueReadBuffer()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clEnqueueReadBuffer()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clEnqueueWriteBuffer()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clEnqueueNDRangeKernel()</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clEnqueueReadBuffer()</a:t>
            </a:r>
            <a:endParaRPr lang="en-US" sz="1000" b="0" strike="noStrike" spc="-1">
              <a:latin typeface="Arial"/>
            </a:endParaRPr>
          </a:p>
        </p:txBody>
      </p:sp>
      <p:sp>
        <p:nvSpPr>
          <p:cNvPr id="2284" name="CustomShape 12"/>
          <p:cNvSpPr/>
          <p:nvPr/>
        </p:nvSpPr>
        <p:spPr>
          <a:xfrm>
            <a:off x="1330920" y="4060440"/>
            <a:ext cx="2016360" cy="1444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99000"/>
              </a:lnSpc>
            </a:pPr>
            <a:r>
              <a:rPr lang="en-US" sz="1000" b="0" strike="noStrike" spc="-1">
                <a:solidFill>
                  <a:srgbClr val="000000"/>
                </a:solidFill>
                <a:latin typeface="Courier New Bold"/>
                <a:ea typeface="DejaVu Sans"/>
              </a:rPr>
              <a:t>clEnqueueNDRangeKernel()</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clEnqueueWriteBuffer()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clEnqueueWriteBuffer()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clEnqueueReadBuffer()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clEnqueueReadBuffer()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clEnqueueWriteBuffer()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clEnqueueNDRangeKernel()</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clEnqueueReadBuffer() clEnqueueNDRangeKernel()</a:t>
            </a:r>
            <a:endParaRPr lang="en-US" sz="1000" b="0" strike="noStrike" spc="-1">
              <a:latin typeface="Arial"/>
            </a:endParaRPr>
          </a:p>
        </p:txBody>
      </p:sp>
      <p:sp>
        <p:nvSpPr>
          <p:cNvPr id="2285" name="CustomShape 13"/>
          <p:cNvSpPr/>
          <p:nvPr/>
        </p:nvSpPr>
        <p:spPr>
          <a:xfrm flipV="1">
            <a:off x="3708000" y="3336840"/>
            <a:ext cx="3887640" cy="456480"/>
          </a:xfrm>
          <a:prstGeom prst="bentConnector3">
            <a:avLst>
              <a:gd name="adj1" fmla="val 50000"/>
            </a:avLst>
          </a:prstGeom>
          <a:noFill/>
          <a:ln w="38160">
            <a:solidFill>
              <a:schemeClr val="accent2"/>
            </a:solidFill>
            <a:round/>
            <a:headEnd type="oval" w="med" len="med"/>
            <a:tailEnd type="oval" w="med" len="med"/>
          </a:ln>
        </p:spPr>
        <p:style>
          <a:lnRef idx="1">
            <a:schemeClr val="accent1"/>
          </a:lnRef>
          <a:fillRef idx="0">
            <a:schemeClr val="accent1"/>
          </a:fillRef>
          <a:effectRef idx="0">
            <a:schemeClr val="accent1"/>
          </a:effectRef>
          <a:fontRef idx="minor"/>
        </p:style>
      </p:sp>
    </p:spTree>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6" name="CustomShape 1"/>
          <p:cNvSpPr/>
          <p:nvPr/>
        </p:nvSpPr>
        <p:spPr>
          <a:xfrm>
            <a:off x="107640" y="4464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3200" b="0" strike="noStrike" spc="-1">
                <a:solidFill>
                  <a:srgbClr val="000000"/>
                </a:solidFill>
                <a:latin typeface="Trebuchet MS"/>
              </a:rPr>
              <a:t>Host generated events influencing execution of commands: User events</a:t>
            </a:r>
            <a:endParaRPr lang="en-US" sz="3200" b="0" strike="noStrike" spc="-1">
              <a:latin typeface="Arial"/>
            </a:endParaRPr>
          </a:p>
        </p:txBody>
      </p:sp>
      <p:sp>
        <p:nvSpPr>
          <p:cNvPr id="2287" name="CustomShape 2"/>
          <p:cNvSpPr/>
          <p:nvPr/>
        </p:nvSpPr>
        <p:spPr>
          <a:xfrm>
            <a:off x="107640" y="1268640"/>
            <a:ext cx="8856360" cy="5472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1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“user code” running on a host thread can generate event objects</a:t>
            </a:r>
            <a:endParaRPr lang="en-US" sz="3200" b="0" strike="noStrike" spc="-1">
              <a:latin typeface="Arial"/>
            </a:endParaRPr>
          </a:p>
          <a:p>
            <a:pPr marL="457200">
              <a:lnSpc>
                <a:spcPct val="100000"/>
              </a:lnSpc>
              <a:spcBef>
                <a:spcPts val="439"/>
              </a:spcBef>
            </a:pPr>
            <a:r>
              <a:rPr lang="en-US" sz="2200" b="1" strike="noStrike" spc="-1">
                <a:solidFill>
                  <a:srgbClr val="9BBB59"/>
                </a:solidFill>
                <a:latin typeface="Courier New Bold"/>
              </a:rPr>
              <a:t>cl_event</a:t>
            </a:r>
            <a:r>
              <a:rPr lang="en-US" sz="2200" b="1" strike="noStrike" spc="-1">
                <a:solidFill>
                  <a:srgbClr val="000000"/>
                </a:solidFill>
                <a:latin typeface="Courier New Bold"/>
              </a:rPr>
              <a:t> </a:t>
            </a:r>
            <a:r>
              <a:rPr lang="en-US" sz="2200" b="1" strike="noStrike" spc="-1">
                <a:solidFill>
                  <a:srgbClr val="17375E"/>
                </a:solidFill>
                <a:latin typeface="Courier New Bold"/>
              </a:rPr>
              <a:t>clCreateUserEvent</a:t>
            </a:r>
            <a:r>
              <a:rPr lang="en-US" sz="2200" b="1" strike="noStrike" spc="-1">
                <a:solidFill>
                  <a:srgbClr val="000000"/>
                </a:solidFill>
                <a:latin typeface="Courier New Bold"/>
              </a:rPr>
              <a:t>(</a:t>
            </a:r>
            <a:r>
              <a:rPr lang="en-US" sz="2200" b="1" strike="noStrike" spc="-1">
                <a:solidFill>
                  <a:srgbClr val="9BBB59"/>
                </a:solidFill>
                <a:latin typeface="Courier New Bold"/>
              </a:rPr>
              <a:t>cl_context</a:t>
            </a:r>
            <a:r>
              <a:rPr lang="en-US" sz="2200" b="1" strike="noStrike" spc="-1">
                <a:solidFill>
                  <a:srgbClr val="000000"/>
                </a:solidFill>
                <a:latin typeface="Courier New Bold"/>
              </a:rPr>
              <a:t> context, </a:t>
            </a:r>
            <a:r>
              <a:rPr lang="en-US" sz="2200" b="1" strike="noStrike" spc="-1">
                <a:solidFill>
                  <a:srgbClr val="9BBB59"/>
                </a:solidFill>
                <a:latin typeface="Courier New Bold"/>
              </a:rPr>
              <a:t>cl_int</a:t>
            </a:r>
            <a:r>
              <a:rPr lang="en-US" sz="2200" b="1" strike="noStrike" spc="-1">
                <a:solidFill>
                  <a:srgbClr val="000000"/>
                </a:solidFill>
                <a:latin typeface="Courier New Bold"/>
              </a:rPr>
              <a:t> *errcode_ret)</a:t>
            </a:r>
            <a:endParaRPr lang="en-US" sz="2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Created with value CL_SUBMITTED.</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It’s just another event to enqueued commands.</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Can set the event to one of the legal event values</a:t>
            </a:r>
            <a:endParaRPr lang="en-US" sz="3200" b="0" strike="noStrike" spc="-1">
              <a:latin typeface="Arial"/>
            </a:endParaRPr>
          </a:p>
          <a:p>
            <a:pPr marL="457200">
              <a:lnSpc>
                <a:spcPct val="100000"/>
              </a:lnSpc>
              <a:spcBef>
                <a:spcPts val="439"/>
              </a:spcBef>
            </a:pPr>
            <a:r>
              <a:rPr lang="en-US" sz="2200" b="1" strike="noStrike" spc="-1">
                <a:solidFill>
                  <a:srgbClr val="9BBB59"/>
                </a:solidFill>
                <a:latin typeface="Courier New Bold"/>
              </a:rPr>
              <a:t>cl_int</a:t>
            </a:r>
            <a:r>
              <a:rPr lang="en-US" sz="2200" b="1" strike="noStrike" spc="-1">
                <a:solidFill>
                  <a:srgbClr val="000000"/>
                </a:solidFill>
                <a:latin typeface="Courier New Bold"/>
              </a:rPr>
              <a:t> </a:t>
            </a:r>
            <a:r>
              <a:rPr lang="en-US" sz="2200" b="1" strike="noStrike" spc="-1">
                <a:solidFill>
                  <a:srgbClr val="17375E"/>
                </a:solidFill>
                <a:latin typeface="Courier New Bold"/>
              </a:rPr>
              <a:t>clSetUserEventStatus</a:t>
            </a:r>
            <a:r>
              <a:rPr lang="en-US" sz="2200" b="1" strike="noStrike" spc="-1">
                <a:solidFill>
                  <a:srgbClr val="000000"/>
                </a:solidFill>
                <a:latin typeface="Courier New Bold"/>
              </a:rPr>
              <a:t>(</a:t>
            </a:r>
            <a:r>
              <a:rPr lang="en-US" sz="2200" b="1" strike="noStrike" spc="-1">
                <a:solidFill>
                  <a:srgbClr val="9BBB59"/>
                </a:solidFill>
                <a:latin typeface="Courier New Bold"/>
              </a:rPr>
              <a:t>cl_event</a:t>
            </a:r>
            <a:r>
              <a:rPr lang="en-US" sz="2200" b="1" strike="noStrike" spc="-1">
                <a:solidFill>
                  <a:srgbClr val="000000"/>
                </a:solidFill>
                <a:latin typeface="Courier New Bold"/>
              </a:rPr>
              <a:t> event, </a:t>
            </a:r>
            <a:r>
              <a:rPr lang="en-US" sz="2200" b="1" strike="noStrike" spc="-1">
                <a:solidFill>
                  <a:srgbClr val="9BBB59"/>
                </a:solidFill>
                <a:latin typeface="Courier New Bold"/>
              </a:rPr>
              <a:t>cl_int</a:t>
            </a:r>
            <a:r>
              <a:rPr lang="en-US" sz="2200" b="1" strike="noStrike" spc="-1">
                <a:solidFill>
                  <a:srgbClr val="000000"/>
                </a:solidFill>
                <a:latin typeface="Courier New Bold"/>
              </a:rPr>
              <a:t> execution_status)</a:t>
            </a:r>
            <a:endParaRPr lang="en-US" sz="2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Example use case: Queue up block of commands that wait on user input to finalize state of memory objects before proceeding.</a:t>
            </a:r>
            <a:endParaRPr lang="en-US" sz="3200" b="0" strike="noStrike" spc="-1">
              <a:latin typeface="Arial"/>
            </a:endParaRPr>
          </a:p>
        </p:txBody>
      </p:sp>
    </p:spTree>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8" name="CustomShape 1"/>
          <p:cNvSpPr/>
          <p:nvPr/>
        </p:nvSpPr>
        <p:spPr>
          <a:xfrm>
            <a:off x="107640" y="11664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3600" b="0" strike="noStrike" spc="-1">
                <a:solidFill>
                  <a:srgbClr val="000000"/>
                </a:solidFill>
                <a:latin typeface="Trebuchet MS"/>
              </a:rPr>
              <a:t>Command generated events influencing execution of host code</a:t>
            </a:r>
            <a:endParaRPr lang="en-US" sz="3600" b="0" strike="noStrike" spc="-1">
              <a:latin typeface="Arial"/>
            </a:endParaRPr>
          </a:p>
        </p:txBody>
      </p:sp>
      <p:sp>
        <p:nvSpPr>
          <p:cNvPr id="2289" name="CustomShape 2"/>
          <p:cNvSpPr/>
          <p:nvPr/>
        </p:nvSpPr>
        <p:spPr>
          <a:xfrm>
            <a:off x="107640" y="1600200"/>
            <a:ext cx="8928360" cy="5140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A thread running on the host can pause waiting on a list of events to complete. This can be done with the function:</a:t>
            </a:r>
            <a:endParaRPr lang="en-US" sz="3200" b="0" strike="noStrike" spc="-1">
              <a:latin typeface="Arial"/>
            </a:endParaRPr>
          </a:p>
          <a:p>
            <a:pPr marL="457200">
              <a:lnSpc>
                <a:spcPct val="100000"/>
              </a:lnSpc>
              <a:spcBef>
                <a:spcPts val="561"/>
              </a:spcBef>
            </a:pPr>
            <a:r>
              <a:rPr lang="en-US" sz="2800" b="1" strike="noStrike" spc="-1">
                <a:solidFill>
                  <a:srgbClr val="8064A2"/>
                </a:solidFill>
                <a:latin typeface="Courier New Bold"/>
              </a:rPr>
              <a:t>cl_int </a:t>
            </a:r>
            <a:r>
              <a:rPr lang="en-US" sz="2800" b="1" strike="noStrike" spc="-1">
                <a:solidFill>
                  <a:srgbClr val="17375E"/>
                </a:solidFill>
                <a:latin typeface="Courier New Bold"/>
              </a:rPr>
              <a:t>clWaitForEvents</a:t>
            </a:r>
            <a:r>
              <a:rPr lang="en-US" sz="2800" b="1" strike="noStrike" spc="-1">
                <a:solidFill>
                  <a:srgbClr val="000000"/>
                </a:solidFill>
                <a:latin typeface="Courier New Bold"/>
              </a:rPr>
              <a:t>(</a:t>
            </a:r>
            <a:endParaRPr lang="en-US" sz="2800" b="0" strike="noStrike" spc="-1">
              <a:latin typeface="Arial"/>
            </a:endParaRPr>
          </a:p>
          <a:p>
            <a:pPr marL="457200">
              <a:lnSpc>
                <a:spcPct val="100000"/>
              </a:lnSpc>
              <a:spcBef>
                <a:spcPts val="561"/>
              </a:spcBef>
            </a:pPr>
            <a:r>
              <a:rPr lang="en-US" sz="2800" b="1" strike="noStrike" spc="-1">
                <a:solidFill>
                  <a:srgbClr val="000000"/>
                </a:solidFill>
                <a:latin typeface="Courier New Bold"/>
              </a:rPr>
              <a:t>	</a:t>
            </a:r>
            <a:r>
              <a:rPr lang="en-US" sz="2800" b="1" strike="noStrike" spc="-1">
                <a:solidFill>
                  <a:srgbClr val="8064A2"/>
                </a:solidFill>
                <a:latin typeface="Courier New Bold"/>
              </a:rPr>
              <a:t>cl_uint </a:t>
            </a:r>
            <a:r>
              <a:rPr lang="en-US" sz="2800" b="1" strike="noStrike" spc="-1">
                <a:solidFill>
                  <a:srgbClr val="000000"/>
                </a:solidFill>
                <a:latin typeface="Courier New Bold"/>
              </a:rPr>
              <a:t>num_events,</a:t>
            </a:r>
            <a:endParaRPr lang="en-US" sz="2800" b="0" strike="noStrike" spc="-1">
              <a:latin typeface="Arial"/>
            </a:endParaRPr>
          </a:p>
          <a:p>
            <a:pPr marL="457200">
              <a:lnSpc>
                <a:spcPct val="100000"/>
              </a:lnSpc>
              <a:spcBef>
                <a:spcPts val="561"/>
              </a:spcBef>
            </a:pPr>
            <a:r>
              <a:rPr lang="en-US" sz="2800" b="1" strike="noStrike" spc="-1">
                <a:solidFill>
                  <a:srgbClr val="000000"/>
                </a:solidFill>
                <a:latin typeface="Courier New Bold"/>
              </a:rPr>
              <a:t>	</a:t>
            </a:r>
            <a:r>
              <a:rPr lang="en-US" sz="2800" b="1" strike="noStrike" spc="-1">
                <a:solidFill>
                  <a:srgbClr val="C0504D"/>
                </a:solidFill>
                <a:latin typeface="Courier New Bold"/>
              </a:rPr>
              <a:t>const</a:t>
            </a:r>
            <a:r>
              <a:rPr lang="en-US" sz="2800" b="1" strike="noStrike" spc="-1">
                <a:solidFill>
                  <a:srgbClr val="000000"/>
                </a:solidFill>
                <a:latin typeface="Courier New Bold"/>
              </a:rPr>
              <a:t> </a:t>
            </a:r>
            <a:r>
              <a:rPr lang="en-US" sz="2800" b="1" strike="noStrike" spc="-1">
                <a:solidFill>
                  <a:srgbClr val="8064A2"/>
                </a:solidFill>
                <a:latin typeface="Courier New Bold"/>
              </a:rPr>
              <a:t>cl_event </a:t>
            </a:r>
            <a:r>
              <a:rPr lang="en-US" sz="2800" b="1" strike="noStrike" spc="-1">
                <a:solidFill>
                  <a:srgbClr val="000000"/>
                </a:solidFill>
                <a:latin typeface="Courier New Bold"/>
              </a:rPr>
              <a:t>*event_list)</a:t>
            </a:r>
            <a:endParaRPr lang="en-US" sz="2800" b="0" strike="noStrike" spc="-1">
              <a:latin typeface="Arial"/>
            </a:endParaRPr>
          </a:p>
          <a:p>
            <a:pPr marL="457200">
              <a:lnSpc>
                <a:spcPct val="100000"/>
              </a:lnSpc>
              <a:spcBef>
                <a:spcPts val="641"/>
              </a:spcBef>
            </a:pP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Example use case: Host code waiting for an event to complete before extracting information from the event.</a:t>
            </a:r>
            <a:endParaRPr lang="en-US" sz="3200" b="0" strike="noStrike" spc="-1">
              <a:latin typeface="Arial"/>
            </a:endParaRPr>
          </a:p>
        </p:txBody>
      </p:sp>
      <p:sp>
        <p:nvSpPr>
          <p:cNvPr id="2290" name="CustomShape 3"/>
          <p:cNvSpPr/>
          <p:nvPr/>
        </p:nvSpPr>
        <p:spPr>
          <a:xfrm>
            <a:off x="5580000" y="3357000"/>
            <a:ext cx="3671640" cy="699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000" b="0" strike="noStrike" spc="-1">
                <a:solidFill>
                  <a:srgbClr val="4F81BD"/>
                </a:solidFill>
                <a:latin typeface="Trebuchet MS"/>
                <a:ea typeface="DejaVu Sans"/>
              </a:rPr>
              <a:t>Number of events to wait on</a:t>
            </a:r>
            <a:endParaRPr lang="en-US" sz="2000" b="0" strike="noStrike" spc="-1">
              <a:latin typeface="Arial"/>
            </a:endParaRPr>
          </a:p>
        </p:txBody>
      </p:sp>
      <p:sp>
        <p:nvSpPr>
          <p:cNvPr id="2291" name="CustomShape 4"/>
          <p:cNvSpPr/>
          <p:nvPr/>
        </p:nvSpPr>
        <p:spPr>
          <a:xfrm flipH="1">
            <a:off x="5003280" y="3557160"/>
            <a:ext cx="575280" cy="8712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292" name="CustomShape 5"/>
          <p:cNvSpPr/>
          <p:nvPr/>
        </p:nvSpPr>
        <p:spPr>
          <a:xfrm>
            <a:off x="6156000" y="4305240"/>
            <a:ext cx="2692080" cy="1004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000" b="0" strike="noStrike" spc="-1">
                <a:solidFill>
                  <a:srgbClr val="4F81BD"/>
                </a:solidFill>
                <a:latin typeface="Trebuchet MS"/>
                <a:ea typeface="DejaVu Sans"/>
              </a:rPr>
              <a:t>An array of pointers to event object</a:t>
            </a:r>
            <a:endParaRPr lang="en-US" sz="2000" b="0" strike="noStrike" spc="-1">
              <a:latin typeface="Arial"/>
            </a:endParaRPr>
          </a:p>
        </p:txBody>
      </p:sp>
      <p:sp>
        <p:nvSpPr>
          <p:cNvPr id="2293" name="CustomShape 6"/>
          <p:cNvSpPr/>
          <p:nvPr/>
        </p:nvSpPr>
        <p:spPr>
          <a:xfrm flipH="1" flipV="1">
            <a:off x="5362560" y="4455000"/>
            <a:ext cx="792360" cy="20268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2" name="CustomShape 1"/>
          <p:cNvSpPr/>
          <p:nvPr/>
        </p:nvSpPr>
        <p:spPr>
          <a:xfrm>
            <a:off x="467640" y="-23400"/>
            <a:ext cx="8228880" cy="859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dirty="0">
                <a:solidFill>
                  <a:srgbClr val="000000"/>
                </a:solidFill>
                <a:latin typeface="Trebuchet MS"/>
              </a:rPr>
              <a:t>OpenCL </a:t>
            </a:r>
            <a:r>
              <a:rPr lang="zh-CN" altLang="en-US" sz="4400" b="0" strike="noStrike" spc="-1" dirty="0">
                <a:solidFill>
                  <a:srgbClr val="000000"/>
                </a:solidFill>
                <a:latin typeface="Trebuchet MS"/>
              </a:rPr>
              <a:t>时间线</a:t>
            </a:r>
            <a:endParaRPr lang="en-US" sz="4400" b="0" strike="noStrike" spc="-1" dirty="0">
              <a:latin typeface="Arial"/>
            </a:endParaRPr>
          </a:p>
        </p:txBody>
      </p:sp>
      <p:sp>
        <p:nvSpPr>
          <p:cNvPr id="573" name="CustomShape 2"/>
          <p:cNvSpPr/>
          <p:nvPr/>
        </p:nvSpPr>
        <p:spPr>
          <a:xfrm>
            <a:off x="395640" y="928080"/>
            <a:ext cx="8352360" cy="2980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20000"/>
          </a:bodyPr>
          <a:lstStyle/>
          <a:p>
            <a:pPr marL="343080" indent="-342360">
              <a:lnSpc>
                <a:spcPct val="100000"/>
              </a:lnSpc>
              <a:spcBef>
                <a:spcPts val="641"/>
              </a:spcBef>
              <a:buClr>
                <a:srgbClr val="000000"/>
              </a:buClr>
              <a:buFont typeface="Arial"/>
              <a:buChar char="•"/>
            </a:pPr>
            <a:r>
              <a:rPr lang="en-US" sz="3200" b="0" strike="noStrike" spc="-1" dirty="0">
                <a:solidFill>
                  <a:srgbClr val="000000"/>
                </a:solidFill>
                <a:latin typeface="Trebuchet MS"/>
              </a:rPr>
              <a:t>2008</a:t>
            </a:r>
            <a:r>
              <a:rPr lang="zh-CN" altLang="en-US" sz="3200" b="0" strike="noStrike" spc="-1" dirty="0">
                <a:solidFill>
                  <a:srgbClr val="000000"/>
                </a:solidFill>
                <a:latin typeface="Trebuchet MS"/>
              </a:rPr>
              <a:t>年</a:t>
            </a:r>
            <a:r>
              <a:rPr lang="en-US" altLang="zh-CN" sz="3200" b="0" strike="noStrike" spc="-1" dirty="0">
                <a:solidFill>
                  <a:srgbClr val="000000"/>
                </a:solidFill>
                <a:latin typeface="Trebuchet MS"/>
              </a:rPr>
              <a:t>6</a:t>
            </a:r>
            <a:r>
              <a:rPr lang="zh-CN" altLang="en-US" sz="3200" b="0" strike="noStrike" spc="-1" dirty="0">
                <a:solidFill>
                  <a:srgbClr val="000000"/>
                </a:solidFill>
                <a:latin typeface="Trebuchet MS"/>
              </a:rPr>
              <a:t>月正式发布</a:t>
            </a:r>
            <a:r>
              <a:rPr lang="en-US" sz="3200" b="0" strike="noStrike" spc="-1" dirty="0">
                <a:solidFill>
                  <a:srgbClr val="000000"/>
                </a:solidFill>
                <a:latin typeface="Trebuchet MS"/>
              </a:rPr>
              <a:t>… </a:t>
            </a:r>
            <a:r>
              <a:rPr lang="zh-CN" altLang="en-US" sz="3200" b="0" strike="noStrike" spc="-1" dirty="0">
                <a:solidFill>
                  <a:srgbClr val="000000"/>
                </a:solidFill>
                <a:latin typeface="Trebuchet MS"/>
              </a:rPr>
              <a:t>从草稿的</a:t>
            </a:r>
            <a:r>
              <a:rPr lang="en-US" sz="3200" b="0" strike="noStrike" spc="-1" dirty="0">
                <a:solidFill>
                  <a:srgbClr val="000000"/>
                </a:solidFill>
                <a:latin typeface="Trebuchet MS"/>
              </a:rPr>
              <a:t>“</a:t>
            </a:r>
            <a:r>
              <a:rPr lang="zh-CN" altLang="en-US" sz="3200" b="0" strike="noStrike" spc="-1" dirty="0">
                <a:solidFill>
                  <a:srgbClr val="000000"/>
                </a:solidFill>
                <a:latin typeface="Trebuchet MS"/>
              </a:rPr>
              <a:t>稻草人（</a:t>
            </a:r>
            <a:r>
              <a:rPr lang="en-US" altLang="zh-CN" sz="3200" b="0" strike="noStrike" spc="-1" dirty="0" err="1">
                <a:solidFill>
                  <a:srgbClr val="000000"/>
                </a:solidFill>
                <a:latin typeface="Trebuchet MS"/>
              </a:rPr>
              <a:t>StrawMan</a:t>
            </a:r>
            <a:r>
              <a:rPr lang="zh-CN" altLang="en-US" sz="3200" b="0" strike="noStrike" spc="-1" dirty="0">
                <a:solidFill>
                  <a:srgbClr val="000000"/>
                </a:solidFill>
                <a:latin typeface="Trebuchet MS"/>
              </a:rPr>
              <a:t>）</a:t>
            </a:r>
            <a:r>
              <a:rPr lang="en-US" altLang="zh-CN" sz="3200" b="0" strike="noStrike" spc="-1" dirty="0">
                <a:solidFill>
                  <a:srgbClr val="000000"/>
                </a:solidFill>
                <a:latin typeface="Trebuchet MS"/>
              </a:rPr>
              <a:t>API</a:t>
            </a:r>
            <a:r>
              <a:rPr lang="en-US" sz="3200" b="0" strike="noStrike" spc="-1" dirty="0">
                <a:solidFill>
                  <a:srgbClr val="000000"/>
                </a:solidFill>
                <a:latin typeface="Trebuchet MS"/>
              </a:rPr>
              <a:t>” </a:t>
            </a:r>
            <a:r>
              <a:rPr lang="zh-CN" altLang="en-US" sz="3200" b="0" strike="noStrike" spc="-1" dirty="0">
                <a:solidFill>
                  <a:srgbClr val="000000"/>
                </a:solidFill>
                <a:latin typeface="Trebuchet MS"/>
              </a:rPr>
              <a:t>到</a:t>
            </a:r>
            <a:r>
              <a:rPr lang="en-US" sz="3200" b="0" strike="noStrike" spc="-1" dirty="0">
                <a:solidFill>
                  <a:srgbClr val="000000"/>
                </a:solidFill>
                <a:latin typeface="Trebuchet MS"/>
              </a:rPr>
              <a:t> OpenCL 1.0 </a:t>
            </a:r>
            <a:r>
              <a:rPr lang="zh-CN" altLang="en-US" sz="3200" b="0" strike="noStrike" spc="-1" dirty="0">
                <a:solidFill>
                  <a:srgbClr val="000000"/>
                </a:solidFill>
                <a:latin typeface="Trebuchet MS"/>
              </a:rPr>
              <a:t>发布，用了</a:t>
            </a:r>
            <a:r>
              <a:rPr lang="en-US" altLang="zh-CN" sz="3200" b="0" strike="noStrike" spc="-1" dirty="0">
                <a:solidFill>
                  <a:srgbClr val="000000"/>
                </a:solidFill>
                <a:latin typeface="Trebuchet MS"/>
              </a:rPr>
              <a:t>6</a:t>
            </a:r>
            <a:r>
              <a:rPr lang="zh-CN" altLang="en-US" sz="3200" b="0" strike="noStrike" spc="-1" dirty="0">
                <a:solidFill>
                  <a:srgbClr val="000000"/>
                </a:solidFill>
                <a:latin typeface="Trebuchet MS"/>
              </a:rPr>
              <a:t>个月</a:t>
            </a:r>
            <a:endParaRPr lang="en-US" sz="32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迅速迭代以紧跟硬件发展的步伐</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从</a:t>
            </a:r>
            <a:r>
              <a:rPr lang="en-US" sz="2800" b="0" strike="noStrike" spc="-1" dirty="0">
                <a:solidFill>
                  <a:srgbClr val="000000"/>
                </a:solidFill>
                <a:latin typeface="Trebuchet MS"/>
              </a:rPr>
              <a:t> 1.0 </a:t>
            </a:r>
            <a:r>
              <a:rPr lang="zh-CN" altLang="en-US" sz="2800" b="0" strike="noStrike" spc="-1" dirty="0">
                <a:solidFill>
                  <a:srgbClr val="000000"/>
                </a:solidFill>
                <a:latin typeface="Trebuchet MS"/>
              </a:rPr>
              <a:t>到</a:t>
            </a:r>
            <a:r>
              <a:rPr lang="en-US" sz="2800" b="0" strike="noStrike" spc="-1" dirty="0">
                <a:solidFill>
                  <a:srgbClr val="000000"/>
                </a:solidFill>
                <a:latin typeface="Trebuchet MS"/>
              </a:rPr>
              <a:t> 1.1 </a:t>
            </a:r>
            <a:r>
              <a:rPr lang="zh-CN" altLang="en-US" sz="2800" b="0" strike="noStrike" spc="-1" dirty="0">
                <a:solidFill>
                  <a:srgbClr val="000000"/>
                </a:solidFill>
                <a:latin typeface="Trebuchet MS"/>
              </a:rPr>
              <a:t>，从 </a:t>
            </a:r>
            <a:r>
              <a:rPr lang="en-US" sz="2800" b="0" strike="noStrike" spc="-1" dirty="0">
                <a:solidFill>
                  <a:srgbClr val="000000"/>
                </a:solidFill>
                <a:latin typeface="Trebuchet MS"/>
              </a:rPr>
              <a:t>1.1 </a:t>
            </a:r>
            <a:r>
              <a:rPr lang="zh-CN" altLang="en-US" sz="2800" b="0" strike="noStrike" spc="-1" dirty="0">
                <a:solidFill>
                  <a:srgbClr val="000000"/>
                </a:solidFill>
                <a:latin typeface="Trebuchet MS"/>
              </a:rPr>
              <a:t>到</a:t>
            </a:r>
            <a:r>
              <a:rPr lang="en-US" sz="2800" b="0" strike="noStrike" spc="-1" dirty="0">
                <a:solidFill>
                  <a:srgbClr val="000000"/>
                </a:solidFill>
                <a:latin typeface="Trebuchet MS"/>
              </a:rPr>
              <a:t> 1.2 </a:t>
            </a:r>
            <a:r>
              <a:rPr lang="en-US" altLang="zh-CN" sz="2800" spc="-1" dirty="0">
                <a:solidFill>
                  <a:srgbClr val="000000"/>
                </a:solidFill>
                <a:latin typeface="Trebuchet MS"/>
              </a:rPr>
              <a:t>18 </a:t>
            </a:r>
            <a:r>
              <a:rPr lang="zh-CN" altLang="en-US" sz="2800" spc="-1" dirty="0">
                <a:solidFill>
                  <a:srgbClr val="000000"/>
                </a:solidFill>
                <a:latin typeface="Trebuchet MS"/>
              </a:rPr>
              <a:t>个月</a:t>
            </a:r>
            <a:r>
              <a:rPr lang="en-US" altLang="zh-CN" sz="2800" spc="-1" dirty="0">
                <a:solidFill>
                  <a:srgbClr val="000000"/>
                </a:solidFill>
                <a:latin typeface="Trebuchet MS"/>
              </a:rPr>
              <a:t> </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既定目标</a:t>
            </a:r>
            <a:r>
              <a:rPr lang="en-US" sz="2800" b="0" strike="noStrike" spc="-1" dirty="0">
                <a:solidFill>
                  <a:srgbClr val="000000"/>
                </a:solidFill>
                <a:latin typeface="Trebuchet MS"/>
              </a:rPr>
              <a:t>: </a:t>
            </a:r>
            <a:r>
              <a:rPr lang="zh-CN" altLang="en-US" sz="2800" b="0" strike="noStrike" spc="-1" dirty="0">
                <a:solidFill>
                  <a:srgbClr val="000000"/>
                </a:solidFill>
                <a:latin typeface="Trebuchet MS"/>
              </a:rPr>
              <a:t>每隔</a:t>
            </a:r>
            <a:r>
              <a:rPr lang="en-US" sz="2800" b="0" strike="noStrike" spc="-1" dirty="0">
                <a:solidFill>
                  <a:srgbClr val="000000"/>
                </a:solidFill>
                <a:latin typeface="Trebuchet MS"/>
              </a:rPr>
              <a:t>18-24 </a:t>
            </a:r>
            <a:r>
              <a:rPr lang="zh-CN" altLang="en-US" sz="2800" b="0" strike="noStrike" spc="-1" dirty="0">
                <a:solidFill>
                  <a:srgbClr val="000000"/>
                </a:solidFill>
                <a:latin typeface="Trebuchet MS"/>
              </a:rPr>
              <a:t>个月发布一个新版本</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spc="-1" dirty="0">
                <a:solidFill>
                  <a:srgbClr val="000000"/>
                </a:solidFill>
                <a:latin typeface="Trebuchet MS"/>
              </a:rPr>
              <a:t>致力于向后兼容以保障软件开发</a:t>
            </a:r>
            <a:endParaRPr lang="en-US" altLang="zh-CN" sz="2800" spc="-1" dirty="0"/>
          </a:p>
        </p:txBody>
      </p:sp>
      <p:sp>
        <p:nvSpPr>
          <p:cNvPr id="574" name="Line 3"/>
          <p:cNvSpPr/>
          <p:nvPr/>
        </p:nvSpPr>
        <p:spPr>
          <a:xfrm>
            <a:off x="190800" y="5350320"/>
            <a:ext cx="6649200" cy="7920"/>
          </a:xfrm>
          <a:prstGeom prst="line">
            <a:avLst/>
          </a:prstGeom>
          <a:ln w="28440">
            <a:solidFill>
              <a:schemeClr val="tx2"/>
            </a:solidFill>
            <a:round/>
          </a:ln>
        </p:spPr>
        <p:style>
          <a:lnRef idx="0">
            <a:scrgbClr r="0" g="0" b="0"/>
          </a:lnRef>
          <a:fillRef idx="0">
            <a:scrgbClr r="0" g="0" b="0"/>
          </a:fillRef>
          <a:effectRef idx="0">
            <a:scrgbClr r="0" g="0" b="0"/>
          </a:effectRef>
          <a:fontRef idx="minor"/>
        </p:style>
      </p:sp>
      <p:sp>
        <p:nvSpPr>
          <p:cNvPr id="575" name="CustomShape 4"/>
          <p:cNvSpPr/>
          <p:nvPr/>
        </p:nvSpPr>
        <p:spPr>
          <a:xfrm>
            <a:off x="-36360" y="5701320"/>
            <a:ext cx="2435040" cy="822600"/>
          </a:xfrm>
          <a:prstGeom prst="rect">
            <a:avLst/>
          </a:prstGeom>
          <a:noFill/>
          <a:ln w="3240">
            <a:noFill/>
          </a:ln>
        </p:spPr>
        <p:style>
          <a:lnRef idx="0">
            <a:scrgbClr r="0" g="0" b="0"/>
          </a:lnRef>
          <a:fillRef idx="0">
            <a:scrgbClr r="0" g="0" b="0"/>
          </a:fillRef>
          <a:effectRef idx="0">
            <a:scrgbClr r="0" g="0" b="0"/>
          </a:effectRef>
          <a:fontRef idx="minor"/>
        </p:style>
        <p:txBody>
          <a:bodyPr lIns="90000" tIns="45000" rIns="90000" bIns="45000"/>
          <a:lstStyle/>
          <a:p>
            <a:pPr algn="ctr">
              <a:lnSpc>
                <a:spcPct val="80000"/>
              </a:lnSpc>
            </a:pPr>
            <a:r>
              <a:rPr lang="en-US" sz="2000" b="0" strike="noStrike" spc="-1" dirty="0" err="1">
                <a:solidFill>
                  <a:srgbClr val="17375E"/>
                </a:solidFill>
                <a:latin typeface="Trebuchet MS"/>
                <a:ea typeface="DejaVu Sans"/>
              </a:rPr>
              <a:t>Khronos</a:t>
            </a:r>
            <a:r>
              <a:rPr lang="en-US" sz="2000" b="0" strike="noStrike" spc="-1" dirty="0">
                <a:solidFill>
                  <a:srgbClr val="17375E"/>
                </a:solidFill>
                <a:latin typeface="Trebuchet MS"/>
                <a:ea typeface="DejaVu Sans"/>
              </a:rPr>
              <a:t> </a:t>
            </a:r>
            <a:r>
              <a:rPr lang="zh-CN" altLang="en-US" sz="2000" b="0" strike="noStrike" spc="-1" dirty="0">
                <a:solidFill>
                  <a:srgbClr val="17375E"/>
                </a:solidFill>
                <a:latin typeface="Trebuchet MS"/>
                <a:ea typeface="DejaVu Sans"/>
              </a:rPr>
              <a:t>公布了</a:t>
            </a:r>
            <a:r>
              <a:rPr lang="en-US" sz="2000" b="1" strike="noStrike" spc="-1" dirty="0">
                <a:solidFill>
                  <a:srgbClr val="17375E"/>
                </a:solidFill>
                <a:latin typeface="Trebuchet MS"/>
                <a:ea typeface="DejaVu Sans"/>
              </a:rPr>
              <a:t>OpenCL 1.0  </a:t>
            </a:r>
            <a:r>
              <a:rPr lang="zh-CN" altLang="en-US" sz="2000" strike="noStrike" spc="-1" dirty="0">
                <a:solidFill>
                  <a:srgbClr val="17375E"/>
                </a:solidFill>
                <a:latin typeface="Trebuchet MS"/>
                <a:ea typeface="DejaVu Sans"/>
              </a:rPr>
              <a:t>细节</a:t>
            </a:r>
            <a:r>
              <a:rPr lang="zh-CN" altLang="en-US" sz="2000" b="0" strike="noStrike" spc="-1" dirty="0">
                <a:solidFill>
                  <a:srgbClr val="17375E"/>
                </a:solidFill>
                <a:latin typeface="Trebuchet MS"/>
                <a:ea typeface="DejaVu Sans"/>
              </a:rPr>
              <a:t>参数</a:t>
            </a:r>
            <a:endParaRPr lang="en-US" sz="2000" b="0" strike="noStrike" spc="-1" dirty="0">
              <a:latin typeface="Arial"/>
            </a:endParaRPr>
          </a:p>
        </p:txBody>
      </p:sp>
      <p:sp>
        <p:nvSpPr>
          <p:cNvPr id="576" name="CustomShape 5"/>
          <p:cNvSpPr/>
          <p:nvPr/>
        </p:nvSpPr>
        <p:spPr>
          <a:xfrm>
            <a:off x="1230120" y="4045320"/>
            <a:ext cx="4298400" cy="1066320"/>
          </a:xfrm>
          <a:prstGeom prst="rect">
            <a:avLst/>
          </a:prstGeom>
          <a:noFill/>
          <a:ln w="3240">
            <a:noFill/>
          </a:ln>
        </p:spPr>
        <p:style>
          <a:lnRef idx="0">
            <a:scrgbClr r="0" g="0" b="0"/>
          </a:lnRef>
          <a:fillRef idx="0">
            <a:scrgbClr r="0" g="0" b="0"/>
          </a:fillRef>
          <a:effectRef idx="0">
            <a:scrgbClr r="0" g="0" b="0"/>
          </a:effectRef>
          <a:fontRef idx="minor"/>
        </p:style>
        <p:txBody>
          <a:bodyPr lIns="90000" tIns="45000" rIns="90000" bIns="45000"/>
          <a:lstStyle/>
          <a:p>
            <a:pPr algn="ctr">
              <a:lnSpc>
                <a:spcPct val="80000"/>
              </a:lnSpc>
            </a:pPr>
            <a:r>
              <a:rPr lang="en-US" sz="2000" b="1" strike="noStrike" spc="-1" dirty="0">
                <a:solidFill>
                  <a:srgbClr val="C0504D"/>
                </a:solidFill>
                <a:latin typeface="Trebuchet MS"/>
                <a:ea typeface="DejaVu Sans"/>
              </a:rPr>
              <a:t>2009</a:t>
            </a:r>
            <a:r>
              <a:rPr lang="zh-CN" altLang="en-US" sz="2000" b="1" strike="noStrike" spc="-1" dirty="0">
                <a:solidFill>
                  <a:srgbClr val="C0504D"/>
                </a:solidFill>
                <a:latin typeface="Trebuchet MS"/>
                <a:ea typeface="DejaVu Sans"/>
              </a:rPr>
              <a:t>年</a:t>
            </a:r>
            <a:endParaRPr lang="en-US" sz="2000" b="0" strike="noStrike" spc="-1" dirty="0">
              <a:latin typeface="Arial"/>
            </a:endParaRPr>
          </a:p>
          <a:p>
            <a:pPr algn="ctr">
              <a:lnSpc>
                <a:spcPct val="80000"/>
              </a:lnSpc>
            </a:pPr>
            <a:r>
              <a:rPr lang="zh-CN" altLang="en-US" sz="2000" b="0" strike="noStrike" spc="-1" dirty="0">
                <a:solidFill>
                  <a:srgbClr val="17375E"/>
                </a:solidFill>
                <a:latin typeface="Trebuchet MS"/>
                <a:ea typeface="DejaVu Sans"/>
              </a:rPr>
              <a:t>多个平台实现多个同样实现</a:t>
            </a:r>
            <a:endParaRPr lang="en-US" sz="2000" b="0" strike="noStrike" spc="-1" dirty="0">
              <a:latin typeface="Arial"/>
            </a:endParaRPr>
          </a:p>
        </p:txBody>
      </p:sp>
      <p:sp>
        <p:nvSpPr>
          <p:cNvPr id="577" name="Line 6"/>
          <p:cNvSpPr/>
          <p:nvPr/>
        </p:nvSpPr>
        <p:spPr>
          <a:xfrm flipV="1">
            <a:off x="1187280" y="5424120"/>
            <a:ext cx="360" cy="190440"/>
          </a:xfrm>
          <a:prstGeom prst="line">
            <a:avLst/>
          </a:prstGeom>
          <a:ln w="3240">
            <a:solidFill>
              <a:schemeClr val="tx2"/>
            </a:solidFill>
            <a:round/>
            <a:tailEnd type="triangle" w="med" len="med"/>
          </a:ln>
        </p:spPr>
        <p:style>
          <a:lnRef idx="0">
            <a:scrgbClr r="0" g="0" b="0"/>
          </a:lnRef>
          <a:fillRef idx="0">
            <a:scrgbClr r="0" g="0" b="0"/>
          </a:fillRef>
          <a:effectRef idx="0">
            <a:scrgbClr r="0" g="0" b="0"/>
          </a:effectRef>
          <a:fontRef idx="minor"/>
        </p:style>
      </p:sp>
      <p:sp>
        <p:nvSpPr>
          <p:cNvPr id="578" name="CustomShape 7"/>
          <p:cNvSpPr/>
          <p:nvPr/>
        </p:nvSpPr>
        <p:spPr>
          <a:xfrm>
            <a:off x="685800" y="4945320"/>
            <a:ext cx="1070640" cy="365760"/>
          </a:xfrm>
          <a:prstGeom prst="rect">
            <a:avLst/>
          </a:prstGeom>
          <a:noFill/>
          <a:ln w="3240">
            <a:noFill/>
          </a:ln>
        </p:spPr>
        <p:style>
          <a:lnRef idx="0">
            <a:scrgbClr r="0" g="0" b="0"/>
          </a:lnRef>
          <a:fillRef idx="0">
            <a:scrgbClr r="0" g="0" b="0"/>
          </a:fillRef>
          <a:effectRef idx="0">
            <a:scrgbClr r="0" g="0" b="0"/>
          </a:effectRef>
          <a:fontRef idx="minor"/>
        </p:style>
        <p:txBody>
          <a:bodyPr wrap="none" lIns="90000" tIns="45000" rIns="90000" bIns="45000"/>
          <a:lstStyle/>
          <a:p>
            <a:pPr algn="ctr">
              <a:lnSpc>
                <a:spcPct val="90000"/>
              </a:lnSpc>
            </a:pPr>
            <a:r>
              <a:rPr lang="en-US" sz="2000" b="1" strike="noStrike" spc="-1" dirty="0">
                <a:solidFill>
                  <a:srgbClr val="C0504D"/>
                </a:solidFill>
                <a:latin typeface="Trebuchet MS"/>
                <a:ea typeface="DejaVu Sans"/>
              </a:rPr>
              <a:t>2008</a:t>
            </a:r>
            <a:r>
              <a:rPr lang="zh-CN" altLang="en-US" sz="2000" b="1" strike="noStrike" spc="-1" dirty="0">
                <a:solidFill>
                  <a:srgbClr val="C0504D"/>
                </a:solidFill>
                <a:latin typeface="Trebuchet MS"/>
                <a:ea typeface="DejaVu Sans"/>
              </a:rPr>
              <a:t>年</a:t>
            </a:r>
            <a:r>
              <a:rPr lang="en-US" altLang="zh-CN" sz="2000" b="1" strike="noStrike" spc="-1" dirty="0">
                <a:solidFill>
                  <a:srgbClr val="C0504D"/>
                </a:solidFill>
                <a:latin typeface="Trebuchet MS"/>
                <a:ea typeface="DejaVu Sans"/>
              </a:rPr>
              <a:t>12</a:t>
            </a:r>
            <a:r>
              <a:rPr lang="zh-CN" altLang="en-US" sz="2000" b="1" strike="noStrike" spc="-1" dirty="0">
                <a:solidFill>
                  <a:srgbClr val="C0504D"/>
                </a:solidFill>
                <a:latin typeface="Trebuchet MS"/>
                <a:ea typeface="DejaVu Sans"/>
              </a:rPr>
              <a:t>月</a:t>
            </a:r>
            <a:endParaRPr lang="en-US" sz="2000" b="0" strike="noStrike" spc="-1" dirty="0">
              <a:latin typeface="Arial"/>
            </a:endParaRPr>
          </a:p>
        </p:txBody>
      </p:sp>
      <p:sp>
        <p:nvSpPr>
          <p:cNvPr id="579" name="CustomShape 8"/>
          <p:cNvSpPr/>
          <p:nvPr/>
        </p:nvSpPr>
        <p:spPr>
          <a:xfrm>
            <a:off x="5191920" y="4920840"/>
            <a:ext cx="992880" cy="365760"/>
          </a:xfrm>
          <a:prstGeom prst="rect">
            <a:avLst/>
          </a:prstGeom>
          <a:noFill/>
          <a:ln w="3240">
            <a:noFill/>
          </a:ln>
        </p:spPr>
        <p:style>
          <a:lnRef idx="0">
            <a:scrgbClr r="0" g="0" b="0"/>
          </a:lnRef>
          <a:fillRef idx="0">
            <a:scrgbClr r="0" g="0" b="0"/>
          </a:fillRef>
          <a:effectRef idx="0">
            <a:scrgbClr r="0" g="0" b="0"/>
          </a:effectRef>
          <a:fontRef idx="minor"/>
        </p:style>
        <p:txBody>
          <a:bodyPr wrap="none" lIns="90000" tIns="45000" rIns="90000" bIns="45000"/>
          <a:lstStyle/>
          <a:p>
            <a:pPr algn="ctr">
              <a:lnSpc>
                <a:spcPct val="90000"/>
              </a:lnSpc>
            </a:pPr>
            <a:r>
              <a:rPr lang="en-US" sz="2000" b="1" strike="noStrike" spc="-1" dirty="0">
                <a:solidFill>
                  <a:srgbClr val="C0504D"/>
                </a:solidFill>
                <a:latin typeface="Trebuchet MS"/>
                <a:ea typeface="DejaVu Sans"/>
              </a:rPr>
              <a:t>2010</a:t>
            </a:r>
            <a:r>
              <a:rPr lang="zh-CN" altLang="en-US" sz="2000" b="1" strike="noStrike" spc="-1" dirty="0">
                <a:solidFill>
                  <a:srgbClr val="C0504D"/>
                </a:solidFill>
                <a:latin typeface="Trebuchet MS"/>
                <a:ea typeface="DejaVu Sans"/>
              </a:rPr>
              <a:t>年</a:t>
            </a:r>
            <a:r>
              <a:rPr lang="en-US" sz="2000" b="1" strike="noStrike" spc="-1" dirty="0">
                <a:solidFill>
                  <a:srgbClr val="C0504D"/>
                </a:solidFill>
                <a:latin typeface="Trebuchet MS"/>
                <a:ea typeface="DejaVu Sans"/>
              </a:rPr>
              <a:t>7</a:t>
            </a:r>
            <a:r>
              <a:rPr lang="zh-CN" altLang="en-US" sz="2000" b="1" strike="noStrike" spc="-1" dirty="0">
                <a:solidFill>
                  <a:srgbClr val="C0504D"/>
                </a:solidFill>
                <a:latin typeface="Trebuchet MS"/>
                <a:ea typeface="DejaVu Sans"/>
              </a:rPr>
              <a:t>月</a:t>
            </a:r>
            <a:endParaRPr lang="en-US" sz="2000" b="0" strike="noStrike" spc="-1" dirty="0">
              <a:latin typeface="Arial"/>
            </a:endParaRPr>
          </a:p>
        </p:txBody>
      </p:sp>
      <p:sp>
        <p:nvSpPr>
          <p:cNvPr id="580" name="Line 9"/>
          <p:cNvSpPr/>
          <p:nvPr/>
        </p:nvSpPr>
        <p:spPr>
          <a:xfrm flipV="1">
            <a:off x="5580000" y="5424120"/>
            <a:ext cx="360" cy="190440"/>
          </a:xfrm>
          <a:prstGeom prst="line">
            <a:avLst/>
          </a:prstGeom>
          <a:ln w="3240">
            <a:solidFill>
              <a:schemeClr val="tx2"/>
            </a:solidFill>
            <a:round/>
            <a:tailEnd type="triangle" w="med" len="med"/>
          </a:ln>
        </p:spPr>
        <p:style>
          <a:lnRef idx="0">
            <a:scrgbClr r="0" g="0" b="0"/>
          </a:lnRef>
          <a:fillRef idx="0">
            <a:scrgbClr r="0" g="0" b="0"/>
          </a:fillRef>
          <a:effectRef idx="0">
            <a:scrgbClr r="0" g="0" b="0"/>
          </a:effectRef>
          <a:fontRef idx="minor"/>
        </p:style>
      </p:sp>
      <p:sp>
        <p:nvSpPr>
          <p:cNvPr id="581" name="Line 10"/>
          <p:cNvSpPr/>
          <p:nvPr/>
        </p:nvSpPr>
        <p:spPr>
          <a:xfrm>
            <a:off x="3457080" y="5092920"/>
            <a:ext cx="360" cy="190440"/>
          </a:xfrm>
          <a:prstGeom prst="line">
            <a:avLst/>
          </a:prstGeom>
          <a:ln w="3240">
            <a:solidFill>
              <a:schemeClr val="tx2"/>
            </a:solidFill>
            <a:round/>
            <a:tailEnd type="triangle" w="med" len="med"/>
          </a:ln>
        </p:spPr>
        <p:style>
          <a:lnRef idx="0">
            <a:scrgbClr r="0" g="0" b="0"/>
          </a:lnRef>
          <a:fillRef idx="0">
            <a:scrgbClr r="0" g="0" b="0"/>
          </a:fillRef>
          <a:effectRef idx="0">
            <a:scrgbClr r="0" g="0" b="0"/>
          </a:effectRef>
          <a:fontRef idx="minor"/>
        </p:style>
      </p:sp>
      <p:sp>
        <p:nvSpPr>
          <p:cNvPr id="582" name="CustomShape 11"/>
          <p:cNvSpPr/>
          <p:nvPr/>
        </p:nvSpPr>
        <p:spPr>
          <a:xfrm>
            <a:off x="3780000" y="5664240"/>
            <a:ext cx="3567240" cy="1309320"/>
          </a:xfrm>
          <a:prstGeom prst="rect">
            <a:avLst/>
          </a:prstGeom>
          <a:noFill/>
          <a:ln w="3240">
            <a:noFill/>
          </a:ln>
        </p:spPr>
        <p:style>
          <a:lnRef idx="0">
            <a:scrgbClr r="0" g="0" b="0"/>
          </a:lnRef>
          <a:fillRef idx="0">
            <a:scrgbClr r="0" g="0" b="0"/>
          </a:fillRef>
          <a:effectRef idx="0">
            <a:scrgbClr r="0" g="0" b="0"/>
          </a:effectRef>
          <a:fontRef idx="minor"/>
        </p:style>
        <p:txBody>
          <a:bodyPr lIns="90000" tIns="45000" rIns="90000" bIns="45000"/>
          <a:lstStyle/>
          <a:p>
            <a:pPr algn="ctr">
              <a:lnSpc>
                <a:spcPct val="80000"/>
              </a:lnSpc>
            </a:pPr>
            <a:r>
              <a:rPr lang="en-US" sz="2000" b="0" strike="noStrike" spc="-1" dirty="0" err="1">
                <a:solidFill>
                  <a:srgbClr val="17375E"/>
                </a:solidFill>
                <a:latin typeface="Trebuchet MS"/>
                <a:ea typeface="DejaVu Sans"/>
              </a:rPr>
              <a:t>Khronos</a:t>
            </a:r>
            <a:r>
              <a:rPr lang="en-US" sz="2000" b="0" strike="noStrike" spc="-1" dirty="0">
                <a:solidFill>
                  <a:srgbClr val="17375E"/>
                </a:solidFill>
                <a:latin typeface="Trebuchet MS"/>
                <a:ea typeface="DejaVu Sans"/>
              </a:rPr>
              <a:t> </a:t>
            </a:r>
            <a:r>
              <a:rPr lang="zh-CN" altLang="en-US" sz="2000" b="0" strike="noStrike" spc="-1" dirty="0">
                <a:solidFill>
                  <a:srgbClr val="17375E"/>
                </a:solidFill>
                <a:latin typeface="Trebuchet MS"/>
                <a:ea typeface="DejaVu Sans"/>
              </a:rPr>
              <a:t>公布了正式版 </a:t>
            </a:r>
            <a:r>
              <a:rPr lang="en-US" sz="2000" b="1" strike="noStrike" spc="-1" dirty="0">
                <a:solidFill>
                  <a:srgbClr val="17375E"/>
                </a:solidFill>
                <a:latin typeface="Trebuchet MS"/>
                <a:ea typeface="DejaVu Sans"/>
              </a:rPr>
              <a:t>OpenCL 1.1  </a:t>
            </a:r>
            <a:r>
              <a:rPr lang="zh-CN" altLang="en-US" sz="2000" b="0" strike="noStrike" spc="-1" dirty="0">
                <a:solidFill>
                  <a:srgbClr val="17375E"/>
                </a:solidFill>
                <a:latin typeface="Trebuchet MS"/>
                <a:ea typeface="DejaVu Sans"/>
              </a:rPr>
              <a:t>细节参数，</a:t>
            </a:r>
            <a:r>
              <a:rPr lang="en-US" sz="2000" b="0" strike="noStrike" spc="-1" dirty="0">
                <a:solidFill>
                  <a:srgbClr val="17375E"/>
                </a:solidFill>
                <a:latin typeface="Trebuchet MS"/>
                <a:ea typeface="DejaVu Sans"/>
              </a:rPr>
              <a:t>  </a:t>
            </a:r>
            <a:r>
              <a:rPr lang="zh-CN" altLang="en-US" sz="2000" b="0" strike="noStrike" spc="-1" dirty="0">
                <a:solidFill>
                  <a:srgbClr val="17375E"/>
                </a:solidFill>
                <a:latin typeface="Trebuchet MS"/>
                <a:ea typeface="DejaVu Sans"/>
              </a:rPr>
              <a:t>不久后就可以得到实现</a:t>
            </a:r>
            <a:endParaRPr lang="en-US" sz="2000" b="0" strike="noStrike" spc="-1" dirty="0">
              <a:latin typeface="Arial"/>
            </a:endParaRPr>
          </a:p>
        </p:txBody>
      </p:sp>
      <p:sp>
        <p:nvSpPr>
          <p:cNvPr id="583" name="CustomShape 12"/>
          <p:cNvSpPr/>
          <p:nvPr/>
        </p:nvSpPr>
        <p:spPr>
          <a:xfrm>
            <a:off x="7542720" y="4907160"/>
            <a:ext cx="1090440" cy="365760"/>
          </a:xfrm>
          <a:prstGeom prst="rect">
            <a:avLst/>
          </a:prstGeom>
          <a:noFill/>
          <a:ln w="3240">
            <a:noFill/>
          </a:ln>
        </p:spPr>
        <p:style>
          <a:lnRef idx="0">
            <a:scrgbClr r="0" g="0" b="0"/>
          </a:lnRef>
          <a:fillRef idx="0">
            <a:scrgbClr r="0" g="0" b="0"/>
          </a:fillRef>
          <a:effectRef idx="0">
            <a:scrgbClr r="0" g="0" b="0"/>
          </a:effectRef>
          <a:fontRef idx="minor"/>
        </p:style>
        <p:txBody>
          <a:bodyPr wrap="none" lIns="90000" tIns="45000" rIns="90000" bIns="45000"/>
          <a:lstStyle/>
          <a:p>
            <a:pPr algn="ctr">
              <a:lnSpc>
                <a:spcPct val="90000"/>
              </a:lnSpc>
            </a:pPr>
            <a:r>
              <a:rPr lang="en-US" sz="2000" b="1" strike="noStrike" spc="-1" dirty="0">
                <a:solidFill>
                  <a:srgbClr val="C0504D"/>
                </a:solidFill>
                <a:latin typeface="Trebuchet MS"/>
                <a:ea typeface="DejaVu Sans"/>
              </a:rPr>
              <a:t>2011</a:t>
            </a:r>
            <a:r>
              <a:rPr lang="zh-CN" altLang="en-US" sz="2000" b="1" strike="noStrike" spc="-1" dirty="0">
                <a:solidFill>
                  <a:srgbClr val="C0504D"/>
                </a:solidFill>
                <a:latin typeface="Trebuchet MS"/>
                <a:ea typeface="DejaVu Sans"/>
              </a:rPr>
              <a:t>年</a:t>
            </a:r>
            <a:r>
              <a:rPr lang="en-US" altLang="zh-CN" sz="2000" b="1" strike="noStrike" spc="-1" dirty="0">
                <a:solidFill>
                  <a:srgbClr val="C0504D"/>
                </a:solidFill>
                <a:latin typeface="Trebuchet MS"/>
                <a:ea typeface="DejaVu Sans"/>
              </a:rPr>
              <a:t>11</a:t>
            </a:r>
            <a:r>
              <a:rPr lang="zh-CN" altLang="en-US" sz="2000" b="1" strike="noStrike" spc="-1" dirty="0">
                <a:solidFill>
                  <a:srgbClr val="C0504D"/>
                </a:solidFill>
                <a:latin typeface="Trebuchet MS"/>
                <a:ea typeface="DejaVu Sans"/>
              </a:rPr>
              <a:t>月</a:t>
            </a:r>
            <a:endParaRPr lang="en-US" sz="2000" b="0" strike="noStrike" spc="-1" dirty="0">
              <a:latin typeface="Arial"/>
            </a:endParaRPr>
          </a:p>
        </p:txBody>
      </p:sp>
      <p:sp>
        <p:nvSpPr>
          <p:cNvPr id="584" name="Line 13"/>
          <p:cNvSpPr/>
          <p:nvPr/>
        </p:nvSpPr>
        <p:spPr>
          <a:xfrm flipV="1">
            <a:off x="8100360" y="5424120"/>
            <a:ext cx="360" cy="190440"/>
          </a:xfrm>
          <a:prstGeom prst="line">
            <a:avLst/>
          </a:prstGeom>
          <a:ln w="3240">
            <a:solidFill>
              <a:schemeClr val="tx2"/>
            </a:solidFill>
            <a:round/>
            <a:tailEnd type="triangle" w="med" len="med"/>
          </a:ln>
        </p:spPr>
        <p:style>
          <a:lnRef idx="0">
            <a:scrgbClr r="0" g="0" b="0"/>
          </a:lnRef>
          <a:fillRef idx="0">
            <a:scrgbClr r="0" g="0" b="0"/>
          </a:fillRef>
          <a:effectRef idx="0">
            <a:scrgbClr r="0" g="0" b="0"/>
          </a:effectRef>
          <a:fontRef idx="minor"/>
        </p:style>
      </p:sp>
      <p:sp>
        <p:nvSpPr>
          <p:cNvPr id="585" name="CustomShape 14"/>
          <p:cNvSpPr/>
          <p:nvPr/>
        </p:nvSpPr>
        <p:spPr>
          <a:xfrm>
            <a:off x="7291440" y="5662080"/>
            <a:ext cx="1851840" cy="578880"/>
          </a:xfrm>
          <a:prstGeom prst="rect">
            <a:avLst/>
          </a:prstGeom>
          <a:noFill/>
          <a:ln w="3240">
            <a:noFill/>
          </a:ln>
        </p:spPr>
        <p:style>
          <a:lnRef idx="0">
            <a:scrgbClr r="0" g="0" b="0"/>
          </a:lnRef>
          <a:fillRef idx="0">
            <a:scrgbClr r="0" g="0" b="0"/>
          </a:fillRef>
          <a:effectRef idx="0">
            <a:scrgbClr r="0" g="0" b="0"/>
          </a:effectRef>
          <a:fontRef idx="minor"/>
        </p:style>
        <p:txBody>
          <a:bodyPr lIns="90000" tIns="45000" rIns="90000" bIns="45000"/>
          <a:lstStyle/>
          <a:p>
            <a:pPr algn="ctr">
              <a:lnSpc>
                <a:spcPct val="80000"/>
              </a:lnSpc>
            </a:pPr>
            <a:r>
              <a:rPr lang="zh-CN" altLang="en-US" sz="2000" b="0" strike="noStrike" spc="-1" dirty="0">
                <a:solidFill>
                  <a:srgbClr val="17375E"/>
                </a:solidFill>
                <a:latin typeface="Trebuchet MS"/>
                <a:ea typeface="DejaVu Sans"/>
              </a:rPr>
              <a:t>发布了 </a:t>
            </a:r>
            <a:r>
              <a:rPr lang="en-US" sz="2000" b="1" strike="noStrike" spc="-1" dirty="0">
                <a:solidFill>
                  <a:srgbClr val="17375E"/>
                </a:solidFill>
                <a:latin typeface="Trebuchet MS"/>
                <a:ea typeface="DejaVu Sans"/>
              </a:rPr>
              <a:t>OpenCL 1.2</a:t>
            </a:r>
            <a:endParaRPr lang="en-US" sz="2000" b="0" strike="noStrike" spc="-1" dirty="0">
              <a:latin typeface="Arial"/>
            </a:endParaRPr>
          </a:p>
        </p:txBody>
      </p:sp>
      <p:sp>
        <p:nvSpPr>
          <p:cNvPr id="586" name="Line 15"/>
          <p:cNvSpPr/>
          <p:nvPr/>
        </p:nvSpPr>
        <p:spPr>
          <a:xfrm>
            <a:off x="7061040" y="5358240"/>
            <a:ext cx="1786320" cy="360"/>
          </a:xfrm>
          <a:prstGeom prst="line">
            <a:avLst/>
          </a:prstGeom>
          <a:ln w="28440">
            <a:solidFill>
              <a:schemeClr val="tx2"/>
            </a:solidFill>
            <a:round/>
            <a:tailEnd type="triangle" w="med" len="med"/>
          </a:ln>
        </p:spPr>
        <p:style>
          <a:lnRef idx="0">
            <a:scrgbClr r="0" g="0" b="0"/>
          </a:lnRef>
          <a:fillRef idx="0">
            <a:scrgbClr r="0" g="0" b="0"/>
          </a:fillRef>
          <a:effectRef idx="0">
            <a:scrgbClr r="0" g="0" b="0"/>
          </a:effectRef>
          <a:fontRef idx="minor"/>
        </p:style>
      </p:sp>
      <p:grpSp>
        <p:nvGrpSpPr>
          <p:cNvPr id="587" name="Group 16"/>
          <p:cNvGrpSpPr/>
          <p:nvPr/>
        </p:nvGrpSpPr>
        <p:grpSpPr>
          <a:xfrm>
            <a:off x="6870240" y="5206680"/>
            <a:ext cx="199080" cy="302400"/>
            <a:chOff x="6870240" y="5206680"/>
            <a:chExt cx="199080" cy="302400"/>
          </a:xfrm>
        </p:grpSpPr>
        <p:sp>
          <p:nvSpPr>
            <p:cNvPr id="588" name="CustomShape 17"/>
            <p:cNvSpPr/>
            <p:nvPr/>
          </p:nvSpPr>
          <p:spPr>
            <a:xfrm rot="16200000" flipH="1">
              <a:off x="6771960" y="5304600"/>
              <a:ext cx="302040" cy="106200"/>
            </a:xfrm>
            <a:prstGeom prst="curvedConnector3">
              <a:avLst>
                <a:gd name="adj1" fmla="val 50000"/>
              </a:avLst>
            </a:prstGeom>
            <a:noFill/>
            <a:ln w="28440">
              <a:solidFill>
                <a:schemeClr val="tx2"/>
              </a:solidFill>
              <a:round/>
            </a:ln>
          </p:spPr>
          <p:style>
            <a:lnRef idx="1">
              <a:schemeClr val="accent1"/>
            </a:lnRef>
            <a:fillRef idx="0">
              <a:schemeClr val="accent1"/>
            </a:fillRef>
            <a:effectRef idx="0">
              <a:schemeClr val="accent1"/>
            </a:effectRef>
            <a:fontRef idx="minor"/>
          </p:style>
        </p:sp>
        <p:sp>
          <p:nvSpPr>
            <p:cNvPr id="589" name="CustomShape 18"/>
            <p:cNvSpPr/>
            <p:nvPr/>
          </p:nvSpPr>
          <p:spPr>
            <a:xfrm rot="16200000" flipH="1">
              <a:off x="6864840" y="5304960"/>
              <a:ext cx="302040" cy="106200"/>
            </a:xfrm>
            <a:prstGeom prst="curvedConnector3">
              <a:avLst>
                <a:gd name="adj1" fmla="val 50000"/>
              </a:avLst>
            </a:prstGeom>
            <a:noFill/>
            <a:ln w="28440">
              <a:solidFill>
                <a:schemeClr val="tx2"/>
              </a:solidFill>
              <a:round/>
            </a:ln>
          </p:spPr>
          <p:style>
            <a:lnRef idx="1">
              <a:schemeClr val="accent1"/>
            </a:lnRef>
            <a:fillRef idx="0">
              <a:schemeClr val="accent1"/>
            </a:fillRef>
            <a:effectRef idx="0">
              <a:schemeClr val="accent1"/>
            </a:effectRef>
            <a:fontRef idx="minor"/>
          </p:style>
        </p:sp>
      </p:gr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4"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Profiling with Events</a:t>
            </a:r>
            <a:endParaRPr lang="en-US" sz="4400" b="0" strike="noStrike" spc="-1">
              <a:latin typeface="Arial"/>
            </a:endParaRPr>
          </a:p>
        </p:txBody>
      </p:sp>
      <p:sp>
        <p:nvSpPr>
          <p:cNvPr id="2295" name="CustomShape 2"/>
          <p:cNvSpPr/>
          <p:nvPr/>
        </p:nvSpPr>
        <p:spPr>
          <a:xfrm>
            <a:off x="179640" y="1600200"/>
            <a:ext cx="8784360" cy="5068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1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OpenCL is a performance oriented language … Hence performance analysis is an essential part of OpenCL programming.</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The OpenCL specification defines a portable way to collect profiling data. </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Can be used with most commands placed on the command queue … includes:</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Commands to read, write, map or copy memory objects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Commands to enqueue kernels, tasks, and native kernels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Commands to Acquire or Release OpenGL objects</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Profiling works by turning an event into an opaque object to hold timing data.  </a:t>
            </a:r>
            <a:endParaRPr lang="en-US" sz="3200" b="0" strike="noStrike" spc="-1">
              <a:latin typeface="Arial"/>
            </a:endParaRPr>
          </a:p>
          <a:p>
            <a:pPr>
              <a:lnSpc>
                <a:spcPct val="100000"/>
              </a:lnSpc>
              <a:spcBef>
                <a:spcPts val="641"/>
              </a:spcBef>
            </a:pPr>
            <a:endParaRPr lang="en-US" sz="3200" b="0" strike="noStrike" spc="-1">
              <a:latin typeface="Arial"/>
            </a:endParaRPr>
          </a:p>
          <a:p>
            <a:pPr>
              <a:lnSpc>
                <a:spcPct val="100000"/>
              </a:lnSpc>
              <a:spcBef>
                <a:spcPts val="641"/>
              </a:spcBef>
            </a:pPr>
            <a:endParaRPr lang="en-US" sz="3200" b="0" strike="noStrike" spc="-1">
              <a:latin typeface="Arial"/>
            </a:endParaRPr>
          </a:p>
        </p:txBody>
      </p:sp>
    </p:spTree>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6" name="CustomShape 1"/>
          <p:cNvSpPr/>
          <p:nvPr/>
        </p:nvSpPr>
        <p:spPr>
          <a:xfrm>
            <a:off x="457200" y="4464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Using the Profiling interface</a:t>
            </a:r>
            <a:endParaRPr lang="en-US" sz="4400" b="0" strike="noStrike" spc="-1">
              <a:latin typeface="Arial"/>
            </a:endParaRPr>
          </a:p>
        </p:txBody>
      </p:sp>
      <p:sp>
        <p:nvSpPr>
          <p:cNvPr id="2297" name="CustomShape 2"/>
          <p:cNvSpPr/>
          <p:nvPr/>
        </p:nvSpPr>
        <p:spPr>
          <a:xfrm>
            <a:off x="179640" y="1168200"/>
            <a:ext cx="8784360" cy="1396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Profiling is enabled when a queue is created with the CL_QUEUE_PROFILING_ENABLE  flag  set.   </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When profiling is enabled, the following function is used to extract the timing data</a:t>
            </a:r>
            <a:endParaRPr lang="en-US" sz="3200" b="0" strike="noStrike" spc="-1">
              <a:latin typeface="Arial"/>
            </a:endParaRPr>
          </a:p>
        </p:txBody>
      </p:sp>
      <p:sp>
        <p:nvSpPr>
          <p:cNvPr id="2298" name="CustomShape 3"/>
          <p:cNvSpPr/>
          <p:nvPr/>
        </p:nvSpPr>
        <p:spPr>
          <a:xfrm>
            <a:off x="1619640" y="3290040"/>
            <a:ext cx="5688000" cy="1919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000" b="1" strike="noStrike" spc="-1">
                <a:solidFill>
                  <a:srgbClr val="8064A2"/>
                </a:solidFill>
                <a:latin typeface="Courier New Bold"/>
                <a:ea typeface="DejaVu Sans"/>
              </a:rPr>
              <a:t>cl_int </a:t>
            </a:r>
            <a:r>
              <a:rPr lang="en-US" sz="2000" b="1" strike="noStrike" spc="-1">
                <a:solidFill>
                  <a:srgbClr val="17375E"/>
                </a:solidFill>
                <a:latin typeface="Courier New Bold"/>
                <a:ea typeface="DejaVu Sans"/>
              </a:rPr>
              <a:t>clGetEventProfilingInfo</a:t>
            </a:r>
            <a:r>
              <a:rPr lang="en-US" sz="2000" b="1" strike="noStrike" spc="-1">
                <a:solidFill>
                  <a:srgbClr val="000000"/>
                </a:solidFill>
                <a:latin typeface="Courier New Bold"/>
                <a:ea typeface="DejaVu Sans"/>
              </a:rPr>
              <a:t>(</a:t>
            </a:r>
            <a:endParaRPr lang="en-US" sz="2000" b="0" strike="noStrike" spc="-1">
              <a:latin typeface="Arial"/>
            </a:endParaRPr>
          </a:p>
          <a:p>
            <a:pPr>
              <a:lnSpc>
                <a:spcPct val="100000"/>
              </a:lnSpc>
            </a:pPr>
            <a:r>
              <a:rPr lang="en-US" sz="2000" b="1" strike="noStrike" spc="-1">
                <a:solidFill>
                  <a:srgbClr val="000000"/>
                </a:solidFill>
                <a:latin typeface="Courier New Bold"/>
                <a:ea typeface="DejaVu Sans"/>
              </a:rPr>
              <a:t>	</a:t>
            </a:r>
            <a:r>
              <a:rPr lang="en-US" sz="2000" b="1" strike="noStrike" spc="-1">
                <a:solidFill>
                  <a:srgbClr val="8064A2"/>
                </a:solidFill>
                <a:latin typeface="Courier New Bold"/>
                <a:ea typeface="DejaVu Sans"/>
              </a:rPr>
              <a:t>cl_event </a:t>
            </a:r>
            <a:r>
              <a:rPr lang="en-US" sz="2000" b="1" strike="noStrike" spc="-1">
                <a:solidFill>
                  <a:srgbClr val="000000"/>
                </a:solidFill>
                <a:latin typeface="Courier New Bold"/>
                <a:ea typeface="DejaVu Sans"/>
              </a:rPr>
              <a:t>event,</a:t>
            </a:r>
            <a:endParaRPr lang="en-US" sz="2000" b="0" strike="noStrike" spc="-1">
              <a:latin typeface="Arial"/>
            </a:endParaRPr>
          </a:p>
          <a:p>
            <a:pPr>
              <a:lnSpc>
                <a:spcPct val="100000"/>
              </a:lnSpc>
            </a:pPr>
            <a:r>
              <a:rPr lang="en-US" sz="2000" b="1" strike="noStrike" spc="-1">
                <a:solidFill>
                  <a:srgbClr val="000000"/>
                </a:solidFill>
                <a:latin typeface="Courier New Bold"/>
                <a:ea typeface="DejaVu Sans"/>
              </a:rPr>
              <a:t>	</a:t>
            </a:r>
            <a:r>
              <a:rPr lang="en-US" sz="2000" b="1" strike="noStrike" spc="-1">
                <a:solidFill>
                  <a:srgbClr val="8064A2"/>
                </a:solidFill>
                <a:latin typeface="Courier New Bold"/>
                <a:ea typeface="DejaVu Sans"/>
              </a:rPr>
              <a:t>cl_profiling_info </a:t>
            </a:r>
            <a:r>
              <a:rPr lang="en-US" sz="2000" b="1" strike="noStrike" spc="-1">
                <a:solidFill>
                  <a:srgbClr val="000000"/>
                </a:solidFill>
                <a:latin typeface="Courier New Bold"/>
                <a:ea typeface="DejaVu Sans"/>
              </a:rPr>
              <a:t>param_name,</a:t>
            </a:r>
            <a:endParaRPr lang="en-US" sz="2000" b="0" strike="noStrike" spc="-1">
              <a:latin typeface="Arial"/>
            </a:endParaRPr>
          </a:p>
          <a:p>
            <a:pPr>
              <a:lnSpc>
                <a:spcPct val="100000"/>
              </a:lnSpc>
            </a:pPr>
            <a:r>
              <a:rPr lang="en-US" sz="2000" b="1" strike="noStrike" spc="-1">
                <a:solidFill>
                  <a:srgbClr val="000000"/>
                </a:solidFill>
                <a:latin typeface="Courier New Bold"/>
                <a:ea typeface="DejaVu Sans"/>
              </a:rPr>
              <a:t>	</a:t>
            </a:r>
            <a:r>
              <a:rPr lang="en-US" sz="2000" b="1" strike="noStrike" spc="-1">
                <a:solidFill>
                  <a:srgbClr val="C0504D"/>
                </a:solidFill>
                <a:latin typeface="Courier New Bold"/>
                <a:ea typeface="DejaVu Sans"/>
              </a:rPr>
              <a:t>size_t </a:t>
            </a:r>
            <a:r>
              <a:rPr lang="en-US" sz="2000" b="1" strike="noStrike" spc="-1">
                <a:solidFill>
                  <a:srgbClr val="000000"/>
                </a:solidFill>
                <a:latin typeface="Courier New Bold"/>
                <a:ea typeface="DejaVu Sans"/>
              </a:rPr>
              <a:t>param_value_size,</a:t>
            </a:r>
            <a:endParaRPr lang="en-US" sz="2000" b="0" strike="noStrike" spc="-1">
              <a:latin typeface="Arial"/>
            </a:endParaRPr>
          </a:p>
          <a:p>
            <a:pPr>
              <a:lnSpc>
                <a:spcPct val="100000"/>
              </a:lnSpc>
            </a:pPr>
            <a:r>
              <a:rPr lang="en-US" sz="2000" b="1" strike="noStrike" spc="-1">
                <a:solidFill>
                  <a:srgbClr val="000000"/>
                </a:solidFill>
                <a:latin typeface="Courier New Bold"/>
                <a:ea typeface="DejaVu Sans"/>
              </a:rPr>
              <a:t>	</a:t>
            </a:r>
            <a:r>
              <a:rPr lang="en-US" sz="2000" b="1" strike="noStrike" spc="-1">
                <a:solidFill>
                  <a:srgbClr val="C0504D"/>
                </a:solidFill>
                <a:latin typeface="Courier New Bold"/>
                <a:ea typeface="DejaVu Sans"/>
              </a:rPr>
              <a:t>void</a:t>
            </a:r>
            <a:r>
              <a:rPr lang="en-US" sz="2000" b="1" strike="noStrike" spc="-1">
                <a:solidFill>
                  <a:srgbClr val="000000"/>
                </a:solidFill>
                <a:latin typeface="Courier New Bold"/>
                <a:ea typeface="DejaVu Sans"/>
              </a:rPr>
              <a:t> *param_value,</a:t>
            </a:r>
            <a:endParaRPr lang="en-US" sz="2000" b="0" strike="noStrike" spc="-1">
              <a:latin typeface="Arial"/>
            </a:endParaRPr>
          </a:p>
          <a:p>
            <a:pPr>
              <a:lnSpc>
                <a:spcPct val="100000"/>
              </a:lnSpc>
            </a:pPr>
            <a:r>
              <a:rPr lang="en-US" sz="2000" b="1" strike="noStrike" spc="-1">
                <a:solidFill>
                  <a:srgbClr val="000000"/>
                </a:solidFill>
                <a:latin typeface="Courier New Bold"/>
                <a:ea typeface="DejaVu Sans"/>
              </a:rPr>
              <a:t>	</a:t>
            </a:r>
            <a:r>
              <a:rPr lang="en-US" sz="2000" b="1" strike="noStrike" spc="-1">
                <a:solidFill>
                  <a:srgbClr val="C0504D"/>
                </a:solidFill>
                <a:latin typeface="Courier New Bold"/>
                <a:ea typeface="DejaVu Sans"/>
              </a:rPr>
              <a:t>size_t </a:t>
            </a:r>
            <a:r>
              <a:rPr lang="en-US" sz="2000" b="1" strike="noStrike" spc="-1">
                <a:solidFill>
                  <a:srgbClr val="000000"/>
                </a:solidFill>
                <a:latin typeface="Courier New Bold"/>
                <a:ea typeface="DejaVu Sans"/>
              </a:rPr>
              <a:t>*param_value_size_ret)</a:t>
            </a:r>
            <a:endParaRPr lang="en-US" sz="2000" b="0" strike="noStrike" spc="-1">
              <a:latin typeface="Arial"/>
            </a:endParaRPr>
          </a:p>
        </p:txBody>
      </p:sp>
      <p:sp>
        <p:nvSpPr>
          <p:cNvPr id="2299" name="CustomShape 4"/>
          <p:cNvSpPr/>
          <p:nvPr/>
        </p:nvSpPr>
        <p:spPr>
          <a:xfrm>
            <a:off x="251640" y="4223160"/>
            <a:ext cx="1655640" cy="1460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4F81BD"/>
                </a:solidFill>
                <a:latin typeface="Trebuchet MS"/>
                <a:ea typeface="DejaVu Sans"/>
              </a:rPr>
              <a:t>Expected and actual size of profiling data.</a:t>
            </a:r>
            <a:endParaRPr lang="en-US" sz="1800" b="0" strike="noStrike" spc="-1">
              <a:latin typeface="Arial"/>
            </a:endParaRPr>
          </a:p>
        </p:txBody>
      </p:sp>
      <p:sp>
        <p:nvSpPr>
          <p:cNvPr id="2300" name="CustomShape 5"/>
          <p:cNvSpPr/>
          <p:nvPr/>
        </p:nvSpPr>
        <p:spPr>
          <a:xfrm flipV="1">
            <a:off x="1835640" y="4436280"/>
            <a:ext cx="689400" cy="15912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301" name="CustomShape 6"/>
          <p:cNvSpPr/>
          <p:nvPr/>
        </p:nvSpPr>
        <p:spPr>
          <a:xfrm>
            <a:off x="1835640" y="4596840"/>
            <a:ext cx="689400" cy="46080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302" name="CustomShape 7"/>
          <p:cNvSpPr/>
          <p:nvPr/>
        </p:nvSpPr>
        <p:spPr>
          <a:xfrm>
            <a:off x="6840720" y="2781000"/>
            <a:ext cx="1655640" cy="11865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4F81BD"/>
                </a:solidFill>
                <a:latin typeface="Trebuchet MS"/>
                <a:ea typeface="DejaVu Sans"/>
              </a:rPr>
              <a:t>Profiling data to query (see next slide)</a:t>
            </a:r>
            <a:endParaRPr lang="en-US" sz="1800" b="0" strike="noStrike" spc="-1">
              <a:latin typeface="Arial"/>
            </a:endParaRPr>
          </a:p>
        </p:txBody>
      </p:sp>
      <p:sp>
        <p:nvSpPr>
          <p:cNvPr id="2303" name="CustomShape 8"/>
          <p:cNvSpPr/>
          <p:nvPr/>
        </p:nvSpPr>
        <p:spPr>
          <a:xfrm flipH="1">
            <a:off x="6083280" y="3357000"/>
            <a:ext cx="756000" cy="68976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304" name="CustomShape 9"/>
          <p:cNvSpPr/>
          <p:nvPr/>
        </p:nvSpPr>
        <p:spPr>
          <a:xfrm>
            <a:off x="7354080" y="4223160"/>
            <a:ext cx="1655640" cy="912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4F81BD"/>
                </a:solidFill>
                <a:latin typeface="Trebuchet MS"/>
                <a:ea typeface="DejaVu Sans"/>
              </a:rPr>
              <a:t>Pointer to memory to hold results</a:t>
            </a:r>
            <a:endParaRPr lang="en-US" sz="1800" b="0" strike="noStrike" spc="-1">
              <a:latin typeface="Arial"/>
            </a:endParaRPr>
          </a:p>
        </p:txBody>
      </p:sp>
      <p:sp>
        <p:nvSpPr>
          <p:cNvPr id="2305" name="CustomShape 10"/>
          <p:cNvSpPr/>
          <p:nvPr/>
        </p:nvSpPr>
        <p:spPr>
          <a:xfrm flipH="1" flipV="1">
            <a:off x="5435280" y="4724280"/>
            <a:ext cx="1917360" cy="2988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Tree>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6"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cl_profiling_info values</a:t>
            </a:r>
            <a:endParaRPr lang="en-US" sz="4400" b="0" strike="noStrike" spc="-1">
              <a:latin typeface="Arial"/>
            </a:endParaRPr>
          </a:p>
        </p:txBody>
      </p:sp>
      <p:sp>
        <p:nvSpPr>
          <p:cNvPr id="2307" name="CustomShape 2"/>
          <p:cNvSpPr/>
          <p:nvPr/>
        </p:nvSpPr>
        <p:spPr>
          <a:xfrm>
            <a:off x="179640" y="1600200"/>
            <a:ext cx="8712360" cy="4996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CL_PROFILING_COMMAND_QUEUED</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the device time in nanoseconds when the command is enqueued in a command-queue by the host. (cl_ulong)</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CL_PROFILING_COMMAND_SUBMIT</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the device time in nanoseconds when the command is submitted to compute device. (cl_ulong)</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CL_PROFILING_COMMAND_START</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the device time in nanoseconds when the command starts execution on the device. (cl_ulong)</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CL_PROFILING_COMMAND_END</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the device time in nanoseconds when the command has finished execution on the device. (cl_ulong)</a:t>
            </a:r>
            <a:endParaRPr lang="en-US" sz="2800" b="0" strike="noStrike" spc="-1">
              <a:latin typeface="Arial"/>
            </a:endParaRPr>
          </a:p>
          <a:p>
            <a:pPr>
              <a:lnSpc>
                <a:spcPct val="100000"/>
              </a:lnSpc>
              <a:spcBef>
                <a:spcPts val="641"/>
              </a:spcBef>
            </a:pPr>
            <a:endParaRPr lang="en-US" sz="2800" b="0" strike="noStrike" spc="-1">
              <a:latin typeface="Arial"/>
            </a:endParaRPr>
          </a:p>
        </p:txBody>
      </p:sp>
    </p:spTree>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8" name="CustomShape 1"/>
          <p:cNvSpPr/>
          <p:nvPr/>
        </p:nvSpPr>
        <p:spPr>
          <a:xfrm>
            <a:off x="457200" y="-171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Profiling Examples</a:t>
            </a:r>
            <a:endParaRPr lang="en-US" sz="4400" b="0" strike="noStrike" spc="-1">
              <a:latin typeface="Arial"/>
            </a:endParaRPr>
          </a:p>
        </p:txBody>
      </p:sp>
      <p:sp>
        <p:nvSpPr>
          <p:cNvPr id="2309" name="CustomShape 2"/>
          <p:cNvSpPr/>
          <p:nvPr/>
        </p:nvSpPr>
        <p:spPr>
          <a:xfrm>
            <a:off x="107640" y="1052640"/>
            <a:ext cx="4387680" cy="5616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320"/>
              </a:spcBef>
            </a:pPr>
            <a:r>
              <a:rPr lang="en-US" sz="1600" b="1" strike="noStrike" spc="-1">
                <a:solidFill>
                  <a:srgbClr val="9BBB59"/>
                </a:solidFill>
                <a:latin typeface="Courier New Bold"/>
              </a:rPr>
              <a:t>cl_event </a:t>
            </a:r>
            <a:r>
              <a:rPr lang="en-US" sz="1600" b="1" strike="noStrike" spc="-1">
                <a:solidFill>
                  <a:srgbClr val="000000"/>
                </a:solidFill>
                <a:latin typeface="Courier New Bold"/>
              </a:rPr>
              <a:t>prof_event;</a:t>
            </a:r>
            <a:endParaRPr lang="en-US" sz="1600" b="0" strike="noStrike" spc="-1">
              <a:latin typeface="Arial"/>
            </a:endParaRPr>
          </a:p>
          <a:p>
            <a:pPr>
              <a:lnSpc>
                <a:spcPct val="100000"/>
              </a:lnSpc>
              <a:spcBef>
                <a:spcPts val="320"/>
              </a:spcBef>
            </a:pPr>
            <a:r>
              <a:rPr lang="en-US" sz="1600" b="1" strike="noStrike" spc="-1">
                <a:solidFill>
                  <a:srgbClr val="9BBB59"/>
                </a:solidFill>
                <a:latin typeface="Courier New Bold"/>
              </a:rPr>
              <a:t>cl_command_queue </a:t>
            </a:r>
            <a:r>
              <a:rPr lang="en-US" sz="1600" b="1" strike="noStrike" spc="-1">
                <a:solidFill>
                  <a:srgbClr val="000000"/>
                </a:solidFill>
                <a:latin typeface="Courier New Bold"/>
              </a:rPr>
              <a:t>comm; </a:t>
            </a:r>
            <a:endParaRPr lang="en-US" sz="1600" b="0" strike="noStrike" spc="-1">
              <a:latin typeface="Arial"/>
            </a:endParaRPr>
          </a:p>
          <a:p>
            <a:pPr>
              <a:lnSpc>
                <a:spcPct val="100000"/>
              </a:lnSpc>
              <a:spcBef>
                <a:spcPts val="320"/>
              </a:spcBef>
            </a:pP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comm = </a:t>
            </a:r>
            <a:r>
              <a:rPr lang="en-US" sz="1600" b="1" strike="noStrike" spc="-1">
                <a:solidFill>
                  <a:srgbClr val="17375E"/>
                </a:solidFill>
                <a:latin typeface="Courier New Bold"/>
              </a:rPr>
              <a:t>clCreateCommandQueue</a:t>
            </a:r>
            <a:r>
              <a:rPr lang="en-US" sz="1600" b="1" strike="noStrike" spc="-1">
                <a:solidFill>
                  <a:srgbClr val="000000"/>
                </a:solidFill>
                <a:latin typeface="Courier New Bold"/>
              </a:rPr>
              <a:t>(</a:t>
            </a: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       context, device_id, </a:t>
            </a: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      CL_QUEUE_PROFILING_ENABLE, </a:t>
            </a: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       &amp;err);</a:t>
            </a: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 </a:t>
            </a: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err = </a:t>
            </a:r>
            <a:r>
              <a:rPr lang="en-US" sz="1600" b="1" strike="noStrike" spc="-1">
                <a:solidFill>
                  <a:srgbClr val="17375E"/>
                </a:solidFill>
                <a:latin typeface="Courier New Bold"/>
              </a:rPr>
              <a:t>clEnqueueNDRangeKernel</a:t>
            </a:r>
            <a:r>
              <a:rPr lang="en-US" sz="1600" b="1" strike="noStrike" spc="-1">
                <a:solidFill>
                  <a:srgbClr val="000000"/>
                </a:solidFill>
                <a:latin typeface="Courier New Bold"/>
              </a:rPr>
              <a:t>(</a:t>
            </a: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          comm, kernel, </a:t>
            </a: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          nd, NULL, global, NULL, </a:t>
            </a: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          0, NULL, prof_event);</a:t>
            </a: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 </a:t>
            </a:r>
            <a:endParaRPr lang="en-US" sz="1600" b="0" strike="noStrike" spc="-1">
              <a:latin typeface="Arial"/>
            </a:endParaRPr>
          </a:p>
          <a:p>
            <a:pPr>
              <a:lnSpc>
                <a:spcPct val="100000"/>
              </a:lnSpc>
              <a:spcBef>
                <a:spcPts val="320"/>
              </a:spcBef>
            </a:pPr>
            <a:r>
              <a:rPr lang="en-US" sz="1600" b="1" strike="noStrike" spc="-1">
                <a:solidFill>
                  <a:srgbClr val="17375E"/>
                </a:solidFill>
                <a:latin typeface="Courier New Bold"/>
              </a:rPr>
              <a:t>clFinish</a:t>
            </a:r>
            <a:r>
              <a:rPr lang="en-US" sz="1600" b="1" strike="noStrike" spc="-1">
                <a:solidFill>
                  <a:srgbClr val="000000"/>
                </a:solidFill>
                <a:latin typeface="Courier New Bold"/>
              </a:rPr>
              <a:t>(comm);</a:t>
            </a: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err = </a:t>
            </a:r>
            <a:r>
              <a:rPr lang="en-US" sz="1600" b="1" strike="noStrike" spc="-1">
                <a:solidFill>
                  <a:srgbClr val="17375E"/>
                </a:solidFill>
                <a:latin typeface="Courier New Bold"/>
              </a:rPr>
              <a:t>clWaitForEvents</a:t>
            </a:r>
            <a:r>
              <a:rPr lang="en-US" sz="1600" b="1" strike="noStrike" spc="-1">
                <a:solidFill>
                  <a:srgbClr val="000000"/>
                </a:solidFill>
                <a:latin typeface="Courier New Bold"/>
              </a:rPr>
              <a:t>(1, &amp;prof_event );</a:t>
            </a: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 </a:t>
            </a:r>
            <a:endParaRPr lang="en-US" sz="1600" b="0" strike="noStrike" spc="-1">
              <a:latin typeface="Arial"/>
            </a:endParaRPr>
          </a:p>
          <a:p>
            <a:pPr>
              <a:lnSpc>
                <a:spcPct val="100000"/>
              </a:lnSpc>
              <a:spcBef>
                <a:spcPts val="320"/>
              </a:spcBef>
            </a:pPr>
            <a:endParaRPr lang="en-US" sz="1600" b="0" strike="noStrike" spc="-1">
              <a:latin typeface="Arial"/>
            </a:endParaRPr>
          </a:p>
        </p:txBody>
      </p:sp>
      <p:sp>
        <p:nvSpPr>
          <p:cNvPr id="2310" name="CustomShape 3"/>
          <p:cNvSpPr/>
          <p:nvPr/>
        </p:nvSpPr>
        <p:spPr>
          <a:xfrm>
            <a:off x="4648320" y="1052640"/>
            <a:ext cx="4387680" cy="5616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a:lnSpc>
                <a:spcPct val="100000"/>
              </a:lnSpc>
              <a:spcBef>
                <a:spcPts val="320"/>
              </a:spcBef>
            </a:pPr>
            <a:r>
              <a:rPr lang="en-US" sz="1600" b="1" strike="noStrike" spc="-1">
                <a:solidFill>
                  <a:srgbClr val="9BBB59"/>
                </a:solidFill>
                <a:latin typeface="Courier New Bold"/>
              </a:rPr>
              <a:t>cl_ulong </a:t>
            </a:r>
            <a:r>
              <a:rPr lang="en-US" sz="1600" b="1" strike="noStrike" spc="-1">
                <a:solidFill>
                  <a:srgbClr val="000000"/>
                </a:solidFill>
                <a:latin typeface="Courier New Bold"/>
              </a:rPr>
              <a:t>start_time, end_time;</a:t>
            </a:r>
            <a:endParaRPr lang="en-US" sz="1600" b="0" strike="noStrike" spc="-1">
              <a:latin typeface="Arial"/>
            </a:endParaRPr>
          </a:p>
          <a:p>
            <a:pPr>
              <a:lnSpc>
                <a:spcPct val="100000"/>
              </a:lnSpc>
              <a:spcBef>
                <a:spcPts val="320"/>
              </a:spcBef>
            </a:pPr>
            <a:r>
              <a:rPr lang="en-US" sz="1600" b="1" strike="noStrike" spc="-1">
                <a:solidFill>
                  <a:srgbClr val="C0504D"/>
                </a:solidFill>
                <a:latin typeface="Courier New Bold"/>
              </a:rPr>
              <a:t>size_t </a:t>
            </a:r>
            <a:r>
              <a:rPr lang="en-US" sz="1600" b="1" strike="noStrike" spc="-1">
                <a:solidFill>
                  <a:srgbClr val="000000"/>
                </a:solidFill>
                <a:latin typeface="Courier New Bold"/>
              </a:rPr>
              <a:t>return_bytes;</a:t>
            </a: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 </a:t>
            </a: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err = </a:t>
            </a:r>
            <a:r>
              <a:rPr lang="en-US" sz="1600" b="1" strike="noStrike" spc="-1">
                <a:solidFill>
                  <a:srgbClr val="17375E"/>
                </a:solidFill>
                <a:latin typeface="Courier New Bold"/>
              </a:rPr>
              <a:t>clGetEventProfilingInfo</a:t>
            </a:r>
            <a:r>
              <a:rPr lang="en-US" sz="1600" b="1" strike="noStrike" spc="-1">
                <a:solidFill>
                  <a:srgbClr val="000000"/>
                </a:solidFill>
                <a:latin typeface="Courier New Bold"/>
              </a:rPr>
              <a:t>(</a:t>
            </a: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	 prof_event,</a:t>
            </a: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	  CL_PROFILING_COMMAND_QUEUED,</a:t>
            </a: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	  </a:t>
            </a:r>
            <a:r>
              <a:rPr lang="en-US" sz="1600" b="1" strike="noStrike" spc="-1">
                <a:solidFill>
                  <a:srgbClr val="17375E"/>
                </a:solidFill>
                <a:latin typeface="Courier New Bold"/>
              </a:rPr>
              <a:t>sizeof</a:t>
            </a:r>
            <a:r>
              <a:rPr lang="en-US" sz="1600" b="1" strike="noStrike" spc="-1">
                <a:solidFill>
                  <a:srgbClr val="000000"/>
                </a:solidFill>
                <a:latin typeface="Courier New Bold"/>
              </a:rPr>
              <a:t>(</a:t>
            </a:r>
            <a:r>
              <a:rPr lang="en-US" sz="1600" b="1" strike="noStrike" spc="-1">
                <a:solidFill>
                  <a:srgbClr val="9BBB59"/>
                </a:solidFill>
                <a:latin typeface="Courier New Bold"/>
              </a:rPr>
              <a:t>cl_ulong</a:t>
            </a:r>
            <a:r>
              <a:rPr lang="en-US" sz="1600" b="1" strike="noStrike" spc="-1">
                <a:solidFill>
                  <a:srgbClr val="000000"/>
                </a:solidFill>
                <a:latin typeface="Courier New Bold"/>
              </a:rPr>
              <a:t>),  </a:t>
            </a: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	  &amp;start_time,</a:t>
            </a: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	  &amp;return_bytes);</a:t>
            </a: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 </a:t>
            </a: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err = </a:t>
            </a:r>
            <a:r>
              <a:rPr lang="en-US" sz="1600" b="1" strike="noStrike" spc="-1">
                <a:solidFill>
                  <a:srgbClr val="17375E"/>
                </a:solidFill>
                <a:latin typeface="Courier New Bold"/>
              </a:rPr>
              <a:t>clGetEventProfilingInfo</a:t>
            </a:r>
            <a:r>
              <a:rPr lang="en-US" sz="1600" b="1" strike="noStrike" spc="-1">
                <a:solidFill>
                  <a:srgbClr val="000000"/>
                </a:solidFill>
                <a:latin typeface="Courier New Bold"/>
              </a:rPr>
              <a:t>(</a:t>
            </a: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	  prof_event,</a:t>
            </a: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	  CL_PROFILING_COMMAND_END,</a:t>
            </a: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	  </a:t>
            </a:r>
            <a:r>
              <a:rPr lang="en-US" sz="1600" b="1" strike="noStrike" spc="-1">
                <a:solidFill>
                  <a:srgbClr val="17375E"/>
                </a:solidFill>
                <a:latin typeface="Courier New Bold"/>
              </a:rPr>
              <a:t>sizeof</a:t>
            </a:r>
            <a:r>
              <a:rPr lang="en-US" sz="1600" b="1" strike="noStrike" spc="-1">
                <a:solidFill>
                  <a:srgbClr val="000000"/>
                </a:solidFill>
                <a:latin typeface="Courier New Bold"/>
              </a:rPr>
              <a:t>(</a:t>
            </a:r>
            <a:r>
              <a:rPr lang="en-US" sz="1600" b="1" strike="noStrike" spc="-1">
                <a:solidFill>
                  <a:srgbClr val="9BBB59"/>
                </a:solidFill>
                <a:latin typeface="Courier New Bold"/>
              </a:rPr>
              <a:t>cl_ulong</a:t>
            </a:r>
            <a:r>
              <a:rPr lang="en-US" sz="1600" b="1" strike="noStrike" spc="-1">
                <a:solidFill>
                  <a:srgbClr val="000000"/>
                </a:solidFill>
                <a:latin typeface="Courier New Bold"/>
              </a:rPr>
              <a:t>), </a:t>
            </a: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	  &amp;end_time,</a:t>
            </a: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	  &amp;return_bytes);</a:t>
            </a:r>
            <a:endParaRPr lang="en-US" sz="1600" b="0" strike="noStrike" spc="-1">
              <a:latin typeface="Arial"/>
            </a:endParaRPr>
          </a:p>
          <a:p>
            <a:pPr>
              <a:lnSpc>
                <a:spcPct val="100000"/>
              </a:lnSpc>
              <a:spcBef>
                <a:spcPts val="320"/>
              </a:spcBef>
            </a:pP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run_time =(</a:t>
            </a:r>
            <a:r>
              <a:rPr lang="en-US" sz="1600" b="1" strike="noStrike" spc="-1">
                <a:solidFill>
                  <a:srgbClr val="C0504D"/>
                </a:solidFill>
                <a:latin typeface="Courier New Bold"/>
              </a:rPr>
              <a:t>double</a:t>
            </a:r>
            <a:r>
              <a:rPr lang="en-US" sz="1600" b="1" strike="noStrike" spc="-1">
                <a:solidFill>
                  <a:srgbClr val="000000"/>
                </a:solidFill>
                <a:latin typeface="Courier New Bold"/>
              </a:rPr>
              <a:t>)(end_time - start_time);</a:t>
            </a:r>
            <a:endParaRPr lang="en-US" sz="1600" b="0" strike="noStrike" spc="-1">
              <a:latin typeface="Arial"/>
            </a:endParaRPr>
          </a:p>
          <a:p>
            <a:pPr>
              <a:lnSpc>
                <a:spcPct val="100000"/>
              </a:lnSpc>
              <a:spcBef>
                <a:spcPts val="320"/>
              </a:spcBef>
            </a:pPr>
            <a:endParaRPr lang="en-US" sz="1600" b="0" strike="noStrike" spc="-1">
              <a:latin typeface="Arial"/>
            </a:endParaRPr>
          </a:p>
          <a:p>
            <a:pPr>
              <a:lnSpc>
                <a:spcPct val="100000"/>
              </a:lnSpc>
              <a:spcBef>
                <a:spcPts val="320"/>
              </a:spcBef>
            </a:pPr>
            <a:endParaRPr lang="en-US" sz="1600" b="0" strike="noStrike" spc="-1">
              <a:latin typeface="Arial"/>
            </a:endParaRPr>
          </a:p>
        </p:txBody>
      </p:sp>
      <p:sp>
        <p:nvSpPr>
          <p:cNvPr id="2311" name="CustomShape 4"/>
          <p:cNvSpPr/>
          <p:nvPr/>
        </p:nvSpPr>
        <p:spPr>
          <a:xfrm>
            <a:off x="539640" y="2493000"/>
            <a:ext cx="3671640" cy="431280"/>
          </a:xfrm>
          <a:prstGeom prst="ellipse">
            <a:avLst/>
          </a:prstGeom>
          <a:noFill/>
          <a:ln>
            <a:round/>
          </a:ln>
        </p:spPr>
        <p:style>
          <a:lnRef idx="2">
            <a:schemeClr val="accent1">
              <a:shade val="50000"/>
            </a:schemeClr>
          </a:lnRef>
          <a:fillRef idx="1">
            <a:schemeClr val="accent1"/>
          </a:fillRef>
          <a:effectRef idx="0">
            <a:schemeClr val="accent1"/>
          </a:effectRef>
          <a:fontRef idx="minor"/>
        </p:style>
      </p:sp>
      <p:sp>
        <p:nvSpPr>
          <p:cNvPr id="2312" name="CustomShape 5"/>
          <p:cNvSpPr/>
          <p:nvPr/>
        </p:nvSpPr>
        <p:spPr>
          <a:xfrm>
            <a:off x="2483640" y="4221000"/>
            <a:ext cx="1295280" cy="431280"/>
          </a:xfrm>
          <a:prstGeom prst="ellipse">
            <a:avLst/>
          </a:prstGeom>
          <a:noFill/>
          <a:ln>
            <a:round/>
          </a:ln>
        </p:spPr>
        <p:style>
          <a:lnRef idx="2">
            <a:schemeClr val="accent1">
              <a:shade val="50000"/>
            </a:schemeClr>
          </a:lnRef>
          <a:fillRef idx="1">
            <a:schemeClr val="accent1"/>
          </a:fillRef>
          <a:effectRef idx="0">
            <a:schemeClr val="accent1"/>
          </a:effectRef>
          <a:fontRef idx="minor"/>
        </p:style>
      </p:sp>
      <p:sp>
        <p:nvSpPr>
          <p:cNvPr id="2313" name="CustomShape 6"/>
          <p:cNvSpPr/>
          <p:nvPr/>
        </p:nvSpPr>
        <p:spPr>
          <a:xfrm>
            <a:off x="4212000" y="1664640"/>
            <a:ext cx="4607640" cy="2231640"/>
          </a:xfrm>
          <a:prstGeom prst="ellipse">
            <a:avLst/>
          </a:prstGeom>
          <a:noFill/>
          <a:ln>
            <a:round/>
          </a:ln>
        </p:spPr>
        <p:style>
          <a:lnRef idx="2">
            <a:schemeClr val="accent1">
              <a:shade val="50000"/>
            </a:schemeClr>
          </a:lnRef>
          <a:fillRef idx="1">
            <a:schemeClr val="accent1"/>
          </a:fillRef>
          <a:effectRef idx="0">
            <a:schemeClr val="accent1"/>
          </a:effectRef>
          <a:fontRef idx="minor"/>
        </p:style>
      </p:sp>
      <p:sp>
        <p:nvSpPr>
          <p:cNvPr id="2314" name="CustomShape 7"/>
          <p:cNvSpPr/>
          <p:nvPr/>
        </p:nvSpPr>
        <p:spPr>
          <a:xfrm>
            <a:off x="3996000" y="3944160"/>
            <a:ext cx="5184000" cy="2015640"/>
          </a:xfrm>
          <a:prstGeom prst="ellipse">
            <a:avLst/>
          </a:prstGeom>
          <a:noFill/>
          <a:ln>
            <a:round/>
          </a:ln>
        </p:spPr>
        <p:style>
          <a:lnRef idx="2">
            <a:schemeClr val="accent1">
              <a:shade val="50000"/>
            </a:schemeClr>
          </a:lnRef>
          <a:fillRef idx="1">
            <a:schemeClr val="accent1"/>
          </a:fillRef>
          <a:effectRef idx="0">
            <a:schemeClr val="accent1"/>
          </a:effectRef>
          <a:fontRef idx="minor"/>
        </p:style>
      </p:sp>
    </p:spTree>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5" name="CustomShape 1"/>
          <p:cNvSpPr/>
          <p:nvPr/>
        </p:nvSpPr>
        <p:spPr>
          <a:xfrm>
            <a:off x="107640" y="-17136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a:bodyPr>
          <a:lstStyle/>
          <a:p>
            <a:pPr algn="ctr">
              <a:lnSpc>
                <a:spcPct val="100000"/>
              </a:lnSpc>
            </a:pPr>
            <a:r>
              <a:rPr lang="en-US" sz="4400" b="0" strike="noStrike" spc="-1">
                <a:solidFill>
                  <a:srgbClr val="000000"/>
                </a:solidFill>
                <a:latin typeface="Trebuchet MS"/>
              </a:rPr>
              <a:t>Events inside Kernels … Async. copy</a:t>
            </a:r>
            <a:endParaRPr lang="en-US" sz="4400" b="0" strike="noStrike" spc="-1">
              <a:latin typeface="Arial"/>
            </a:endParaRPr>
          </a:p>
        </p:txBody>
      </p:sp>
      <p:sp>
        <p:nvSpPr>
          <p:cNvPr id="2316" name="CustomShape 2"/>
          <p:cNvSpPr/>
          <p:nvPr/>
        </p:nvSpPr>
        <p:spPr>
          <a:xfrm>
            <a:off x="107640" y="980640"/>
            <a:ext cx="5832000" cy="5144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281"/>
              </a:spcBef>
            </a:pPr>
            <a:r>
              <a:rPr lang="en-US" sz="1400" b="1" strike="noStrike" spc="-1">
                <a:solidFill>
                  <a:srgbClr val="000000"/>
                </a:solidFill>
                <a:latin typeface="Courier New Bold"/>
              </a:rPr>
              <a:t>// A, B, C kernel args … global  buffers.  </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 Bwrk is a local buffer</a:t>
            </a:r>
            <a:endParaRPr lang="en-US" sz="1400" b="0" strike="noStrike" spc="-1">
              <a:latin typeface="Arial"/>
            </a:endParaRPr>
          </a:p>
          <a:p>
            <a:pPr>
              <a:lnSpc>
                <a:spcPct val="100000"/>
              </a:lnSpc>
              <a:spcBef>
                <a:spcPts val="281"/>
              </a:spcBef>
            </a:pPr>
            <a:endParaRPr lang="en-US" sz="1400" b="0" strike="noStrike" spc="-1">
              <a:latin typeface="Arial"/>
            </a:endParaRPr>
          </a:p>
          <a:p>
            <a:pPr>
              <a:lnSpc>
                <a:spcPct val="100000"/>
              </a:lnSpc>
              <a:spcBef>
                <a:spcPts val="281"/>
              </a:spcBef>
            </a:pPr>
            <a:r>
              <a:rPr lang="en-US" sz="1400" b="1" strike="noStrike" spc="-1">
                <a:solidFill>
                  <a:srgbClr val="4F81BD"/>
                </a:solidFill>
                <a:latin typeface="Courier New Bold"/>
              </a:rPr>
              <a:t>for</a:t>
            </a:r>
            <a:r>
              <a:rPr lang="en-US" sz="1400" b="1" strike="noStrike" spc="-1">
                <a:solidFill>
                  <a:srgbClr val="000000"/>
                </a:solidFill>
                <a:latin typeface="Courier New Bold"/>
              </a:rPr>
              <a:t>(k=0;k&lt;Pdim;k++)</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          Awrk[k] = A[i*Ndim+k];  </a:t>
            </a:r>
            <a:endParaRPr lang="en-US" sz="1400" b="0" strike="noStrike" spc="-1">
              <a:latin typeface="Arial"/>
            </a:endParaRPr>
          </a:p>
          <a:p>
            <a:pPr>
              <a:lnSpc>
                <a:spcPct val="100000"/>
              </a:lnSpc>
              <a:spcBef>
                <a:spcPts val="281"/>
              </a:spcBef>
            </a:pPr>
            <a:endParaRPr lang="en-US" sz="1400" b="0" strike="noStrike" spc="-1">
              <a:latin typeface="Arial"/>
            </a:endParaRPr>
          </a:p>
          <a:p>
            <a:pPr>
              <a:lnSpc>
                <a:spcPct val="100000"/>
              </a:lnSpc>
              <a:spcBef>
                <a:spcPts val="281"/>
              </a:spcBef>
            </a:pPr>
            <a:r>
              <a:rPr lang="en-US" sz="1400" b="1" strike="noStrike" spc="-1">
                <a:solidFill>
                  <a:srgbClr val="4F81BD"/>
                </a:solidFill>
                <a:latin typeface="Courier New Bold"/>
              </a:rPr>
              <a:t>for</a:t>
            </a:r>
            <a:r>
              <a:rPr lang="en-US" sz="1400" b="1" strike="noStrike" spc="-1">
                <a:solidFill>
                  <a:srgbClr val="000000"/>
                </a:solidFill>
                <a:latin typeface="Courier New Bold"/>
              </a:rPr>
              <a:t>(j=0;j&lt;Mdim;j++){</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    event_t ev_cp  = </a:t>
            </a:r>
            <a:r>
              <a:rPr lang="en-US" sz="1400" b="1" strike="noStrike" spc="-1">
                <a:solidFill>
                  <a:srgbClr val="17375E"/>
                </a:solidFill>
                <a:latin typeface="Courier New Bold"/>
              </a:rPr>
              <a:t>async_work_group_copy</a:t>
            </a:r>
            <a:r>
              <a:rPr lang="en-US" sz="1400" b="1" strike="noStrike" spc="-1">
                <a:solidFill>
                  <a:srgbClr val="000000"/>
                </a:solidFill>
                <a:latin typeface="Courier New Bold"/>
              </a:rPr>
              <a:t>( </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        (</a:t>
            </a:r>
            <a:r>
              <a:rPr lang="en-US" sz="1400" b="1" strike="noStrike" spc="-1">
                <a:solidFill>
                  <a:srgbClr val="9BBB59"/>
                </a:solidFill>
                <a:latin typeface="Courier New Bold"/>
              </a:rPr>
              <a:t>__local</a:t>
            </a:r>
            <a:r>
              <a:rPr lang="en-US" sz="1400" b="1" strike="noStrike" spc="-1">
                <a:solidFill>
                  <a:srgbClr val="000000"/>
                </a:solidFill>
                <a:latin typeface="Courier New Bold"/>
              </a:rPr>
              <a:t> </a:t>
            </a:r>
            <a:r>
              <a:rPr lang="en-US" sz="1400" b="1" strike="noStrike" spc="-1">
                <a:solidFill>
                  <a:srgbClr val="C0504D"/>
                </a:solidFill>
                <a:latin typeface="Courier New Bold"/>
              </a:rPr>
              <a:t>float</a:t>
            </a:r>
            <a:r>
              <a:rPr lang="en-US" sz="1400" b="1" strike="noStrike" spc="-1">
                <a:solidFill>
                  <a:srgbClr val="000000"/>
                </a:solidFill>
                <a:latin typeface="Courier New Bold"/>
              </a:rPr>
              <a:t>*) Bwrk, (</a:t>
            </a:r>
            <a:r>
              <a:rPr lang="en-US" sz="1400" b="1" strike="noStrike" spc="-1">
                <a:solidFill>
                  <a:srgbClr val="9BBB59"/>
                </a:solidFill>
                <a:latin typeface="Courier New Bold"/>
              </a:rPr>
              <a:t>__global</a:t>
            </a:r>
            <a:r>
              <a:rPr lang="en-US" sz="1400" b="1" strike="noStrike" spc="-1">
                <a:solidFill>
                  <a:srgbClr val="C0504D"/>
                </a:solidFill>
                <a:latin typeface="Courier New Bold"/>
              </a:rPr>
              <a:t> float</a:t>
            </a:r>
            <a:r>
              <a:rPr lang="en-US" sz="1400" b="1" strike="noStrike" spc="-1">
                <a:solidFill>
                  <a:srgbClr val="000000"/>
                </a:solidFill>
                <a:latin typeface="Courier New Bold"/>
              </a:rPr>
              <a:t>*) B,</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        (</a:t>
            </a:r>
            <a:r>
              <a:rPr lang="en-US" sz="1400" b="1" strike="noStrike" spc="-1">
                <a:solidFill>
                  <a:srgbClr val="C0504D"/>
                </a:solidFill>
                <a:latin typeface="Courier New Bold"/>
              </a:rPr>
              <a:t>size_t</a:t>
            </a:r>
            <a:r>
              <a:rPr lang="en-US" sz="1400" b="1" strike="noStrike" spc="-1">
                <a:solidFill>
                  <a:srgbClr val="000000"/>
                </a:solidFill>
                <a:latin typeface="Courier New Bold"/>
              </a:rPr>
              <a:t>) Pdim, (</a:t>
            </a:r>
            <a:r>
              <a:rPr lang="en-US" sz="1400" b="1" strike="noStrike" spc="-1">
                <a:solidFill>
                  <a:srgbClr val="9BBB59"/>
                </a:solidFill>
                <a:latin typeface="Courier New Bold"/>
              </a:rPr>
              <a:t>event_t</a:t>
            </a:r>
            <a:r>
              <a:rPr lang="en-US" sz="1400" b="1" strike="noStrike" spc="-1">
                <a:solidFill>
                  <a:srgbClr val="000000"/>
                </a:solidFill>
                <a:latin typeface="Courier New Bold"/>
              </a:rPr>
              <a:t>) 0); </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 </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    </a:t>
            </a:r>
            <a:r>
              <a:rPr lang="en-US" sz="1400" b="1" strike="noStrike" spc="-1">
                <a:solidFill>
                  <a:srgbClr val="17375E"/>
                </a:solidFill>
                <a:latin typeface="Courier New Bold"/>
              </a:rPr>
              <a:t>wait_group_events</a:t>
            </a:r>
            <a:r>
              <a:rPr lang="en-US" sz="1400" b="1" strike="noStrike" spc="-1">
                <a:solidFill>
                  <a:srgbClr val="000000"/>
                </a:solidFill>
                <a:latin typeface="Courier New Bold"/>
              </a:rPr>
              <a:t>(1, &amp;ev_cp);</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 </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    </a:t>
            </a:r>
            <a:r>
              <a:rPr lang="en-US" sz="1400" b="1" strike="noStrike" spc="-1">
                <a:solidFill>
                  <a:srgbClr val="4F81BD"/>
                </a:solidFill>
                <a:latin typeface="Courier New Bold"/>
              </a:rPr>
              <a:t>for</a:t>
            </a:r>
            <a:r>
              <a:rPr lang="en-US" sz="1400" b="1" strike="noStrike" spc="-1">
                <a:solidFill>
                  <a:srgbClr val="000000"/>
                </a:solidFill>
                <a:latin typeface="Courier New Bold"/>
              </a:rPr>
              <a:t>(k=0, tmp= 0.0;k&lt;Pdim;k++) </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           tmp  += Awrk[k] *  Bwrk[k]; </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    C[i*Ndim+j] = tmp; </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a:t>
            </a:r>
            <a:endParaRPr lang="en-US" sz="1400" b="0" strike="noStrike" spc="-1">
              <a:latin typeface="Arial"/>
            </a:endParaRPr>
          </a:p>
          <a:p>
            <a:pPr>
              <a:lnSpc>
                <a:spcPct val="100000"/>
              </a:lnSpc>
              <a:spcBef>
                <a:spcPts val="281"/>
              </a:spcBef>
            </a:pPr>
            <a:endParaRPr lang="en-US" sz="1400" b="0" strike="noStrike" spc="-1">
              <a:latin typeface="Arial"/>
            </a:endParaRPr>
          </a:p>
        </p:txBody>
      </p:sp>
      <p:sp>
        <p:nvSpPr>
          <p:cNvPr id="2317" name="CustomShape 3"/>
          <p:cNvSpPr/>
          <p:nvPr/>
        </p:nvSpPr>
        <p:spPr>
          <a:xfrm>
            <a:off x="4428000" y="1052640"/>
            <a:ext cx="4463640" cy="1079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400"/>
              </a:spcBef>
              <a:buClr>
                <a:srgbClr val="000000"/>
              </a:buClr>
              <a:buFont typeface="Arial"/>
              <a:buChar char="•"/>
            </a:pPr>
            <a:r>
              <a:rPr lang="en-US" sz="2000" b="0" strike="noStrike" spc="-1">
                <a:solidFill>
                  <a:srgbClr val="000000"/>
                </a:solidFill>
                <a:latin typeface="Trebuchet MS"/>
              </a:rPr>
              <a:t>Compute a row of C = A * B</a:t>
            </a:r>
            <a:endParaRPr lang="en-US" sz="2000" b="0" strike="noStrike" spc="-1">
              <a:latin typeface="Arial"/>
            </a:endParaRPr>
          </a:p>
          <a:p>
            <a:pPr marL="743040" lvl="1" indent="-285120">
              <a:lnSpc>
                <a:spcPct val="100000"/>
              </a:lnSpc>
              <a:spcBef>
                <a:spcPts val="400"/>
              </a:spcBef>
              <a:buClr>
                <a:srgbClr val="000000"/>
              </a:buClr>
              <a:buFont typeface="Arial"/>
              <a:buChar char="–"/>
            </a:pPr>
            <a:r>
              <a:rPr lang="en-US" sz="2000" b="0" strike="noStrike" spc="-1">
                <a:solidFill>
                  <a:srgbClr val="000000"/>
                </a:solidFill>
                <a:latin typeface="Trebuchet MS"/>
              </a:rPr>
              <a:t>1 A col.per work-item</a:t>
            </a:r>
            <a:endParaRPr lang="en-US" sz="2000" b="0" strike="noStrike" spc="-1">
              <a:latin typeface="Arial"/>
            </a:endParaRPr>
          </a:p>
          <a:p>
            <a:pPr marL="743040" lvl="1" indent="-285120">
              <a:lnSpc>
                <a:spcPct val="100000"/>
              </a:lnSpc>
              <a:spcBef>
                <a:spcPts val="400"/>
              </a:spcBef>
              <a:buClr>
                <a:srgbClr val="000000"/>
              </a:buClr>
              <a:buFont typeface="Arial"/>
              <a:buChar char="–"/>
            </a:pPr>
            <a:r>
              <a:rPr lang="en-US" sz="2000" b="0" strike="noStrike" spc="-1">
                <a:solidFill>
                  <a:srgbClr val="000000"/>
                </a:solidFill>
                <a:latin typeface="Trebuchet MS"/>
              </a:rPr>
              <a:t>Work group shares rows of B</a:t>
            </a:r>
            <a:endParaRPr lang="en-US" sz="2000" b="0" strike="noStrike" spc="-1">
              <a:latin typeface="Arial"/>
            </a:endParaRPr>
          </a:p>
        </p:txBody>
      </p:sp>
      <p:sp>
        <p:nvSpPr>
          <p:cNvPr id="2318" name="CustomShape 4"/>
          <p:cNvSpPr/>
          <p:nvPr/>
        </p:nvSpPr>
        <p:spPr>
          <a:xfrm>
            <a:off x="6084000" y="2738880"/>
            <a:ext cx="2591640" cy="1187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4F81BD"/>
                </a:solidFill>
                <a:latin typeface="Trebuchet MS"/>
                <a:ea typeface="DejaVu Sans"/>
              </a:rPr>
              <a:t>Start an async. copy for row of B returning an event to track progress.</a:t>
            </a:r>
            <a:endParaRPr lang="en-US" sz="1800" b="0" strike="noStrike" spc="-1">
              <a:latin typeface="Arial"/>
            </a:endParaRPr>
          </a:p>
        </p:txBody>
      </p:sp>
      <p:sp>
        <p:nvSpPr>
          <p:cNvPr id="2319" name="CustomShape 5"/>
          <p:cNvSpPr/>
          <p:nvPr/>
        </p:nvSpPr>
        <p:spPr>
          <a:xfrm flipH="1" flipV="1">
            <a:off x="5075280" y="2924280"/>
            <a:ext cx="1007280" cy="14328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320" name="CustomShape 6"/>
          <p:cNvSpPr/>
          <p:nvPr/>
        </p:nvSpPr>
        <p:spPr>
          <a:xfrm>
            <a:off x="5926320" y="4149000"/>
            <a:ext cx="2591640" cy="912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4F81BD"/>
                </a:solidFill>
                <a:latin typeface="Trebuchet MS"/>
                <a:ea typeface="DejaVu Sans"/>
              </a:rPr>
              <a:t>Wait for async. copy to complete before proceeding.</a:t>
            </a:r>
            <a:endParaRPr lang="en-US" sz="1800" b="0" strike="noStrike" spc="-1">
              <a:latin typeface="Arial"/>
            </a:endParaRPr>
          </a:p>
        </p:txBody>
      </p:sp>
      <p:sp>
        <p:nvSpPr>
          <p:cNvPr id="2321" name="CustomShape 7"/>
          <p:cNvSpPr/>
          <p:nvPr/>
        </p:nvSpPr>
        <p:spPr>
          <a:xfrm flipH="1" flipV="1">
            <a:off x="3756960" y="4199040"/>
            <a:ext cx="2167920" cy="41004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322" name="CustomShape 8"/>
          <p:cNvSpPr/>
          <p:nvPr/>
        </p:nvSpPr>
        <p:spPr>
          <a:xfrm>
            <a:off x="3636000" y="5301360"/>
            <a:ext cx="2591640" cy="1460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4F81BD"/>
                </a:solidFill>
                <a:latin typeface="Trebuchet MS"/>
                <a:ea typeface="DejaVu Sans"/>
              </a:rPr>
              <a:t>Compute element of C using </a:t>
            </a:r>
            <a:r>
              <a:rPr lang="en-US" sz="1800" b="0" strike="noStrike" spc="-1">
                <a:solidFill>
                  <a:srgbClr val="C0504D"/>
                </a:solidFill>
                <a:latin typeface="Trebuchet MS"/>
                <a:ea typeface="DejaVu Sans"/>
              </a:rPr>
              <a:t>A</a:t>
            </a:r>
            <a:r>
              <a:rPr lang="en-US" sz="1800" b="0" strike="noStrike" spc="-1">
                <a:solidFill>
                  <a:srgbClr val="4F81BD"/>
                </a:solidFill>
                <a:latin typeface="Trebuchet MS"/>
                <a:ea typeface="DejaVu Sans"/>
              </a:rPr>
              <a:t> from </a:t>
            </a:r>
            <a:r>
              <a:rPr lang="en-US" sz="1800" b="0" strike="noStrike" spc="-1">
                <a:solidFill>
                  <a:srgbClr val="C0504D"/>
                </a:solidFill>
                <a:latin typeface="Trebuchet MS"/>
                <a:ea typeface="DejaVu Sans"/>
              </a:rPr>
              <a:t>private</a:t>
            </a:r>
            <a:r>
              <a:rPr lang="en-US" sz="1800" b="0" strike="noStrike" spc="-1">
                <a:solidFill>
                  <a:srgbClr val="E6B9B8"/>
                </a:solidFill>
                <a:latin typeface="Trebuchet MS"/>
                <a:ea typeface="DejaVu Sans"/>
              </a:rPr>
              <a:t> </a:t>
            </a:r>
            <a:r>
              <a:rPr lang="en-US" sz="1800" b="0" strike="noStrike" spc="-1">
                <a:solidFill>
                  <a:srgbClr val="4F81BD"/>
                </a:solidFill>
                <a:latin typeface="Trebuchet MS"/>
                <a:ea typeface="DejaVu Sans"/>
              </a:rPr>
              <a:t>memory and </a:t>
            </a:r>
            <a:r>
              <a:rPr lang="en-US" sz="1800" b="0" strike="noStrike" spc="-1">
                <a:solidFill>
                  <a:srgbClr val="E46C0A"/>
                </a:solidFill>
                <a:latin typeface="Trebuchet MS"/>
                <a:ea typeface="DejaVu Sans"/>
              </a:rPr>
              <a:t>B </a:t>
            </a:r>
            <a:r>
              <a:rPr lang="en-US" sz="1800" b="0" strike="noStrike" spc="-1">
                <a:solidFill>
                  <a:srgbClr val="4F81BD"/>
                </a:solidFill>
                <a:latin typeface="Trebuchet MS"/>
                <a:ea typeface="DejaVu Sans"/>
              </a:rPr>
              <a:t>from </a:t>
            </a:r>
            <a:r>
              <a:rPr lang="en-US" sz="1800" b="0" strike="noStrike" spc="-1">
                <a:solidFill>
                  <a:srgbClr val="E46C0A"/>
                </a:solidFill>
                <a:latin typeface="Trebuchet MS"/>
                <a:ea typeface="DejaVu Sans"/>
              </a:rPr>
              <a:t>local </a:t>
            </a:r>
            <a:r>
              <a:rPr lang="en-US" sz="1800" b="0" strike="noStrike" spc="-1">
                <a:solidFill>
                  <a:srgbClr val="4F81BD"/>
                </a:solidFill>
                <a:latin typeface="Trebuchet MS"/>
                <a:ea typeface="DejaVu Sans"/>
              </a:rPr>
              <a:t>memory.</a:t>
            </a:r>
            <a:endParaRPr lang="en-US" sz="1800" b="0" strike="noStrike" spc="-1">
              <a:latin typeface="Arial"/>
            </a:endParaRPr>
          </a:p>
        </p:txBody>
      </p:sp>
      <p:sp>
        <p:nvSpPr>
          <p:cNvPr id="2323" name="CustomShape 9"/>
          <p:cNvSpPr/>
          <p:nvPr/>
        </p:nvSpPr>
        <p:spPr>
          <a:xfrm flipH="1" flipV="1">
            <a:off x="2626920" y="5300640"/>
            <a:ext cx="1007280" cy="59940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Tree>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 name="CustomShape 1"/>
          <p:cNvSpPr/>
          <p:nvPr/>
        </p:nvSpPr>
        <p:spPr>
          <a:xfrm>
            <a:off x="457200" y="4464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lnSpcReduction="20000"/>
          </a:bodyPr>
          <a:lstStyle/>
          <a:p>
            <a:pPr algn="ctr">
              <a:lnSpc>
                <a:spcPct val="100000"/>
              </a:lnSpc>
            </a:pPr>
            <a:r>
              <a:rPr lang="en-US" sz="4400" b="0" strike="noStrike" spc="-1">
                <a:solidFill>
                  <a:srgbClr val="000000"/>
                </a:solidFill>
                <a:latin typeface="Trebuchet MS"/>
              </a:rPr>
              <a:t>Events and the C++ interface</a:t>
            </a:r>
            <a:br/>
            <a:r>
              <a:rPr lang="en-US" sz="4400" b="0" strike="noStrike" spc="-1">
                <a:solidFill>
                  <a:srgbClr val="000000"/>
                </a:solidFill>
                <a:latin typeface="Trebuchet MS"/>
              </a:rPr>
              <a:t>(for profiling)</a:t>
            </a:r>
            <a:endParaRPr lang="en-US" sz="4400" b="0" strike="noStrike" spc="-1">
              <a:latin typeface="Arial"/>
            </a:endParaRPr>
          </a:p>
        </p:txBody>
      </p:sp>
      <p:sp>
        <p:nvSpPr>
          <p:cNvPr id="2325" name="CustomShape 2"/>
          <p:cNvSpPr/>
          <p:nvPr/>
        </p:nvSpPr>
        <p:spPr>
          <a:xfrm>
            <a:off x="0" y="1340640"/>
            <a:ext cx="9143280" cy="5400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Enqueue the kernel with a returned event</a:t>
            </a:r>
            <a:endParaRPr lang="en-US" sz="3200" b="0" strike="noStrike" spc="-1">
              <a:latin typeface="Arial"/>
            </a:endParaRPr>
          </a:p>
          <a:p>
            <a:pPr marL="457200">
              <a:lnSpc>
                <a:spcPct val="100000"/>
              </a:lnSpc>
              <a:spcBef>
                <a:spcPts val="459"/>
              </a:spcBef>
            </a:pPr>
            <a:r>
              <a:rPr lang="en-US" sz="2300" b="1" strike="noStrike" spc="-1">
                <a:solidFill>
                  <a:srgbClr val="9BBB59"/>
                </a:solidFill>
                <a:latin typeface="Courier New Bold"/>
              </a:rPr>
              <a:t>Event</a:t>
            </a:r>
            <a:r>
              <a:rPr lang="en-US" sz="2300" b="1" strike="noStrike" spc="-1">
                <a:solidFill>
                  <a:srgbClr val="000000"/>
                </a:solidFill>
                <a:latin typeface="Courier New Bold"/>
              </a:rPr>
              <a:t> event =</a:t>
            </a:r>
            <a:endParaRPr lang="en-US" sz="2300" b="0" strike="noStrike" spc="-1">
              <a:latin typeface="Arial"/>
            </a:endParaRPr>
          </a:p>
          <a:p>
            <a:pPr marL="457200">
              <a:lnSpc>
                <a:spcPct val="100000"/>
              </a:lnSpc>
              <a:spcBef>
                <a:spcPts val="459"/>
              </a:spcBef>
            </a:pPr>
            <a:r>
              <a:rPr lang="en-US" sz="2300" b="1" strike="noStrike" spc="-1">
                <a:solidFill>
                  <a:srgbClr val="17375E"/>
                </a:solidFill>
                <a:latin typeface="Courier New Bold"/>
              </a:rPr>
              <a:t>  vadd</a:t>
            </a:r>
            <a:r>
              <a:rPr lang="en-US" sz="2300" b="1" strike="noStrike" spc="-1">
                <a:solidFill>
                  <a:srgbClr val="000000"/>
                </a:solidFill>
                <a:latin typeface="Courier New Bold"/>
              </a:rPr>
              <a:t>(</a:t>
            </a:r>
            <a:endParaRPr lang="en-US" sz="2300" b="0" strike="noStrike" spc="-1">
              <a:latin typeface="Arial"/>
            </a:endParaRPr>
          </a:p>
          <a:p>
            <a:pPr marL="457200">
              <a:lnSpc>
                <a:spcPct val="100000"/>
              </a:lnSpc>
              <a:spcBef>
                <a:spcPts val="459"/>
              </a:spcBef>
            </a:pPr>
            <a:r>
              <a:rPr lang="en-US" sz="2300" b="1" strike="noStrike" spc="-1">
                <a:solidFill>
                  <a:srgbClr val="000000"/>
                </a:solidFill>
                <a:latin typeface="Courier New Bold"/>
              </a:rPr>
              <a:t>    EnqueueArgs(commands,NDRange(count), NDRange(local)),</a:t>
            </a:r>
            <a:endParaRPr lang="en-US" sz="2300" b="0" strike="noStrike" spc="-1">
              <a:latin typeface="Arial"/>
            </a:endParaRPr>
          </a:p>
          <a:p>
            <a:pPr marL="457200">
              <a:lnSpc>
                <a:spcPct val="100000"/>
              </a:lnSpc>
              <a:spcBef>
                <a:spcPts val="459"/>
              </a:spcBef>
            </a:pPr>
            <a:r>
              <a:rPr lang="en-US" sz="2300" b="1" strike="noStrike" spc="-1">
                <a:solidFill>
                  <a:srgbClr val="000000"/>
                </a:solidFill>
                <a:latin typeface="Courier New Bold"/>
              </a:rPr>
              <a:t>    a_in, b_in, c_out, count);</a:t>
            </a:r>
            <a:endParaRPr lang="en-US" sz="2300" b="0" strike="noStrike" spc="-1">
              <a:latin typeface="Arial"/>
            </a:endParaRPr>
          </a:p>
          <a:p>
            <a:pPr marL="457200">
              <a:lnSpc>
                <a:spcPct val="100000"/>
              </a:lnSpc>
              <a:spcBef>
                <a:spcPts val="561"/>
              </a:spcBef>
            </a:pPr>
            <a:endParaRPr lang="en-US" sz="23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What for the command attached to the event to complete</a:t>
            </a:r>
            <a:endParaRPr lang="en-US" sz="3200" b="0" strike="noStrike" spc="-1">
              <a:latin typeface="Arial"/>
            </a:endParaRPr>
          </a:p>
          <a:p>
            <a:pPr marL="457200">
              <a:lnSpc>
                <a:spcPct val="100000"/>
              </a:lnSpc>
              <a:spcBef>
                <a:spcPts val="561"/>
              </a:spcBef>
            </a:pPr>
            <a:r>
              <a:rPr lang="en-US" sz="2800" b="0" strike="noStrike" spc="-1">
                <a:solidFill>
                  <a:srgbClr val="000000"/>
                </a:solidFill>
                <a:latin typeface="Trebuchet MS"/>
              </a:rPr>
              <a:t>event.wait();</a:t>
            </a:r>
            <a:endParaRPr lang="en-US" sz="2800" b="0" strike="noStrike" spc="-1">
              <a:latin typeface="Arial"/>
            </a:endParaRPr>
          </a:p>
          <a:p>
            <a:pPr marL="457200">
              <a:lnSpc>
                <a:spcPct val="100000"/>
              </a:lnSpc>
              <a:spcBef>
                <a:spcPts val="561"/>
              </a:spcBef>
            </a:pP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Extract timing data from the event:</a:t>
            </a:r>
            <a:endParaRPr lang="en-US" sz="3200" b="0" strike="noStrike" spc="-1">
              <a:latin typeface="Arial"/>
            </a:endParaRPr>
          </a:p>
          <a:p>
            <a:pPr>
              <a:lnSpc>
                <a:spcPct val="100000"/>
              </a:lnSpc>
              <a:spcBef>
                <a:spcPts val="519"/>
              </a:spcBef>
            </a:pPr>
            <a:endParaRPr lang="en-US" sz="3200" b="0" strike="noStrike" spc="-1">
              <a:latin typeface="Arial"/>
            </a:endParaRPr>
          </a:p>
          <a:p>
            <a:pPr>
              <a:lnSpc>
                <a:spcPct val="100000"/>
              </a:lnSpc>
              <a:spcBef>
                <a:spcPts val="519"/>
              </a:spcBef>
            </a:pPr>
            <a:r>
              <a:rPr lang="en-US" sz="2600" b="1" strike="noStrike" spc="-1">
                <a:solidFill>
                  <a:srgbClr val="9BBB59"/>
                </a:solidFill>
                <a:latin typeface="Courier New Bold"/>
              </a:rPr>
              <a:t>   </a:t>
            </a:r>
            <a:r>
              <a:rPr lang="en-US" sz="2300" b="1" strike="noStrike" spc="-1">
                <a:solidFill>
                  <a:srgbClr val="9BBB59"/>
                </a:solidFill>
                <a:latin typeface="Courier New Bold"/>
              </a:rPr>
              <a:t>  cl_ulong </a:t>
            </a:r>
            <a:r>
              <a:rPr lang="en-US" sz="2300" b="1" strike="noStrike" spc="-1">
                <a:solidFill>
                  <a:srgbClr val="000000"/>
                </a:solidFill>
                <a:latin typeface="Courier New Bold"/>
              </a:rPr>
              <a:t>ev_start_time =</a:t>
            </a:r>
            <a:endParaRPr lang="en-US" sz="2300" b="0" strike="noStrike" spc="-1">
              <a:latin typeface="Arial"/>
            </a:endParaRPr>
          </a:p>
          <a:p>
            <a:pPr>
              <a:lnSpc>
                <a:spcPct val="100000"/>
              </a:lnSpc>
              <a:spcBef>
                <a:spcPts val="459"/>
              </a:spcBef>
            </a:pPr>
            <a:r>
              <a:rPr lang="en-US" sz="2300" b="1" strike="noStrike" spc="-1">
                <a:solidFill>
                  <a:srgbClr val="000000"/>
                </a:solidFill>
                <a:latin typeface="Courier New Bold"/>
              </a:rPr>
              <a:t>       event.getProfilingInfo&lt;CL_PROFILING_COMMAND_START&gt;(); </a:t>
            </a:r>
            <a:endParaRPr lang="en-US" sz="2300" b="0" strike="noStrike" spc="-1">
              <a:latin typeface="Arial"/>
            </a:endParaRPr>
          </a:p>
          <a:p>
            <a:pPr>
              <a:lnSpc>
                <a:spcPct val="100000"/>
              </a:lnSpc>
              <a:spcBef>
                <a:spcPts val="459"/>
              </a:spcBef>
            </a:pPr>
            <a:endParaRPr lang="en-US" sz="2300" b="0" strike="noStrike" spc="-1">
              <a:latin typeface="Arial"/>
            </a:endParaRPr>
          </a:p>
          <a:p>
            <a:pPr>
              <a:lnSpc>
                <a:spcPct val="100000"/>
              </a:lnSpc>
              <a:spcBef>
                <a:spcPts val="459"/>
              </a:spcBef>
            </a:pPr>
            <a:r>
              <a:rPr lang="en-US" sz="2300" b="1" strike="noStrike" spc="-1">
                <a:solidFill>
                  <a:srgbClr val="000000"/>
                </a:solidFill>
                <a:latin typeface="Courier New Bold"/>
              </a:rPr>
              <a:t>     </a:t>
            </a:r>
            <a:r>
              <a:rPr lang="en-US" sz="2300" b="1" strike="noStrike" spc="-1">
                <a:solidFill>
                  <a:srgbClr val="9BBB59"/>
                </a:solidFill>
                <a:latin typeface="Courier New Bold"/>
              </a:rPr>
              <a:t>cl_ulong</a:t>
            </a:r>
            <a:r>
              <a:rPr lang="en-US" sz="2300" b="1" strike="noStrike" spc="-1">
                <a:solidFill>
                  <a:srgbClr val="000000"/>
                </a:solidFill>
                <a:latin typeface="Courier New Bold"/>
              </a:rPr>
              <a:t> ev_end_time =</a:t>
            </a:r>
            <a:endParaRPr lang="en-US" sz="2300" b="0" strike="noStrike" spc="-1">
              <a:latin typeface="Arial"/>
            </a:endParaRPr>
          </a:p>
          <a:p>
            <a:pPr>
              <a:lnSpc>
                <a:spcPct val="100000"/>
              </a:lnSpc>
              <a:spcBef>
                <a:spcPts val="459"/>
              </a:spcBef>
            </a:pPr>
            <a:r>
              <a:rPr lang="en-US" sz="2300" b="1" strike="noStrike" spc="-1">
                <a:solidFill>
                  <a:srgbClr val="000000"/>
                </a:solidFill>
                <a:latin typeface="Courier New Bold"/>
              </a:rPr>
              <a:t>       event.getProfilingInfo&lt;CL_PROFILING_COMMAND_END&gt;();</a:t>
            </a:r>
            <a:endParaRPr lang="en-US" sz="2300" b="0" strike="noStrike" spc="-1">
              <a:latin typeface="Arial"/>
            </a:endParaRPr>
          </a:p>
          <a:p>
            <a:pPr>
              <a:lnSpc>
                <a:spcPct val="100000"/>
              </a:lnSpc>
              <a:spcBef>
                <a:spcPts val="621"/>
              </a:spcBef>
            </a:pPr>
            <a:endParaRPr lang="en-US" sz="2300" b="0" strike="noStrike" spc="-1">
              <a:latin typeface="Arial"/>
            </a:endParaRPr>
          </a:p>
        </p:txBody>
      </p:sp>
    </p:spTree>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6" name="CustomShape 1"/>
          <p:cNvSpPr/>
          <p:nvPr/>
        </p:nvSpPr>
        <p:spPr>
          <a:xfrm>
            <a:off x="722160" y="4406760"/>
            <a:ext cx="7771680" cy="1361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z="4000" b="1" strike="noStrike" cap="all" spc="-1" dirty="0">
                <a:solidFill>
                  <a:srgbClr val="000000"/>
                </a:solidFill>
                <a:latin typeface="Trebuchet MS"/>
              </a:rPr>
              <a:t>固定内存（</a:t>
            </a:r>
            <a:r>
              <a:rPr lang="en-US" sz="4000" b="1" strike="noStrike" cap="all" spc="-1" dirty="0">
                <a:solidFill>
                  <a:srgbClr val="000000"/>
                </a:solidFill>
                <a:latin typeface="Trebuchet MS"/>
              </a:rPr>
              <a:t>Pinned memory</a:t>
            </a:r>
            <a:r>
              <a:rPr lang="zh-CN" altLang="en-US" sz="4000" b="1" cap="all" spc="-1" dirty="0">
                <a:solidFill>
                  <a:srgbClr val="000000"/>
                </a:solidFill>
                <a:latin typeface="Trebuchet MS"/>
              </a:rPr>
              <a:t>）</a:t>
            </a:r>
            <a:endParaRPr lang="en-US" sz="4000" b="0" strike="noStrike" spc="-1" dirty="0">
              <a:latin typeface="Arial"/>
            </a:endParaRPr>
          </a:p>
        </p:txBody>
      </p:sp>
      <p:sp>
        <p:nvSpPr>
          <p:cNvPr id="2327" name="CustomShape 2"/>
          <p:cNvSpPr/>
          <p:nvPr/>
        </p:nvSpPr>
        <p:spPr>
          <a:xfrm>
            <a:off x="722160" y="2906640"/>
            <a:ext cx="7771680" cy="1499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100000"/>
              </a:lnSpc>
              <a:spcBef>
                <a:spcPts val="400"/>
              </a:spcBef>
            </a:pPr>
            <a:r>
              <a:rPr lang="zh-CN" altLang="en-US" sz="2000" b="0" strike="noStrike" spc="-1" dirty="0">
                <a:solidFill>
                  <a:srgbClr val="000000"/>
                </a:solidFill>
                <a:latin typeface="Trebuchet MS"/>
              </a:rPr>
              <a:t>附录</a:t>
            </a:r>
            <a:r>
              <a:rPr lang="en-US" sz="2000" b="0" strike="noStrike" spc="-1" dirty="0">
                <a:solidFill>
                  <a:srgbClr val="000000"/>
                </a:solidFill>
                <a:latin typeface="Trebuchet MS"/>
              </a:rPr>
              <a:t> C</a:t>
            </a:r>
            <a:endParaRPr lang="en-US" sz="2000" b="0" strike="noStrike" spc="-1" dirty="0">
              <a:latin typeface="Arial"/>
            </a:endParaRPr>
          </a:p>
        </p:txBody>
      </p:sp>
    </p:spTree>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8"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Pinned Memory</a:t>
            </a:r>
            <a:endParaRPr lang="en-US" sz="4400" b="0" strike="noStrike" spc="-1">
              <a:latin typeface="Arial"/>
            </a:endParaRPr>
          </a:p>
        </p:txBody>
      </p:sp>
      <p:sp>
        <p:nvSpPr>
          <p:cNvPr id="2329"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In general, the fewer transfers you can do between host and device, the better</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But some are unavoidable</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It is possible to speed up these transfers, by using </a:t>
            </a:r>
            <a:r>
              <a:rPr lang="en-US" sz="3200" b="1" i="1" u="sng" strike="noStrike" spc="-1">
                <a:solidFill>
                  <a:srgbClr val="0000FF"/>
                </a:solidFill>
                <a:uFillTx/>
                <a:latin typeface="Trebuchet MS"/>
              </a:rPr>
              <a:t>pinned memory</a:t>
            </a:r>
            <a:r>
              <a:rPr lang="en-US" sz="3200" b="0" strike="noStrike" spc="-1">
                <a:solidFill>
                  <a:srgbClr val="000000"/>
                </a:solidFill>
                <a:latin typeface="Trebuchet MS"/>
              </a:rPr>
              <a:t> (also called </a:t>
            </a:r>
            <a:r>
              <a:rPr lang="en-US" sz="3200" b="1" strike="noStrike" spc="-1">
                <a:solidFill>
                  <a:srgbClr val="000000"/>
                </a:solidFill>
                <a:latin typeface="Trebuchet MS"/>
              </a:rPr>
              <a:t>page-locked </a:t>
            </a:r>
            <a:r>
              <a:rPr lang="en-US" sz="3200" b="0" strike="noStrike" spc="-1">
                <a:solidFill>
                  <a:srgbClr val="000000"/>
                </a:solidFill>
                <a:latin typeface="Trebuchet MS"/>
              </a:rPr>
              <a:t>memory)</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If supported, can enable much faster host &lt;-&gt; device communications</a:t>
            </a:r>
            <a:endParaRPr lang="en-US" sz="3200" b="0" strike="noStrike" spc="-1">
              <a:latin typeface="Arial"/>
            </a:endParaRPr>
          </a:p>
        </p:txBody>
      </p:sp>
    </p:spTree>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0"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Pinned Memory</a:t>
            </a:r>
            <a:endParaRPr lang="en-US" sz="4400" b="0" strike="noStrike" spc="-1">
              <a:latin typeface="Arial"/>
            </a:endParaRPr>
          </a:p>
        </p:txBody>
      </p:sp>
      <p:sp>
        <p:nvSpPr>
          <p:cNvPr id="2331"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A regular enqueueRead/enqueueWrite command might manage ~6GB/s</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But PCI-E Gen 3.0 can sustain transfer rates of up to 16GB/s</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So, where has our bandwidth gone?</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The operating system</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Why? Let's consider when memory is actually allocated…</a:t>
            </a:r>
            <a:endParaRPr lang="en-US" sz="3200" b="0" strike="noStrike" spc="-1">
              <a:latin typeface="Arial"/>
            </a:endParaRPr>
          </a:p>
        </p:txBody>
      </p:sp>
    </p:spTree>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2"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Malloc Recap</a:t>
            </a:r>
            <a:endParaRPr lang="en-US" sz="4400" b="0" strike="noStrike" spc="-1">
              <a:latin typeface="Arial"/>
            </a:endParaRPr>
          </a:p>
        </p:txBody>
      </p:sp>
      <p:sp>
        <p:nvSpPr>
          <p:cNvPr id="2333" name="CustomShape 2"/>
          <p:cNvSpPr/>
          <p:nvPr/>
        </p:nvSpPr>
        <p:spPr>
          <a:xfrm>
            <a:off x="457200" y="1556640"/>
            <a:ext cx="4039560" cy="4568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479"/>
              </a:spcBef>
              <a:buClr>
                <a:srgbClr val="000000"/>
              </a:buClr>
              <a:buFont typeface="Arial"/>
              <a:buChar char="•"/>
            </a:pPr>
            <a:r>
              <a:rPr lang="en-US" sz="2400" b="0" strike="noStrike" spc="-1">
                <a:solidFill>
                  <a:srgbClr val="000000"/>
                </a:solidFill>
                <a:latin typeface="Trebuchet MS"/>
              </a:rPr>
              <a:t>Consider a laptop which has 16GB of RAM.</a:t>
            </a:r>
            <a:endParaRPr lang="en-US" sz="2400" b="0" strike="noStrike" spc="-1">
              <a:latin typeface="Arial"/>
            </a:endParaRPr>
          </a:p>
          <a:p>
            <a:pPr>
              <a:lnSpc>
                <a:spcPct val="100000"/>
              </a:lnSpc>
              <a:spcBef>
                <a:spcPts val="479"/>
              </a:spcBef>
            </a:pPr>
            <a:endParaRPr lang="en-US" sz="2400" b="0" strike="noStrike" spc="-1">
              <a:latin typeface="Arial"/>
            </a:endParaRPr>
          </a:p>
          <a:p>
            <a:pPr marL="343080" indent="-342360">
              <a:lnSpc>
                <a:spcPct val="100000"/>
              </a:lnSpc>
              <a:spcBef>
                <a:spcPts val="479"/>
              </a:spcBef>
              <a:buClr>
                <a:srgbClr val="000000"/>
              </a:buClr>
              <a:buFont typeface="Arial"/>
              <a:buChar char="•"/>
            </a:pPr>
            <a:r>
              <a:rPr lang="en-US" sz="2400" b="0" strike="noStrike" spc="-1">
                <a:solidFill>
                  <a:srgbClr val="000000"/>
                </a:solidFill>
                <a:latin typeface="Trebuchet MS"/>
              </a:rPr>
              <a:t>What is the output of the code on the right if run on this laptop?</a:t>
            </a:r>
            <a:endParaRPr lang="en-US" sz="2400" b="0" strike="noStrike" spc="-1">
              <a:latin typeface="Arial"/>
            </a:endParaRPr>
          </a:p>
          <a:p>
            <a:pPr>
              <a:lnSpc>
                <a:spcPct val="100000"/>
              </a:lnSpc>
              <a:spcBef>
                <a:spcPts val="479"/>
              </a:spcBef>
            </a:pPr>
            <a:endParaRPr lang="en-US" sz="2400" b="0" strike="noStrike" spc="-1">
              <a:latin typeface="Arial"/>
            </a:endParaRPr>
          </a:p>
          <a:p>
            <a:pPr marL="343080" indent="-342360">
              <a:lnSpc>
                <a:spcPct val="100000"/>
              </a:lnSpc>
              <a:spcBef>
                <a:spcPts val="479"/>
              </a:spcBef>
              <a:buClr>
                <a:srgbClr val="000000"/>
              </a:buClr>
              <a:buFont typeface="Arial"/>
              <a:buChar char="•"/>
            </a:pPr>
            <a:r>
              <a:rPr lang="en-US" sz="2400" b="0" strike="noStrike" spc="-1">
                <a:solidFill>
                  <a:srgbClr val="000000"/>
                </a:solidFill>
                <a:latin typeface="Trebuchet MS"/>
              </a:rPr>
              <a:t>Bonus Question: if compiled with </a:t>
            </a:r>
            <a:r>
              <a:rPr lang="en-US" sz="2400" b="1" strike="noStrike" spc="-1">
                <a:solidFill>
                  <a:srgbClr val="3366FF"/>
                </a:solidFill>
                <a:latin typeface="Courier New"/>
              </a:rPr>
              <a:t>–m32</a:t>
            </a:r>
            <a:r>
              <a:rPr lang="en-US" sz="2400" b="0" strike="noStrike" spc="-1">
                <a:solidFill>
                  <a:srgbClr val="000000"/>
                </a:solidFill>
                <a:latin typeface="Trebuchet MS"/>
              </a:rPr>
              <a:t>, what will the output be?</a:t>
            </a:r>
            <a:endParaRPr lang="en-US" sz="2400" b="0" strike="noStrike" spc="-1">
              <a:latin typeface="Arial"/>
            </a:endParaRPr>
          </a:p>
        </p:txBody>
      </p:sp>
      <p:sp>
        <p:nvSpPr>
          <p:cNvPr id="2334" name="CustomShape 3"/>
          <p:cNvSpPr/>
          <p:nvPr/>
        </p:nvSpPr>
        <p:spPr>
          <a:xfrm>
            <a:off x="4644000" y="1556640"/>
            <a:ext cx="4391640" cy="4991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400" b="1" strike="noStrike" spc="-1">
                <a:solidFill>
                  <a:srgbClr val="3366FF"/>
                </a:solidFill>
                <a:latin typeface="Courier New"/>
                <a:ea typeface="DejaVu Sans"/>
              </a:rPr>
              <a:t>#include &lt;stdlib.h&gt;</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#include &lt;stdio.h&gt;</a:t>
            </a:r>
            <a:endParaRPr lang="en-US" sz="1400" b="0" strike="noStrike" spc="-1">
              <a:latin typeface="Arial"/>
            </a:endParaRPr>
          </a:p>
          <a:p>
            <a:pPr>
              <a:lnSpc>
                <a:spcPct val="100000"/>
              </a:lnSpc>
            </a:pP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int</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main</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(int argc, char **argv)</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//64 billion floats</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size_t len    = 64 * 1024*1024*1024;</a:t>
            </a:r>
            <a:endParaRPr lang="en-US" sz="1400" b="0" strike="noStrike" spc="-1">
              <a:latin typeface="Arial"/>
            </a:endParaRPr>
          </a:p>
          <a:p>
            <a:pPr>
              <a:lnSpc>
                <a:spcPct val="100000"/>
              </a:lnSpc>
            </a:pP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//256GB allocation</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float *buffer = </a:t>
            </a:r>
            <a:br/>
            <a:r>
              <a:rPr lang="en-US" sz="1400" b="1" strike="noStrike" spc="-1">
                <a:solidFill>
                  <a:srgbClr val="3366FF"/>
                </a:solidFill>
                <a:latin typeface="Courier New"/>
                <a:ea typeface="DejaVu Sans"/>
              </a:rPr>
              <a:t>             malloc(len*sizeof(float));</a:t>
            </a:r>
            <a:endParaRPr lang="en-US" sz="1400" b="0" strike="noStrike" spc="-1">
              <a:latin typeface="Arial"/>
            </a:endParaRPr>
          </a:p>
          <a:p>
            <a:pPr>
              <a:lnSpc>
                <a:spcPct val="100000"/>
              </a:lnSpc>
            </a:pP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if (NULL == buffer)</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fprintf(stderr, "malloc failed\n");</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return 1;</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a:t>
            </a:r>
            <a:endParaRPr lang="en-US" sz="1400" b="0" strike="noStrike" spc="-1">
              <a:latin typeface="Arial"/>
            </a:endParaRPr>
          </a:p>
          <a:p>
            <a:pPr>
              <a:lnSpc>
                <a:spcPct val="100000"/>
              </a:lnSpc>
            </a:pP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printf("got ptr %p\n", buffer);</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return 0;</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a:t>
            </a:r>
            <a:endParaRPr lang="en-US" sz="1400" b="0" strike="noStrike" spc="-1">
              <a:latin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0" name="CustomShape 1"/>
          <p:cNvSpPr/>
          <p:nvPr/>
        </p:nvSpPr>
        <p:spPr>
          <a:xfrm>
            <a:off x="467640" y="-23400"/>
            <a:ext cx="8228880" cy="859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altLang="zh-CN" sz="4400" spc="-1" dirty="0">
                <a:solidFill>
                  <a:srgbClr val="000000"/>
                </a:solidFill>
                <a:latin typeface="Trebuchet MS"/>
              </a:rPr>
              <a:t>OpenCL </a:t>
            </a:r>
            <a:r>
              <a:rPr lang="zh-CN" altLang="en-US" sz="4400" spc="-1" dirty="0">
                <a:solidFill>
                  <a:srgbClr val="000000"/>
                </a:solidFill>
                <a:latin typeface="Trebuchet MS"/>
              </a:rPr>
              <a:t>时间线</a:t>
            </a:r>
            <a:endParaRPr lang="en-US" altLang="zh-CN" sz="4400" spc="-1" dirty="0"/>
          </a:p>
        </p:txBody>
      </p:sp>
      <p:sp>
        <p:nvSpPr>
          <p:cNvPr id="592" name="Line 3"/>
          <p:cNvSpPr/>
          <p:nvPr/>
        </p:nvSpPr>
        <p:spPr>
          <a:xfrm>
            <a:off x="217800" y="5292000"/>
            <a:ext cx="8381880" cy="360"/>
          </a:xfrm>
          <a:prstGeom prst="line">
            <a:avLst/>
          </a:prstGeom>
          <a:ln w="28440">
            <a:solidFill>
              <a:schemeClr val="tx2"/>
            </a:solidFill>
            <a:round/>
            <a:tailEnd type="triangle" w="med" len="med"/>
          </a:ln>
        </p:spPr>
        <p:style>
          <a:lnRef idx="0">
            <a:scrgbClr r="0" g="0" b="0"/>
          </a:lnRef>
          <a:fillRef idx="0">
            <a:scrgbClr r="0" g="0" b="0"/>
          </a:fillRef>
          <a:effectRef idx="0">
            <a:scrgbClr r="0" g="0" b="0"/>
          </a:effectRef>
          <a:fontRef idx="minor"/>
        </p:style>
      </p:sp>
      <p:sp>
        <p:nvSpPr>
          <p:cNvPr id="593" name="CustomShape 4"/>
          <p:cNvSpPr/>
          <p:nvPr/>
        </p:nvSpPr>
        <p:spPr>
          <a:xfrm>
            <a:off x="6840" y="5559480"/>
            <a:ext cx="1828080" cy="1048320"/>
          </a:xfrm>
          <a:prstGeom prst="rect">
            <a:avLst/>
          </a:prstGeom>
          <a:noFill/>
          <a:ln w="3240">
            <a:noFill/>
          </a:ln>
        </p:spPr>
        <p:style>
          <a:lnRef idx="0">
            <a:scrgbClr r="0" g="0" b="0"/>
          </a:lnRef>
          <a:fillRef idx="0">
            <a:scrgbClr r="0" g="0" b="0"/>
          </a:fillRef>
          <a:effectRef idx="0">
            <a:scrgbClr r="0" g="0" b="0"/>
          </a:effectRef>
          <a:fontRef idx="minor"/>
        </p:style>
        <p:txBody>
          <a:bodyPr lIns="90000" tIns="45000" rIns="90000" bIns="45000"/>
          <a:lstStyle/>
          <a:p>
            <a:pPr algn="ctr">
              <a:lnSpc>
                <a:spcPct val="90000"/>
              </a:lnSpc>
            </a:pPr>
            <a:r>
              <a:rPr lang="en-US" sz="1400" b="1" strike="noStrike" spc="-1" dirty="0">
                <a:solidFill>
                  <a:srgbClr val="1F497D"/>
                </a:solidFill>
                <a:latin typeface="Trebuchet MS"/>
                <a:ea typeface="Tahoma"/>
              </a:rPr>
              <a:t>OpenCL 1.0 </a:t>
            </a:r>
            <a:r>
              <a:rPr lang="zh-CN" altLang="en-US" sz="1400" b="1" strike="noStrike" spc="-1" dirty="0">
                <a:solidFill>
                  <a:srgbClr val="1F497D"/>
                </a:solidFill>
                <a:latin typeface="Trebuchet MS"/>
                <a:ea typeface="Tahoma"/>
              </a:rPr>
              <a:t>发布并进行测试</a:t>
            </a:r>
            <a:endParaRPr lang="en-US" sz="1400" b="0" strike="noStrike" spc="-1" dirty="0">
              <a:latin typeface="Arial"/>
            </a:endParaRPr>
          </a:p>
        </p:txBody>
      </p:sp>
      <p:sp>
        <p:nvSpPr>
          <p:cNvPr id="594" name="CustomShape 5"/>
          <p:cNvSpPr/>
          <p:nvPr/>
        </p:nvSpPr>
        <p:spPr>
          <a:xfrm>
            <a:off x="243000" y="4876560"/>
            <a:ext cx="1070640" cy="396360"/>
          </a:xfrm>
          <a:prstGeom prst="rect">
            <a:avLst/>
          </a:prstGeom>
          <a:noFill/>
          <a:ln w="3240">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2000" b="1" strike="noStrike" spc="-1" dirty="0">
                <a:solidFill>
                  <a:srgbClr val="C0504D"/>
                </a:solidFill>
                <a:latin typeface="Trebuchet MS"/>
                <a:ea typeface="Tahoma"/>
              </a:rPr>
              <a:t>2008</a:t>
            </a:r>
            <a:r>
              <a:rPr lang="zh-CN" altLang="en-US" sz="2000" b="1" strike="noStrike" spc="-1" dirty="0">
                <a:solidFill>
                  <a:srgbClr val="C0504D"/>
                </a:solidFill>
                <a:latin typeface="Trebuchet MS"/>
                <a:ea typeface="Tahoma"/>
              </a:rPr>
              <a:t>年</a:t>
            </a:r>
            <a:r>
              <a:rPr lang="en-US" altLang="zh-CN" sz="2000" b="1" strike="noStrike" spc="-1" dirty="0">
                <a:solidFill>
                  <a:srgbClr val="C0504D"/>
                </a:solidFill>
                <a:latin typeface="Trebuchet MS"/>
                <a:ea typeface="Tahoma"/>
              </a:rPr>
              <a:t>12</a:t>
            </a:r>
            <a:r>
              <a:rPr lang="zh-CN" altLang="en-US" sz="2000" b="1" strike="noStrike" spc="-1" dirty="0">
                <a:solidFill>
                  <a:srgbClr val="C0504D"/>
                </a:solidFill>
                <a:latin typeface="Trebuchet MS"/>
                <a:ea typeface="Tahoma"/>
              </a:rPr>
              <a:t>月</a:t>
            </a:r>
            <a:endParaRPr lang="en-US" sz="2000" b="0" strike="noStrike" spc="-1" dirty="0">
              <a:latin typeface="Arial"/>
            </a:endParaRPr>
          </a:p>
        </p:txBody>
      </p:sp>
      <p:sp>
        <p:nvSpPr>
          <p:cNvPr id="595" name="Line 6"/>
          <p:cNvSpPr/>
          <p:nvPr/>
        </p:nvSpPr>
        <p:spPr>
          <a:xfrm flipV="1">
            <a:off x="751320" y="5325840"/>
            <a:ext cx="360" cy="228600"/>
          </a:xfrm>
          <a:prstGeom prst="line">
            <a:avLst/>
          </a:prstGeom>
          <a:ln w="19080">
            <a:solidFill>
              <a:schemeClr val="tx2"/>
            </a:solidFill>
            <a:round/>
            <a:tailEnd type="triangle" w="med" len="med"/>
          </a:ln>
        </p:spPr>
        <p:style>
          <a:lnRef idx="0">
            <a:scrgbClr r="0" g="0" b="0"/>
          </a:lnRef>
          <a:fillRef idx="0">
            <a:scrgbClr r="0" g="0" b="0"/>
          </a:fillRef>
          <a:effectRef idx="0">
            <a:scrgbClr r="0" g="0" b="0"/>
          </a:effectRef>
          <a:fontRef idx="minor"/>
        </p:style>
      </p:sp>
      <p:sp>
        <p:nvSpPr>
          <p:cNvPr id="596" name="CustomShape 7"/>
          <p:cNvSpPr/>
          <p:nvPr/>
        </p:nvSpPr>
        <p:spPr>
          <a:xfrm>
            <a:off x="2131200" y="5276880"/>
            <a:ext cx="992880" cy="396360"/>
          </a:xfrm>
          <a:prstGeom prst="rect">
            <a:avLst/>
          </a:prstGeom>
          <a:noFill/>
          <a:ln w="3240">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2000" b="1" strike="noStrike" spc="-1" dirty="0">
                <a:solidFill>
                  <a:srgbClr val="C0504D"/>
                </a:solidFill>
                <a:latin typeface="Trebuchet MS"/>
                <a:ea typeface="Tahoma"/>
              </a:rPr>
              <a:t>2010</a:t>
            </a:r>
            <a:r>
              <a:rPr lang="zh-CN" altLang="en-US" sz="2000" b="1" strike="noStrike" spc="-1" dirty="0">
                <a:solidFill>
                  <a:srgbClr val="C0504D"/>
                </a:solidFill>
                <a:latin typeface="Trebuchet MS"/>
                <a:ea typeface="Tahoma"/>
              </a:rPr>
              <a:t>年</a:t>
            </a:r>
            <a:r>
              <a:rPr lang="en-US" altLang="zh-CN" sz="2000" b="1" strike="noStrike" spc="-1" dirty="0">
                <a:solidFill>
                  <a:srgbClr val="C0504D"/>
                </a:solidFill>
                <a:latin typeface="Trebuchet MS"/>
                <a:ea typeface="Tahoma"/>
              </a:rPr>
              <a:t>6</a:t>
            </a:r>
            <a:r>
              <a:rPr lang="zh-CN" altLang="en-US" sz="2000" b="1" strike="noStrike" spc="-1" dirty="0">
                <a:solidFill>
                  <a:srgbClr val="C0504D"/>
                </a:solidFill>
                <a:latin typeface="Trebuchet MS"/>
                <a:ea typeface="Tahoma"/>
              </a:rPr>
              <a:t>月</a:t>
            </a:r>
            <a:endParaRPr lang="en-US" sz="2000" b="0" strike="noStrike" spc="-1" dirty="0">
              <a:latin typeface="Arial"/>
            </a:endParaRPr>
          </a:p>
        </p:txBody>
      </p:sp>
      <p:sp>
        <p:nvSpPr>
          <p:cNvPr id="597" name="CustomShape 8"/>
          <p:cNvSpPr/>
          <p:nvPr/>
        </p:nvSpPr>
        <p:spPr>
          <a:xfrm>
            <a:off x="1691640" y="4156560"/>
            <a:ext cx="1799640" cy="1239840"/>
          </a:xfrm>
          <a:prstGeom prst="rect">
            <a:avLst/>
          </a:prstGeom>
          <a:noFill/>
          <a:ln w="3240">
            <a:noFill/>
          </a:ln>
        </p:spPr>
        <p:style>
          <a:lnRef idx="0">
            <a:scrgbClr r="0" g="0" b="0"/>
          </a:lnRef>
          <a:fillRef idx="0">
            <a:scrgbClr r="0" g="0" b="0"/>
          </a:fillRef>
          <a:effectRef idx="0">
            <a:scrgbClr r="0" g="0" b="0"/>
          </a:effectRef>
          <a:fontRef idx="minor"/>
        </p:style>
        <p:txBody>
          <a:bodyPr lIns="90000" tIns="45000" rIns="90000" bIns="45000"/>
          <a:lstStyle/>
          <a:p>
            <a:pPr algn="ctr">
              <a:lnSpc>
                <a:spcPct val="90000"/>
              </a:lnSpc>
            </a:pPr>
            <a:r>
              <a:rPr lang="en-US" sz="1400" b="1" strike="noStrike" spc="-1" dirty="0">
                <a:solidFill>
                  <a:srgbClr val="1F497D"/>
                </a:solidFill>
                <a:latin typeface="Trebuchet MS"/>
                <a:ea typeface="Tahoma"/>
              </a:rPr>
              <a:t>OpenCL 1.1 </a:t>
            </a:r>
            <a:r>
              <a:rPr lang="zh-CN" altLang="en-US" sz="1400" b="1" strike="noStrike" spc="-1" dirty="0">
                <a:solidFill>
                  <a:srgbClr val="1F497D"/>
                </a:solidFill>
                <a:latin typeface="Trebuchet MS"/>
                <a:ea typeface="Tahoma"/>
              </a:rPr>
              <a:t>发布并进行测试</a:t>
            </a:r>
            <a:endParaRPr lang="en-US" sz="1400" b="0" strike="noStrike" spc="-1" dirty="0">
              <a:latin typeface="Arial"/>
            </a:endParaRPr>
          </a:p>
        </p:txBody>
      </p:sp>
      <p:sp>
        <p:nvSpPr>
          <p:cNvPr id="598" name="Line 9"/>
          <p:cNvSpPr/>
          <p:nvPr/>
        </p:nvSpPr>
        <p:spPr>
          <a:xfrm>
            <a:off x="2590920" y="4987800"/>
            <a:ext cx="360" cy="244440"/>
          </a:xfrm>
          <a:prstGeom prst="line">
            <a:avLst/>
          </a:prstGeom>
          <a:ln w="19080">
            <a:solidFill>
              <a:schemeClr val="tx2"/>
            </a:solidFill>
            <a:round/>
            <a:tailEnd type="triangle" w="med" len="med"/>
          </a:ln>
        </p:spPr>
        <p:style>
          <a:lnRef idx="0">
            <a:scrgbClr r="0" g="0" b="0"/>
          </a:lnRef>
          <a:fillRef idx="0">
            <a:scrgbClr r="0" g="0" b="0"/>
          </a:fillRef>
          <a:effectRef idx="0">
            <a:scrgbClr r="0" g="0" b="0"/>
          </a:effectRef>
          <a:fontRef idx="minor"/>
        </p:style>
      </p:sp>
      <p:sp>
        <p:nvSpPr>
          <p:cNvPr id="599" name="CustomShape 10"/>
          <p:cNvSpPr/>
          <p:nvPr/>
        </p:nvSpPr>
        <p:spPr>
          <a:xfrm>
            <a:off x="4056480" y="4876560"/>
            <a:ext cx="1090440" cy="396360"/>
          </a:xfrm>
          <a:prstGeom prst="rect">
            <a:avLst/>
          </a:prstGeom>
          <a:noFill/>
          <a:ln w="3240">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2000" b="1" strike="noStrike" spc="-1" dirty="0">
                <a:solidFill>
                  <a:srgbClr val="C0504D"/>
                </a:solidFill>
                <a:latin typeface="Trebuchet MS"/>
                <a:ea typeface="Tahoma"/>
              </a:rPr>
              <a:t>2011</a:t>
            </a:r>
            <a:r>
              <a:rPr lang="zh-CN" altLang="en-US" sz="2000" b="1" strike="noStrike" spc="-1" dirty="0">
                <a:solidFill>
                  <a:srgbClr val="C0504D"/>
                </a:solidFill>
                <a:latin typeface="Trebuchet MS"/>
                <a:ea typeface="Tahoma"/>
              </a:rPr>
              <a:t>年</a:t>
            </a:r>
            <a:r>
              <a:rPr lang="en-US" altLang="zh-CN" sz="2000" b="1" strike="noStrike" spc="-1" dirty="0">
                <a:solidFill>
                  <a:srgbClr val="C0504D"/>
                </a:solidFill>
                <a:latin typeface="Trebuchet MS"/>
                <a:ea typeface="Tahoma"/>
              </a:rPr>
              <a:t>11</a:t>
            </a:r>
            <a:r>
              <a:rPr lang="zh-CN" altLang="en-US" sz="2000" b="1" strike="noStrike" spc="-1" dirty="0">
                <a:solidFill>
                  <a:srgbClr val="C0504D"/>
                </a:solidFill>
                <a:latin typeface="Trebuchet MS"/>
                <a:ea typeface="Tahoma"/>
              </a:rPr>
              <a:t>月</a:t>
            </a:r>
            <a:endParaRPr lang="en-US" sz="2000" b="0" strike="noStrike" spc="-1" dirty="0">
              <a:latin typeface="Arial"/>
            </a:endParaRPr>
          </a:p>
        </p:txBody>
      </p:sp>
      <p:sp>
        <p:nvSpPr>
          <p:cNvPr id="600" name="Line 11"/>
          <p:cNvSpPr/>
          <p:nvPr/>
        </p:nvSpPr>
        <p:spPr>
          <a:xfrm flipV="1">
            <a:off x="4579920" y="5318280"/>
            <a:ext cx="360" cy="228600"/>
          </a:xfrm>
          <a:prstGeom prst="line">
            <a:avLst/>
          </a:prstGeom>
          <a:ln w="19080">
            <a:solidFill>
              <a:schemeClr val="tx2"/>
            </a:solidFill>
            <a:round/>
            <a:tailEnd type="triangle" w="med" len="med"/>
          </a:ln>
        </p:spPr>
        <p:style>
          <a:lnRef idx="0">
            <a:scrgbClr r="0" g="0" b="0"/>
          </a:lnRef>
          <a:fillRef idx="0">
            <a:scrgbClr r="0" g="0" b="0"/>
          </a:fillRef>
          <a:effectRef idx="0">
            <a:scrgbClr r="0" g="0" b="0"/>
          </a:effectRef>
          <a:fontRef idx="minor"/>
        </p:style>
      </p:sp>
      <p:sp>
        <p:nvSpPr>
          <p:cNvPr id="601" name="CustomShape 12"/>
          <p:cNvSpPr/>
          <p:nvPr/>
        </p:nvSpPr>
        <p:spPr>
          <a:xfrm>
            <a:off x="3684240" y="5559480"/>
            <a:ext cx="1790640" cy="1048320"/>
          </a:xfrm>
          <a:prstGeom prst="rect">
            <a:avLst/>
          </a:prstGeom>
          <a:noFill/>
          <a:ln w="3240">
            <a:noFill/>
          </a:ln>
        </p:spPr>
        <p:style>
          <a:lnRef idx="0">
            <a:scrgbClr r="0" g="0" b="0"/>
          </a:lnRef>
          <a:fillRef idx="0">
            <a:scrgbClr r="0" g="0" b="0"/>
          </a:fillRef>
          <a:effectRef idx="0">
            <a:scrgbClr r="0" g="0" b="0"/>
          </a:effectRef>
          <a:fontRef idx="minor"/>
        </p:style>
        <p:txBody>
          <a:bodyPr lIns="90000" tIns="45000" rIns="90000" bIns="45000"/>
          <a:lstStyle/>
          <a:p>
            <a:pPr algn="ctr">
              <a:lnSpc>
                <a:spcPct val="90000"/>
              </a:lnSpc>
            </a:pPr>
            <a:r>
              <a:rPr lang="en-US" sz="1400" b="1" strike="noStrike" spc="-1" dirty="0">
                <a:solidFill>
                  <a:srgbClr val="1F497D"/>
                </a:solidFill>
                <a:latin typeface="Trebuchet MS"/>
                <a:ea typeface="Tahoma"/>
              </a:rPr>
              <a:t>OpenCL 1.2 </a:t>
            </a:r>
            <a:br>
              <a:rPr dirty="0"/>
            </a:br>
            <a:r>
              <a:rPr lang="zh-CN" altLang="en-US" sz="1400" b="1" strike="noStrike" spc="-1" dirty="0">
                <a:solidFill>
                  <a:srgbClr val="1F497D"/>
                </a:solidFill>
                <a:latin typeface="Trebuchet MS"/>
                <a:ea typeface="Tahoma"/>
              </a:rPr>
              <a:t>发布并进行测试</a:t>
            </a:r>
            <a:endParaRPr lang="en-US" sz="1400" b="0" strike="noStrike" spc="-1" dirty="0">
              <a:latin typeface="Arial"/>
            </a:endParaRPr>
          </a:p>
        </p:txBody>
      </p:sp>
      <p:sp>
        <p:nvSpPr>
          <p:cNvPr id="602" name="CustomShape 13"/>
          <p:cNvSpPr/>
          <p:nvPr/>
        </p:nvSpPr>
        <p:spPr>
          <a:xfrm>
            <a:off x="7595640" y="4861020"/>
            <a:ext cx="1429920" cy="304920"/>
          </a:xfrm>
          <a:prstGeom prst="rect">
            <a:avLst/>
          </a:prstGeom>
          <a:noFill/>
          <a:ln w="3240">
            <a:noFill/>
          </a:ln>
        </p:spPr>
        <p:style>
          <a:lnRef idx="0">
            <a:scrgbClr r="0" g="0" b="0"/>
          </a:lnRef>
          <a:fillRef idx="0">
            <a:scrgbClr r="0" g="0" b="0"/>
          </a:fillRef>
          <a:effectRef idx="0">
            <a:scrgbClr r="0" g="0" b="0"/>
          </a:effectRef>
          <a:fontRef idx="minor"/>
        </p:style>
        <p:txBody>
          <a:bodyPr lIns="0" tIns="0" rIns="0" bIns="0"/>
          <a:lstStyle/>
          <a:p>
            <a:pPr algn="ctr">
              <a:lnSpc>
                <a:spcPct val="100000"/>
              </a:lnSpc>
            </a:pPr>
            <a:r>
              <a:rPr lang="en-US" sz="2000" b="1" strike="noStrike" spc="-1" dirty="0">
                <a:solidFill>
                  <a:srgbClr val="C0504D"/>
                </a:solidFill>
                <a:latin typeface="Trebuchet MS"/>
                <a:ea typeface="Tahoma"/>
              </a:rPr>
              <a:t>2013</a:t>
            </a:r>
            <a:r>
              <a:rPr lang="zh-CN" altLang="en-US" sz="2000" b="1" strike="noStrike" spc="-1" dirty="0">
                <a:solidFill>
                  <a:srgbClr val="C0504D"/>
                </a:solidFill>
                <a:latin typeface="Trebuchet MS"/>
                <a:ea typeface="Tahoma"/>
              </a:rPr>
              <a:t>年</a:t>
            </a:r>
            <a:r>
              <a:rPr lang="en-US" altLang="zh-CN" sz="2000" b="1" strike="noStrike" spc="-1" dirty="0">
                <a:solidFill>
                  <a:srgbClr val="C0504D"/>
                </a:solidFill>
                <a:latin typeface="Trebuchet MS"/>
                <a:ea typeface="Tahoma"/>
              </a:rPr>
              <a:t>11</a:t>
            </a:r>
            <a:r>
              <a:rPr lang="zh-CN" altLang="en-US" sz="2000" b="1" strike="noStrike" spc="-1" dirty="0">
                <a:solidFill>
                  <a:srgbClr val="C0504D"/>
                </a:solidFill>
                <a:latin typeface="Trebuchet MS"/>
                <a:ea typeface="Tahoma"/>
              </a:rPr>
              <a:t>月</a:t>
            </a:r>
            <a:endParaRPr lang="en-US" sz="2000" b="0" strike="noStrike" spc="-1" dirty="0">
              <a:latin typeface="Arial"/>
            </a:endParaRPr>
          </a:p>
        </p:txBody>
      </p:sp>
      <p:sp>
        <p:nvSpPr>
          <p:cNvPr id="603" name="Line 14"/>
          <p:cNvSpPr/>
          <p:nvPr/>
        </p:nvSpPr>
        <p:spPr>
          <a:xfrm flipV="1">
            <a:off x="8428680" y="5306040"/>
            <a:ext cx="360" cy="228600"/>
          </a:xfrm>
          <a:prstGeom prst="line">
            <a:avLst/>
          </a:prstGeom>
          <a:ln w="19080">
            <a:solidFill>
              <a:schemeClr val="tx2"/>
            </a:solidFill>
            <a:round/>
            <a:tailEnd type="triangle" w="med" len="med"/>
          </a:ln>
        </p:spPr>
        <p:style>
          <a:lnRef idx="0">
            <a:scrgbClr r="0" g="0" b="0"/>
          </a:lnRef>
          <a:fillRef idx="0">
            <a:scrgbClr r="0" g="0" b="0"/>
          </a:fillRef>
          <a:effectRef idx="0">
            <a:scrgbClr r="0" g="0" b="0"/>
          </a:effectRef>
          <a:fontRef idx="minor"/>
        </p:style>
      </p:sp>
      <p:sp>
        <p:nvSpPr>
          <p:cNvPr id="604" name="CustomShape 15"/>
          <p:cNvSpPr/>
          <p:nvPr/>
        </p:nvSpPr>
        <p:spPr>
          <a:xfrm>
            <a:off x="7236360" y="5596560"/>
            <a:ext cx="1862640" cy="1049040"/>
          </a:xfrm>
          <a:prstGeom prst="rect">
            <a:avLst/>
          </a:prstGeom>
          <a:noFill/>
          <a:ln w="3240">
            <a:noFill/>
          </a:ln>
        </p:spPr>
        <p:style>
          <a:lnRef idx="0">
            <a:scrgbClr r="0" g="0" b="0"/>
          </a:lnRef>
          <a:fillRef idx="0">
            <a:scrgbClr r="0" g="0" b="0"/>
          </a:fillRef>
          <a:effectRef idx="0">
            <a:scrgbClr r="0" g="0" b="0"/>
          </a:effectRef>
          <a:fontRef idx="minor"/>
        </p:style>
        <p:txBody>
          <a:bodyPr lIns="90000" tIns="45000" rIns="90000" bIns="45000"/>
          <a:lstStyle/>
          <a:p>
            <a:pPr algn="ctr">
              <a:lnSpc>
                <a:spcPct val="90000"/>
              </a:lnSpc>
            </a:pPr>
            <a:r>
              <a:rPr lang="en-US" sz="1400" b="1" strike="noStrike" spc="-1" dirty="0">
                <a:solidFill>
                  <a:srgbClr val="1F497D"/>
                </a:solidFill>
                <a:latin typeface="Trebuchet MS"/>
                <a:ea typeface="Tahoma"/>
              </a:rPr>
              <a:t>OpenCL  2.0 </a:t>
            </a:r>
            <a:br>
              <a:rPr dirty="0"/>
            </a:br>
            <a:r>
              <a:rPr lang="zh-CN" altLang="en-US" sz="1400" b="1" strike="noStrike" spc="-1" dirty="0">
                <a:solidFill>
                  <a:srgbClr val="1F497D"/>
                </a:solidFill>
                <a:latin typeface="Trebuchet MS"/>
                <a:ea typeface="Tahoma"/>
              </a:rPr>
              <a:t>最终发布并进行测试</a:t>
            </a:r>
            <a:endParaRPr lang="en-US" sz="1400" b="0" strike="noStrike" spc="-1" dirty="0">
              <a:latin typeface="Arial"/>
            </a:endParaRPr>
          </a:p>
        </p:txBody>
      </p:sp>
      <p:sp>
        <p:nvSpPr>
          <p:cNvPr id="605" name="CustomShape 16"/>
          <p:cNvSpPr/>
          <p:nvPr/>
        </p:nvSpPr>
        <p:spPr>
          <a:xfrm>
            <a:off x="6179040" y="5282640"/>
            <a:ext cx="898560" cy="396360"/>
          </a:xfrm>
          <a:prstGeom prst="rect">
            <a:avLst/>
          </a:prstGeom>
          <a:noFill/>
          <a:ln w="3240">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2000" b="1" strike="noStrike" spc="-1" dirty="0">
                <a:solidFill>
                  <a:srgbClr val="C0504D"/>
                </a:solidFill>
                <a:latin typeface="Trebuchet MS"/>
                <a:ea typeface="Tahoma"/>
              </a:rPr>
              <a:t>2013</a:t>
            </a:r>
            <a:r>
              <a:rPr lang="zh-CN" altLang="en-US" sz="2000" b="1" strike="noStrike" spc="-1" dirty="0">
                <a:solidFill>
                  <a:srgbClr val="C0504D"/>
                </a:solidFill>
                <a:latin typeface="Trebuchet MS"/>
                <a:ea typeface="Tahoma"/>
              </a:rPr>
              <a:t>年</a:t>
            </a:r>
            <a:r>
              <a:rPr lang="en-US" altLang="zh-CN" sz="2000" b="1" spc="-1" dirty="0">
                <a:solidFill>
                  <a:srgbClr val="C0504D"/>
                </a:solidFill>
                <a:latin typeface="Trebuchet MS"/>
                <a:ea typeface="Tahoma"/>
              </a:rPr>
              <a:t>7</a:t>
            </a:r>
            <a:r>
              <a:rPr lang="zh-CN" altLang="en-US" sz="2000" b="1" spc="-1" dirty="0">
                <a:solidFill>
                  <a:srgbClr val="C0504D"/>
                </a:solidFill>
                <a:latin typeface="Trebuchet MS"/>
                <a:ea typeface="Tahoma"/>
              </a:rPr>
              <a:t>月</a:t>
            </a:r>
            <a:endParaRPr lang="en-US" sz="2000" b="0" strike="noStrike" spc="-1" dirty="0">
              <a:latin typeface="Arial"/>
            </a:endParaRPr>
          </a:p>
        </p:txBody>
      </p:sp>
      <p:sp>
        <p:nvSpPr>
          <p:cNvPr id="606" name="CustomShape 17"/>
          <p:cNvSpPr/>
          <p:nvPr/>
        </p:nvSpPr>
        <p:spPr>
          <a:xfrm>
            <a:off x="5549040" y="4077000"/>
            <a:ext cx="2046600" cy="1048320"/>
          </a:xfrm>
          <a:prstGeom prst="rect">
            <a:avLst/>
          </a:prstGeom>
          <a:noFill/>
          <a:ln w="3240">
            <a:noFill/>
          </a:ln>
        </p:spPr>
        <p:style>
          <a:lnRef idx="0">
            <a:scrgbClr r="0" g="0" b="0"/>
          </a:lnRef>
          <a:fillRef idx="0">
            <a:scrgbClr r="0" g="0" b="0"/>
          </a:fillRef>
          <a:effectRef idx="0">
            <a:scrgbClr r="0" g="0" b="0"/>
          </a:effectRef>
          <a:fontRef idx="minor"/>
        </p:style>
        <p:txBody>
          <a:bodyPr lIns="90000" tIns="45000" rIns="90000" bIns="45000"/>
          <a:lstStyle/>
          <a:p>
            <a:pPr algn="ctr">
              <a:lnSpc>
                <a:spcPct val="90000"/>
              </a:lnSpc>
            </a:pPr>
            <a:r>
              <a:rPr lang="en-US" sz="1400" b="1" strike="noStrike" spc="-1" dirty="0">
                <a:solidFill>
                  <a:srgbClr val="1F497D"/>
                </a:solidFill>
                <a:latin typeface="Trebuchet MS"/>
                <a:ea typeface="Tahoma"/>
              </a:rPr>
              <a:t>OpenCL 2.0 </a:t>
            </a:r>
            <a:br>
              <a:rPr dirty="0"/>
            </a:br>
            <a:r>
              <a:rPr lang="zh-CN" altLang="en-US" sz="1400" b="1" strike="noStrike" spc="-1" dirty="0">
                <a:solidFill>
                  <a:srgbClr val="1F497D"/>
                </a:solidFill>
                <a:latin typeface="Trebuchet MS"/>
                <a:ea typeface="Tahoma"/>
              </a:rPr>
              <a:t>预览版发布</a:t>
            </a:r>
            <a:endParaRPr lang="en-US" sz="1400" b="0" strike="noStrike" spc="-1" dirty="0">
              <a:latin typeface="Arial"/>
            </a:endParaRPr>
          </a:p>
        </p:txBody>
      </p:sp>
      <p:sp>
        <p:nvSpPr>
          <p:cNvPr id="607" name="Line 18"/>
          <p:cNvSpPr/>
          <p:nvPr/>
        </p:nvSpPr>
        <p:spPr>
          <a:xfrm>
            <a:off x="6629760" y="4993560"/>
            <a:ext cx="360" cy="244080"/>
          </a:xfrm>
          <a:prstGeom prst="line">
            <a:avLst/>
          </a:prstGeom>
          <a:ln w="19080">
            <a:solidFill>
              <a:schemeClr val="tx2"/>
            </a:solidFill>
            <a:round/>
            <a:tailEnd type="triangle" w="med" len="med"/>
          </a:ln>
        </p:spPr>
        <p:style>
          <a:lnRef idx="0">
            <a:scrgbClr r="0" g="0" b="0"/>
          </a:lnRef>
          <a:fillRef idx="0">
            <a:scrgbClr r="0" g="0" b="0"/>
          </a:fillRef>
          <a:effectRef idx="0">
            <a:scrgbClr r="0" g="0" b="0"/>
          </a:effectRef>
          <a:fontRef idx="minor"/>
        </p:style>
      </p:sp>
      <p:sp>
        <p:nvSpPr>
          <p:cNvPr id="20" name="CustomShape 2">
            <a:extLst>
              <a:ext uri="{FF2B5EF4-FFF2-40B4-BE49-F238E27FC236}">
                <a16:creationId xmlns:a16="http://schemas.microsoft.com/office/drawing/2014/main" id="{1AA7D198-7449-4971-A3D2-54FF7AC7F233}"/>
              </a:ext>
            </a:extLst>
          </p:cNvPr>
          <p:cNvSpPr/>
          <p:nvPr/>
        </p:nvSpPr>
        <p:spPr>
          <a:xfrm>
            <a:off x="395640" y="928080"/>
            <a:ext cx="8352360" cy="2980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20000"/>
          </a:bodyPr>
          <a:lstStyle/>
          <a:p>
            <a:pPr marL="343080" indent="-342360">
              <a:lnSpc>
                <a:spcPct val="100000"/>
              </a:lnSpc>
              <a:spcBef>
                <a:spcPts val="641"/>
              </a:spcBef>
              <a:buClr>
                <a:srgbClr val="000000"/>
              </a:buClr>
              <a:buFont typeface="Arial"/>
              <a:buChar char="•"/>
            </a:pPr>
            <a:r>
              <a:rPr lang="en-US" sz="3200" b="0" strike="noStrike" spc="-1" dirty="0">
                <a:solidFill>
                  <a:srgbClr val="000000"/>
                </a:solidFill>
                <a:latin typeface="Trebuchet MS"/>
              </a:rPr>
              <a:t>2008</a:t>
            </a:r>
            <a:r>
              <a:rPr lang="zh-CN" altLang="en-US" sz="3200" b="0" strike="noStrike" spc="-1" dirty="0">
                <a:solidFill>
                  <a:srgbClr val="000000"/>
                </a:solidFill>
                <a:latin typeface="Trebuchet MS"/>
              </a:rPr>
              <a:t>年</a:t>
            </a:r>
            <a:r>
              <a:rPr lang="en-US" altLang="zh-CN" sz="3200" b="0" strike="noStrike" spc="-1" dirty="0">
                <a:solidFill>
                  <a:srgbClr val="000000"/>
                </a:solidFill>
                <a:latin typeface="Trebuchet MS"/>
              </a:rPr>
              <a:t>6</a:t>
            </a:r>
            <a:r>
              <a:rPr lang="zh-CN" altLang="en-US" sz="3200" b="0" strike="noStrike" spc="-1" dirty="0">
                <a:solidFill>
                  <a:srgbClr val="000000"/>
                </a:solidFill>
                <a:latin typeface="Trebuchet MS"/>
              </a:rPr>
              <a:t>月正式发布</a:t>
            </a:r>
            <a:r>
              <a:rPr lang="en-US" sz="3200" b="0" strike="noStrike" spc="-1" dirty="0">
                <a:solidFill>
                  <a:srgbClr val="000000"/>
                </a:solidFill>
                <a:latin typeface="Trebuchet MS"/>
              </a:rPr>
              <a:t>… </a:t>
            </a:r>
            <a:r>
              <a:rPr lang="zh-CN" altLang="en-US" sz="3200" b="0" strike="noStrike" spc="-1" dirty="0">
                <a:solidFill>
                  <a:srgbClr val="000000"/>
                </a:solidFill>
                <a:latin typeface="Trebuchet MS"/>
              </a:rPr>
              <a:t>从草稿的</a:t>
            </a:r>
            <a:r>
              <a:rPr lang="en-US" sz="3200" b="0" strike="noStrike" spc="-1" dirty="0">
                <a:solidFill>
                  <a:srgbClr val="000000"/>
                </a:solidFill>
                <a:latin typeface="Trebuchet MS"/>
              </a:rPr>
              <a:t>“</a:t>
            </a:r>
            <a:r>
              <a:rPr lang="zh-CN" altLang="en-US" sz="3200" b="0" strike="noStrike" spc="-1" dirty="0">
                <a:solidFill>
                  <a:srgbClr val="000000"/>
                </a:solidFill>
                <a:latin typeface="Trebuchet MS"/>
              </a:rPr>
              <a:t>稻草人（</a:t>
            </a:r>
            <a:r>
              <a:rPr lang="en-US" altLang="zh-CN" sz="3200" spc="-1" dirty="0" err="1">
                <a:solidFill>
                  <a:srgbClr val="000000"/>
                </a:solidFill>
                <a:latin typeface="Trebuchet MS"/>
              </a:rPr>
              <a:t>StrawMan</a:t>
            </a:r>
            <a:r>
              <a:rPr lang="zh-CN" altLang="en-US" sz="3200" b="0" strike="noStrike" spc="-1" dirty="0">
                <a:solidFill>
                  <a:srgbClr val="000000"/>
                </a:solidFill>
                <a:latin typeface="Trebuchet MS"/>
              </a:rPr>
              <a:t>）</a:t>
            </a:r>
            <a:r>
              <a:rPr lang="en-US" altLang="zh-CN" sz="3200" b="0" strike="noStrike" spc="-1" dirty="0">
                <a:solidFill>
                  <a:srgbClr val="000000"/>
                </a:solidFill>
                <a:latin typeface="Trebuchet MS"/>
              </a:rPr>
              <a:t>API</a:t>
            </a:r>
            <a:r>
              <a:rPr lang="en-US" sz="3200" b="0" strike="noStrike" spc="-1" dirty="0">
                <a:solidFill>
                  <a:srgbClr val="000000"/>
                </a:solidFill>
                <a:latin typeface="Trebuchet MS"/>
              </a:rPr>
              <a:t>” </a:t>
            </a:r>
            <a:r>
              <a:rPr lang="zh-CN" altLang="en-US" sz="3200" b="0" strike="noStrike" spc="-1" dirty="0">
                <a:solidFill>
                  <a:srgbClr val="000000"/>
                </a:solidFill>
                <a:latin typeface="Trebuchet MS"/>
              </a:rPr>
              <a:t>到</a:t>
            </a:r>
            <a:r>
              <a:rPr lang="en-US" sz="3200" b="0" strike="noStrike" spc="-1" dirty="0">
                <a:solidFill>
                  <a:srgbClr val="000000"/>
                </a:solidFill>
                <a:latin typeface="Trebuchet MS"/>
              </a:rPr>
              <a:t> OpenCL 1.0 </a:t>
            </a:r>
            <a:r>
              <a:rPr lang="zh-CN" altLang="en-US" sz="3200" b="0" strike="noStrike" spc="-1" dirty="0">
                <a:solidFill>
                  <a:srgbClr val="000000"/>
                </a:solidFill>
                <a:latin typeface="Trebuchet MS"/>
              </a:rPr>
              <a:t>发布，用了</a:t>
            </a:r>
            <a:r>
              <a:rPr lang="en-US" altLang="zh-CN" sz="3200" b="0" strike="noStrike" spc="-1" dirty="0">
                <a:solidFill>
                  <a:srgbClr val="000000"/>
                </a:solidFill>
                <a:latin typeface="Trebuchet MS"/>
              </a:rPr>
              <a:t>6</a:t>
            </a:r>
            <a:r>
              <a:rPr lang="zh-CN" altLang="en-US" sz="3200" b="0" strike="noStrike" spc="-1" dirty="0">
                <a:solidFill>
                  <a:srgbClr val="000000"/>
                </a:solidFill>
                <a:latin typeface="Trebuchet MS"/>
              </a:rPr>
              <a:t>个月</a:t>
            </a:r>
            <a:endParaRPr lang="en-US" sz="32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迅速迭代以紧跟硬件发展的步伐</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从</a:t>
            </a:r>
            <a:r>
              <a:rPr lang="en-US" sz="2800" b="0" strike="noStrike" spc="-1" dirty="0">
                <a:solidFill>
                  <a:srgbClr val="000000"/>
                </a:solidFill>
                <a:latin typeface="Trebuchet MS"/>
              </a:rPr>
              <a:t> 1.0 </a:t>
            </a:r>
            <a:r>
              <a:rPr lang="zh-CN" altLang="en-US" sz="2800" b="0" strike="noStrike" spc="-1" dirty="0">
                <a:solidFill>
                  <a:srgbClr val="000000"/>
                </a:solidFill>
                <a:latin typeface="Trebuchet MS"/>
              </a:rPr>
              <a:t>到</a:t>
            </a:r>
            <a:r>
              <a:rPr lang="en-US" sz="2800" b="0" strike="noStrike" spc="-1" dirty="0">
                <a:solidFill>
                  <a:srgbClr val="000000"/>
                </a:solidFill>
                <a:latin typeface="Trebuchet MS"/>
              </a:rPr>
              <a:t> 1.1 </a:t>
            </a:r>
            <a:r>
              <a:rPr lang="zh-CN" altLang="en-US" sz="2800" b="0" strike="noStrike" spc="-1" dirty="0">
                <a:solidFill>
                  <a:srgbClr val="000000"/>
                </a:solidFill>
                <a:latin typeface="Trebuchet MS"/>
              </a:rPr>
              <a:t>，从 </a:t>
            </a:r>
            <a:r>
              <a:rPr lang="en-US" sz="2800" b="0" strike="noStrike" spc="-1" dirty="0">
                <a:solidFill>
                  <a:srgbClr val="000000"/>
                </a:solidFill>
                <a:latin typeface="Trebuchet MS"/>
              </a:rPr>
              <a:t>1.1 </a:t>
            </a:r>
            <a:r>
              <a:rPr lang="zh-CN" altLang="en-US" sz="2800" b="0" strike="noStrike" spc="-1" dirty="0">
                <a:solidFill>
                  <a:srgbClr val="000000"/>
                </a:solidFill>
                <a:latin typeface="Trebuchet MS"/>
              </a:rPr>
              <a:t>到</a:t>
            </a:r>
            <a:r>
              <a:rPr lang="en-US" sz="2800" b="0" strike="noStrike" spc="-1" dirty="0">
                <a:solidFill>
                  <a:srgbClr val="000000"/>
                </a:solidFill>
                <a:latin typeface="Trebuchet MS"/>
              </a:rPr>
              <a:t> 1.2 </a:t>
            </a:r>
            <a:r>
              <a:rPr lang="en-US" altLang="zh-CN" sz="2800" spc="-1" dirty="0">
                <a:solidFill>
                  <a:srgbClr val="000000"/>
                </a:solidFill>
                <a:latin typeface="Trebuchet MS"/>
              </a:rPr>
              <a:t>18 </a:t>
            </a:r>
            <a:r>
              <a:rPr lang="zh-CN" altLang="en-US" sz="2800" spc="-1" dirty="0">
                <a:solidFill>
                  <a:srgbClr val="000000"/>
                </a:solidFill>
                <a:latin typeface="Trebuchet MS"/>
              </a:rPr>
              <a:t>个月</a:t>
            </a:r>
            <a:r>
              <a:rPr lang="en-US" altLang="zh-CN" sz="2800" spc="-1" dirty="0">
                <a:solidFill>
                  <a:srgbClr val="000000"/>
                </a:solidFill>
                <a:latin typeface="Trebuchet MS"/>
              </a:rPr>
              <a:t> </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既定目标</a:t>
            </a:r>
            <a:r>
              <a:rPr lang="en-US" sz="2800" b="0" strike="noStrike" spc="-1" dirty="0">
                <a:solidFill>
                  <a:srgbClr val="000000"/>
                </a:solidFill>
                <a:latin typeface="Trebuchet MS"/>
              </a:rPr>
              <a:t>: </a:t>
            </a:r>
            <a:r>
              <a:rPr lang="zh-CN" altLang="en-US" sz="2800" b="0" strike="noStrike" spc="-1" dirty="0">
                <a:solidFill>
                  <a:srgbClr val="000000"/>
                </a:solidFill>
                <a:latin typeface="Trebuchet MS"/>
              </a:rPr>
              <a:t>每隔</a:t>
            </a:r>
            <a:r>
              <a:rPr lang="en-US" sz="2800" b="0" strike="noStrike" spc="-1" dirty="0">
                <a:solidFill>
                  <a:srgbClr val="000000"/>
                </a:solidFill>
                <a:latin typeface="Trebuchet MS"/>
              </a:rPr>
              <a:t>18-24 </a:t>
            </a:r>
            <a:r>
              <a:rPr lang="zh-CN" altLang="en-US" sz="2800" b="0" strike="noStrike" spc="-1" dirty="0">
                <a:solidFill>
                  <a:srgbClr val="000000"/>
                </a:solidFill>
                <a:latin typeface="Trebuchet MS"/>
              </a:rPr>
              <a:t>个月发布一个新版本</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spc="-1" dirty="0">
                <a:solidFill>
                  <a:srgbClr val="000000"/>
                </a:solidFill>
                <a:latin typeface="Trebuchet MS"/>
              </a:rPr>
              <a:t>致力于向后兼容以保障软件开发</a:t>
            </a:r>
            <a:endParaRPr lang="en-US" altLang="zh-CN" sz="2800" spc="-1" dirty="0"/>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5" name="CustomShape 1"/>
          <p:cNvSpPr/>
          <p:nvPr/>
        </p:nvSpPr>
        <p:spPr>
          <a:xfrm>
            <a:off x="1547640" y="2205000"/>
            <a:ext cx="5688000" cy="2039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3200" b="0" strike="noStrike" spc="-1">
                <a:solidFill>
                  <a:srgbClr val="000000"/>
                </a:solidFill>
                <a:latin typeface="Menlo"/>
                <a:ea typeface="Menlo"/>
              </a:rPr>
              <a:t>% gcc test.c -o test          </a:t>
            </a:r>
            <a:endParaRPr lang="en-US" sz="3200" b="0" strike="noStrike" spc="-1">
              <a:latin typeface="Arial"/>
            </a:endParaRPr>
          </a:p>
          <a:p>
            <a:pPr>
              <a:lnSpc>
                <a:spcPct val="100000"/>
              </a:lnSpc>
            </a:pPr>
            <a:endParaRPr lang="en-US" sz="3200" b="0" strike="noStrike" spc="-1">
              <a:latin typeface="Arial"/>
            </a:endParaRPr>
          </a:p>
          <a:p>
            <a:pPr>
              <a:lnSpc>
                <a:spcPct val="100000"/>
              </a:lnSpc>
            </a:pPr>
            <a:r>
              <a:rPr lang="en-US" sz="3200" b="0" strike="noStrike" spc="-1">
                <a:solidFill>
                  <a:srgbClr val="000000"/>
                </a:solidFill>
                <a:latin typeface="Menlo"/>
                <a:ea typeface="Menlo"/>
              </a:rPr>
              <a:t>% ./test</a:t>
            </a:r>
            <a:endParaRPr lang="en-US" sz="3200" b="0" strike="noStrike" spc="-1">
              <a:latin typeface="Arial"/>
            </a:endParaRPr>
          </a:p>
          <a:p>
            <a:pPr>
              <a:lnSpc>
                <a:spcPct val="100000"/>
              </a:lnSpc>
            </a:pPr>
            <a:r>
              <a:rPr lang="en-US" sz="3200" b="0" strike="noStrike" spc="-1">
                <a:solidFill>
                  <a:srgbClr val="000000"/>
                </a:solidFill>
                <a:latin typeface="Menlo"/>
                <a:ea typeface="Menlo"/>
              </a:rPr>
              <a:t>got ptr 0x7f84b0c03350</a:t>
            </a:r>
            <a:endParaRPr lang="en-US" sz="3200" b="0" strike="noStrike" spc="-1">
              <a:latin typeface="Arial"/>
            </a:endParaRPr>
          </a:p>
        </p:txBody>
      </p:sp>
    </p:spTree>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6"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Malloc Recap</a:t>
            </a:r>
            <a:endParaRPr lang="en-US" sz="4400" b="0" strike="noStrike" spc="-1">
              <a:latin typeface="Arial"/>
            </a:endParaRPr>
          </a:p>
        </p:txBody>
      </p:sp>
      <p:sp>
        <p:nvSpPr>
          <p:cNvPr id="2337" name="CustomShape 2"/>
          <p:cNvSpPr/>
          <p:nvPr/>
        </p:nvSpPr>
        <p:spPr>
          <a:xfrm>
            <a:off x="457200" y="1556640"/>
            <a:ext cx="4039560" cy="4568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479"/>
              </a:spcBef>
              <a:buClr>
                <a:srgbClr val="000000"/>
              </a:buClr>
              <a:buFont typeface="Arial"/>
              <a:buChar char="•"/>
            </a:pPr>
            <a:r>
              <a:rPr lang="en-US" sz="2400" b="0" strike="noStrike" spc="-1">
                <a:solidFill>
                  <a:srgbClr val="000000"/>
                </a:solidFill>
                <a:latin typeface="Trebuchet MS"/>
              </a:rPr>
              <a:t>A non-NULL pointer was returned</a:t>
            </a:r>
            <a:endParaRPr lang="en-US" sz="2400" b="0" strike="noStrike" spc="-1">
              <a:latin typeface="Arial"/>
            </a:endParaRPr>
          </a:p>
          <a:p>
            <a:pPr marL="343080" indent="-342360">
              <a:lnSpc>
                <a:spcPct val="100000"/>
              </a:lnSpc>
              <a:spcBef>
                <a:spcPts val="479"/>
              </a:spcBef>
              <a:buClr>
                <a:srgbClr val="000000"/>
              </a:buClr>
              <a:buFont typeface="Arial"/>
              <a:buChar char="•"/>
            </a:pPr>
            <a:r>
              <a:rPr lang="en-US" sz="2400" b="0" strike="noStrike" spc="-1">
                <a:solidFill>
                  <a:srgbClr val="000000"/>
                </a:solidFill>
                <a:latin typeface="Trebuchet MS"/>
              </a:rPr>
              <a:t>Both OS X and Linux will </a:t>
            </a:r>
            <a:r>
              <a:rPr lang="en-US" sz="2400" b="0" i="1" strike="noStrike" spc="-1">
                <a:solidFill>
                  <a:srgbClr val="000000"/>
                </a:solidFill>
                <a:latin typeface="Trebuchet MS"/>
              </a:rPr>
              <a:t>oversubscribe</a:t>
            </a:r>
            <a:r>
              <a:rPr lang="en-US" sz="2400" b="0" strike="noStrike" spc="-1">
                <a:solidFill>
                  <a:srgbClr val="000000"/>
                </a:solidFill>
                <a:latin typeface="Trebuchet MS"/>
              </a:rPr>
              <a:t> memory</a:t>
            </a:r>
            <a:endParaRPr lang="en-US" sz="2400" b="0" strike="noStrike" spc="-1">
              <a:latin typeface="Arial"/>
            </a:endParaRPr>
          </a:p>
          <a:p>
            <a:pPr marL="343080" indent="-342360">
              <a:lnSpc>
                <a:spcPct val="100000"/>
              </a:lnSpc>
              <a:spcBef>
                <a:spcPts val="479"/>
              </a:spcBef>
              <a:buClr>
                <a:srgbClr val="000000"/>
              </a:buClr>
              <a:buFont typeface="Arial"/>
              <a:buChar char="•"/>
            </a:pPr>
            <a:r>
              <a:rPr lang="en-US" sz="2400" b="0" strike="noStrike" spc="-1">
                <a:solidFill>
                  <a:srgbClr val="000000"/>
                </a:solidFill>
                <a:latin typeface="Trebuchet MS"/>
              </a:rPr>
              <a:t>When will this memory actually get allocated?</a:t>
            </a:r>
            <a:endParaRPr lang="en-US" sz="2400" b="0" strike="noStrike" spc="-1">
              <a:latin typeface="Arial"/>
            </a:endParaRPr>
          </a:p>
          <a:p>
            <a:pPr marL="343080" indent="-342360">
              <a:lnSpc>
                <a:spcPct val="100000"/>
              </a:lnSpc>
              <a:spcBef>
                <a:spcPts val="479"/>
              </a:spcBef>
              <a:buClr>
                <a:srgbClr val="000000"/>
              </a:buClr>
              <a:buFont typeface="Arial"/>
              <a:buChar char="•"/>
            </a:pPr>
            <a:r>
              <a:rPr lang="en-US" sz="2400" b="0" strike="noStrike" spc="-1">
                <a:solidFill>
                  <a:srgbClr val="000000"/>
                </a:solidFill>
                <a:latin typeface="Trebuchet MS"/>
              </a:rPr>
              <a:t>Checking the return value of malloc/calloc is useless – malloc </a:t>
            </a:r>
            <a:r>
              <a:rPr lang="en-US" sz="2400" b="0" i="1" strike="noStrike" spc="-1">
                <a:solidFill>
                  <a:srgbClr val="000000"/>
                </a:solidFill>
                <a:latin typeface="Trebuchet MS"/>
              </a:rPr>
              <a:t>never*</a:t>
            </a:r>
            <a:r>
              <a:rPr lang="en-US" sz="2400" b="0" strike="noStrike" spc="-1">
                <a:solidFill>
                  <a:srgbClr val="000000"/>
                </a:solidFill>
                <a:latin typeface="Trebuchet MS"/>
              </a:rPr>
              <a:t> returns NULL!</a:t>
            </a:r>
            <a:endParaRPr lang="en-US" sz="2400" b="0" strike="noStrike" spc="-1">
              <a:latin typeface="Arial"/>
            </a:endParaRPr>
          </a:p>
        </p:txBody>
      </p:sp>
      <p:sp>
        <p:nvSpPr>
          <p:cNvPr id="2338" name="CustomShape 3"/>
          <p:cNvSpPr/>
          <p:nvPr/>
        </p:nvSpPr>
        <p:spPr>
          <a:xfrm>
            <a:off x="4644000" y="1556640"/>
            <a:ext cx="4391640" cy="4991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400" b="1" strike="noStrike" spc="-1">
                <a:solidFill>
                  <a:srgbClr val="3366FF"/>
                </a:solidFill>
                <a:latin typeface="Courier New"/>
                <a:ea typeface="DejaVu Sans"/>
              </a:rPr>
              <a:t>#include &lt;stdlib.h&gt;</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#include &lt;stdio.h&gt;</a:t>
            </a:r>
            <a:endParaRPr lang="en-US" sz="1400" b="0" strike="noStrike" spc="-1">
              <a:latin typeface="Arial"/>
            </a:endParaRPr>
          </a:p>
          <a:p>
            <a:pPr>
              <a:lnSpc>
                <a:spcPct val="100000"/>
              </a:lnSpc>
            </a:pP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int</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main</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(int argc, char **argv)</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//64 billion floats</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size_t len    = 64 * 1024*1024*1024;</a:t>
            </a:r>
            <a:endParaRPr lang="en-US" sz="1400" b="0" strike="noStrike" spc="-1">
              <a:latin typeface="Arial"/>
            </a:endParaRPr>
          </a:p>
          <a:p>
            <a:pPr>
              <a:lnSpc>
                <a:spcPct val="100000"/>
              </a:lnSpc>
            </a:pP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//256GB allocation</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float *buffer = </a:t>
            </a:r>
            <a:br/>
            <a:r>
              <a:rPr lang="en-US" sz="1400" b="1" strike="noStrike" spc="-1">
                <a:solidFill>
                  <a:srgbClr val="3366FF"/>
                </a:solidFill>
                <a:latin typeface="Courier New"/>
                <a:ea typeface="DejaVu Sans"/>
              </a:rPr>
              <a:t>             malloc(len*sizeof(float));</a:t>
            </a:r>
            <a:endParaRPr lang="en-US" sz="1400" b="0" strike="noStrike" spc="-1">
              <a:latin typeface="Arial"/>
            </a:endParaRPr>
          </a:p>
          <a:p>
            <a:pPr>
              <a:lnSpc>
                <a:spcPct val="100000"/>
              </a:lnSpc>
            </a:pP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if (NULL == buffer)</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fprintf(stderr, "malloc failed\n");</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return 1;</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a:t>
            </a:r>
            <a:endParaRPr lang="en-US" sz="1400" b="0" strike="noStrike" spc="-1">
              <a:latin typeface="Arial"/>
            </a:endParaRPr>
          </a:p>
          <a:p>
            <a:pPr>
              <a:lnSpc>
                <a:spcPct val="100000"/>
              </a:lnSpc>
            </a:pP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printf("got ptr %p\n", buffer);</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return 0;</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a:t>
            </a:r>
            <a:endParaRPr lang="en-US" sz="1400" b="0" strike="noStrike" spc="-1">
              <a:latin typeface="Arial"/>
            </a:endParaRPr>
          </a:p>
        </p:txBody>
      </p:sp>
      <p:sp>
        <p:nvSpPr>
          <p:cNvPr id="2339" name="CustomShape 4"/>
          <p:cNvSpPr/>
          <p:nvPr/>
        </p:nvSpPr>
        <p:spPr>
          <a:xfrm>
            <a:off x="-189360" y="6488640"/>
            <a:ext cx="586368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strike="noStrike" spc="-1">
                <a:solidFill>
                  <a:srgbClr val="000000"/>
                </a:solidFill>
                <a:latin typeface="Trebuchet MS"/>
                <a:ea typeface="DejaVu Sans"/>
              </a:rPr>
              <a:t>* This might not be true for an embedded system</a:t>
            </a:r>
            <a:endParaRPr lang="en-US" sz="1800" b="0" strike="noStrike" spc="-1">
              <a:latin typeface="Arial"/>
            </a:endParaRPr>
          </a:p>
        </p:txBody>
      </p:sp>
    </p:spTree>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0"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Malloc Recap</a:t>
            </a:r>
            <a:endParaRPr lang="en-US" sz="4400" b="0" strike="noStrike" spc="-1">
              <a:latin typeface="Arial"/>
            </a:endParaRPr>
          </a:p>
        </p:txBody>
      </p:sp>
      <p:sp>
        <p:nvSpPr>
          <p:cNvPr id="2341" name="CustomShape 2"/>
          <p:cNvSpPr/>
          <p:nvPr/>
        </p:nvSpPr>
        <p:spPr>
          <a:xfrm>
            <a:off x="457200" y="1556640"/>
            <a:ext cx="4039560" cy="4568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479"/>
              </a:spcBef>
              <a:buClr>
                <a:srgbClr val="000000"/>
              </a:buClr>
              <a:buFont typeface="Arial"/>
              <a:buChar char="•"/>
            </a:pPr>
            <a:r>
              <a:rPr lang="en-US" sz="2400" b="0" strike="noStrike" spc="-1">
                <a:solidFill>
                  <a:srgbClr val="000000"/>
                </a:solidFill>
                <a:latin typeface="Trebuchet MS"/>
              </a:rPr>
              <a:t>This program does not actually allocate any memory</a:t>
            </a:r>
            <a:endParaRPr lang="en-US" sz="2400" b="0" strike="noStrike" spc="-1">
              <a:latin typeface="Arial"/>
            </a:endParaRPr>
          </a:p>
          <a:p>
            <a:pPr marL="343080" indent="-342360">
              <a:lnSpc>
                <a:spcPct val="100000"/>
              </a:lnSpc>
              <a:spcBef>
                <a:spcPts val="479"/>
              </a:spcBef>
              <a:buClr>
                <a:srgbClr val="000000"/>
              </a:buClr>
              <a:buFont typeface="Arial"/>
              <a:buChar char="•"/>
            </a:pPr>
            <a:r>
              <a:rPr lang="en-US" sz="2400" b="0" strike="noStrike" spc="-1">
                <a:solidFill>
                  <a:srgbClr val="000000"/>
                </a:solidFill>
                <a:latin typeface="Trebuchet MS"/>
              </a:rPr>
              <a:t>We call malloc, but we never use it!</a:t>
            </a:r>
            <a:endParaRPr lang="en-US" sz="2400" b="0" strike="noStrike" spc="-1">
              <a:latin typeface="Arial"/>
            </a:endParaRPr>
          </a:p>
        </p:txBody>
      </p:sp>
      <p:sp>
        <p:nvSpPr>
          <p:cNvPr id="2342" name="CustomShape 3"/>
          <p:cNvSpPr/>
          <p:nvPr/>
        </p:nvSpPr>
        <p:spPr>
          <a:xfrm>
            <a:off x="4644000" y="1556640"/>
            <a:ext cx="4391640" cy="3286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400" b="1" strike="noStrike" spc="-1">
                <a:solidFill>
                  <a:srgbClr val="3366FF"/>
                </a:solidFill>
                <a:latin typeface="Courier New"/>
                <a:ea typeface="DejaVu Sans"/>
              </a:rPr>
              <a:t>#include &lt;stdlib.h&gt;</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#include &lt;stdio.h&gt;</a:t>
            </a:r>
            <a:endParaRPr lang="en-US" sz="1400" b="0" strike="noStrike" spc="-1">
              <a:latin typeface="Arial"/>
            </a:endParaRPr>
          </a:p>
          <a:p>
            <a:pPr>
              <a:lnSpc>
                <a:spcPct val="100000"/>
              </a:lnSpc>
            </a:pP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int </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main </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(int argc, char **argv)</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size_t len    = 16 * 1024*1024;</a:t>
            </a:r>
            <a:endParaRPr lang="en-US" sz="1400" b="0" strike="noStrike" spc="-1">
              <a:latin typeface="Arial"/>
            </a:endParaRPr>
          </a:p>
          <a:p>
            <a:pPr>
              <a:lnSpc>
                <a:spcPct val="100000"/>
              </a:lnSpc>
            </a:pP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float *buffer = </a:t>
            </a:r>
            <a:br/>
            <a:r>
              <a:rPr lang="en-US" sz="1400" b="1" strike="noStrike" spc="-1">
                <a:solidFill>
                  <a:srgbClr val="3366FF"/>
                </a:solidFill>
                <a:latin typeface="Courier New"/>
                <a:ea typeface="DejaVu Sans"/>
              </a:rPr>
              <a:t>             malloc(len*sizeof(float));</a:t>
            </a:r>
            <a:endParaRPr lang="en-US" sz="1400" b="0" strike="noStrike" spc="-1">
              <a:latin typeface="Arial"/>
            </a:endParaRPr>
          </a:p>
          <a:p>
            <a:pPr>
              <a:lnSpc>
                <a:spcPct val="100000"/>
              </a:lnSpc>
            </a:pP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return 0;</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a:t>
            </a:r>
            <a:endParaRPr lang="en-US" sz="1400" b="0" strike="noStrike" spc="-1">
              <a:latin typeface="Arial"/>
            </a:endParaRPr>
          </a:p>
          <a:p>
            <a:pPr>
              <a:lnSpc>
                <a:spcPct val="100000"/>
              </a:lnSpc>
            </a:pPr>
            <a:endParaRPr lang="en-US" sz="1400" b="0" strike="noStrike" spc="-1">
              <a:latin typeface="Arial"/>
            </a:endParaRPr>
          </a:p>
        </p:txBody>
      </p:sp>
    </p:spTree>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3"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Malloc Recap</a:t>
            </a:r>
            <a:endParaRPr lang="en-US" sz="4400" b="0" strike="noStrike" spc="-1">
              <a:latin typeface="Arial"/>
            </a:endParaRPr>
          </a:p>
        </p:txBody>
      </p:sp>
      <p:sp>
        <p:nvSpPr>
          <p:cNvPr id="2344" name="CustomShape 2"/>
          <p:cNvSpPr/>
          <p:nvPr/>
        </p:nvSpPr>
        <p:spPr>
          <a:xfrm>
            <a:off x="457200" y="1556640"/>
            <a:ext cx="4039560" cy="4568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marL="343080" indent="-342360">
              <a:lnSpc>
                <a:spcPct val="100000"/>
              </a:lnSpc>
              <a:spcBef>
                <a:spcPts val="479"/>
              </a:spcBef>
              <a:buClr>
                <a:srgbClr val="000000"/>
              </a:buClr>
              <a:buFont typeface="Arial"/>
              <a:buChar char="•"/>
            </a:pPr>
            <a:r>
              <a:rPr lang="en-US" sz="2400" b="0" strike="noStrike" spc="-1">
                <a:solidFill>
                  <a:srgbClr val="000000"/>
                </a:solidFill>
                <a:latin typeface="Trebuchet MS"/>
              </a:rPr>
              <a:t>So what happens here?</a:t>
            </a:r>
            <a:endParaRPr lang="en-US" sz="2400" b="0" strike="noStrike" spc="-1">
              <a:latin typeface="Arial"/>
            </a:endParaRPr>
          </a:p>
          <a:p>
            <a:pPr marL="343080" indent="-342360">
              <a:lnSpc>
                <a:spcPct val="100000"/>
              </a:lnSpc>
              <a:spcBef>
                <a:spcPts val="479"/>
              </a:spcBef>
              <a:buClr>
                <a:srgbClr val="000000"/>
              </a:buClr>
              <a:buFont typeface="Arial"/>
              <a:buChar char="•"/>
            </a:pPr>
            <a:r>
              <a:rPr lang="en-US" sz="2400" b="0" strike="noStrike" spc="-1">
                <a:solidFill>
                  <a:srgbClr val="000000"/>
                </a:solidFill>
                <a:latin typeface="Trebuchet MS"/>
              </a:rPr>
              <a:t>The pointer we got back, when accessed, will trigger a page fault in the kernel.</a:t>
            </a:r>
            <a:endParaRPr lang="en-US" sz="2400" b="0" strike="noStrike" spc="-1">
              <a:latin typeface="Arial"/>
            </a:endParaRPr>
          </a:p>
          <a:p>
            <a:pPr marL="343080" indent="-342360">
              <a:lnSpc>
                <a:spcPct val="100000"/>
              </a:lnSpc>
              <a:spcBef>
                <a:spcPts val="479"/>
              </a:spcBef>
              <a:buClr>
                <a:srgbClr val="000000"/>
              </a:buClr>
              <a:buFont typeface="Arial"/>
              <a:buChar char="•"/>
            </a:pPr>
            <a:r>
              <a:rPr lang="en-US" sz="2400" b="0" strike="noStrike" spc="-1">
                <a:solidFill>
                  <a:srgbClr val="000000"/>
                </a:solidFill>
                <a:latin typeface="Trebuchet MS"/>
              </a:rPr>
              <a:t>The kernel will then allocate us some memory, and allow us to write to it.</a:t>
            </a:r>
            <a:endParaRPr lang="en-US" sz="2400" b="0" strike="noStrike" spc="-1">
              <a:latin typeface="Arial"/>
            </a:endParaRPr>
          </a:p>
          <a:p>
            <a:pPr marL="343080" indent="-342360">
              <a:lnSpc>
                <a:spcPct val="100000"/>
              </a:lnSpc>
              <a:spcBef>
                <a:spcPts val="479"/>
              </a:spcBef>
              <a:buClr>
                <a:srgbClr val="000000"/>
              </a:buClr>
              <a:buFont typeface="Arial"/>
              <a:buChar char="•"/>
            </a:pPr>
            <a:r>
              <a:rPr lang="en-US" sz="2400" b="0" strike="noStrike" spc="-1">
                <a:solidFill>
                  <a:srgbClr val="000000"/>
                </a:solidFill>
                <a:latin typeface="Trebuchet MS"/>
              </a:rPr>
              <a:t>But how much was allocated in this code? Only 4096 bytes (one page)</a:t>
            </a:r>
            <a:endParaRPr lang="en-US" sz="2400" b="0" strike="noStrike" spc="-1">
              <a:latin typeface="Arial"/>
            </a:endParaRPr>
          </a:p>
        </p:txBody>
      </p:sp>
      <p:sp>
        <p:nvSpPr>
          <p:cNvPr id="2345" name="CustomShape 3"/>
          <p:cNvSpPr/>
          <p:nvPr/>
        </p:nvSpPr>
        <p:spPr>
          <a:xfrm>
            <a:off x="4644000" y="1556640"/>
            <a:ext cx="4391640" cy="3713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400" b="1" strike="noStrike" spc="-1">
                <a:solidFill>
                  <a:srgbClr val="3366FF"/>
                </a:solidFill>
                <a:latin typeface="Courier New"/>
                <a:ea typeface="DejaVu Sans"/>
              </a:rPr>
              <a:t>#include &lt;stdlib.h&gt;</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#include &lt;stdio.h&gt;</a:t>
            </a:r>
            <a:endParaRPr lang="en-US" sz="1400" b="0" strike="noStrike" spc="-1">
              <a:latin typeface="Arial"/>
            </a:endParaRPr>
          </a:p>
          <a:p>
            <a:pPr>
              <a:lnSpc>
                <a:spcPct val="100000"/>
              </a:lnSpc>
            </a:pP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int </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main </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(int argc, char **argv)</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size_t len    = 16 * 1024*1024;</a:t>
            </a:r>
            <a:endParaRPr lang="en-US" sz="1400" b="0" strike="noStrike" spc="-1">
              <a:latin typeface="Arial"/>
            </a:endParaRPr>
          </a:p>
          <a:p>
            <a:pPr>
              <a:lnSpc>
                <a:spcPct val="100000"/>
              </a:lnSpc>
            </a:pP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float *buffer = </a:t>
            </a:r>
            <a:br/>
            <a:r>
              <a:rPr lang="en-US" sz="1400" b="1" strike="noStrike" spc="-1">
                <a:solidFill>
                  <a:srgbClr val="3366FF"/>
                </a:solidFill>
                <a:latin typeface="Courier New"/>
                <a:ea typeface="DejaVu Sans"/>
              </a:rPr>
              <a:t>             malloc(len*sizeof(float));</a:t>
            </a:r>
            <a:endParaRPr lang="en-US" sz="1400" b="0" strike="noStrike" spc="-1">
              <a:latin typeface="Arial"/>
            </a:endParaRPr>
          </a:p>
          <a:p>
            <a:pPr>
              <a:lnSpc>
                <a:spcPct val="100000"/>
              </a:lnSpc>
            </a:pP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buffer[0] = 10.0f;</a:t>
            </a:r>
            <a:endParaRPr lang="en-US" sz="1400" b="0" strike="noStrike" spc="-1">
              <a:latin typeface="Arial"/>
            </a:endParaRPr>
          </a:p>
          <a:p>
            <a:pPr>
              <a:lnSpc>
                <a:spcPct val="100000"/>
              </a:lnSpc>
            </a:pP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return 0;</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a:t>
            </a:r>
            <a:endParaRPr lang="en-US" sz="1400" b="0" strike="noStrike" spc="-1">
              <a:latin typeface="Arial"/>
            </a:endParaRPr>
          </a:p>
          <a:p>
            <a:pPr>
              <a:lnSpc>
                <a:spcPct val="100000"/>
              </a:lnSpc>
            </a:pPr>
            <a:endParaRPr lang="en-US" sz="1400" b="0" strike="noStrike" spc="-1">
              <a:latin typeface="Arial"/>
            </a:endParaRPr>
          </a:p>
        </p:txBody>
      </p:sp>
    </p:spTree>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6"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Malloc Recap</a:t>
            </a:r>
            <a:endParaRPr lang="en-US" sz="4400" b="0" strike="noStrike" spc="-1">
              <a:latin typeface="Arial"/>
            </a:endParaRPr>
          </a:p>
        </p:txBody>
      </p:sp>
      <p:sp>
        <p:nvSpPr>
          <p:cNvPr id="2347" name="CustomShape 2"/>
          <p:cNvSpPr/>
          <p:nvPr/>
        </p:nvSpPr>
        <p:spPr>
          <a:xfrm>
            <a:off x="457200" y="1600200"/>
            <a:ext cx="8228880" cy="4852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4KB pages will be allocated at a time, and can also be swapped to disk dynamically</a:t>
            </a:r>
            <a:endParaRPr lang="en-US" sz="32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In fact, an allocation may not even be contiguous</a:t>
            </a:r>
            <a:endParaRPr lang="en-US" sz="32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So, enqueueRead/enqueueWrite </a:t>
            </a:r>
            <a:r>
              <a:rPr lang="en-US" sz="3200" b="1" i="1" strike="noStrike" spc="-1">
                <a:solidFill>
                  <a:srgbClr val="000000"/>
                </a:solidFill>
                <a:latin typeface="Trebuchet MS"/>
              </a:rPr>
              <a:t>must</a:t>
            </a:r>
            <a:r>
              <a:rPr lang="en-US" sz="3200" b="0" strike="noStrike" spc="-1">
                <a:solidFill>
                  <a:srgbClr val="000000"/>
                </a:solidFill>
                <a:latin typeface="Trebuchet MS"/>
              </a:rPr>
              <a:t> incur an additional host memory to host memory copy, wasting bandwidth and costing performance</a:t>
            </a:r>
            <a:endParaRPr lang="en-US" sz="3200" b="0" strike="noStrike" spc="-1">
              <a:latin typeface="Arial"/>
            </a:endParaRPr>
          </a:p>
        </p:txBody>
      </p:sp>
    </p:spTree>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8" name="CustomShape 1"/>
          <p:cNvSpPr/>
          <p:nvPr/>
        </p:nvSpPr>
        <p:spPr>
          <a:xfrm>
            <a:off x="457200" y="260640"/>
            <a:ext cx="8228880" cy="6336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641"/>
              </a:spcBef>
              <a:buClr>
                <a:srgbClr val="000000"/>
              </a:buClr>
              <a:buFont typeface="Arial"/>
              <a:buChar char="•"/>
            </a:pPr>
            <a:r>
              <a:rPr lang="en-US" sz="3200" b="1" strike="noStrike" spc="-1">
                <a:solidFill>
                  <a:srgbClr val="000000"/>
                </a:solidFill>
                <a:latin typeface="Trebuchet MS"/>
              </a:rPr>
              <a:t>EnqueueWrite</a:t>
            </a:r>
            <a:r>
              <a:rPr lang="en-US" sz="3200" b="0" strike="noStrike" spc="-1">
                <a:solidFill>
                  <a:srgbClr val="000000"/>
                </a:solidFill>
                <a:latin typeface="Trebuchet MS"/>
              </a:rPr>
              <a:t>:</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Allocate contiguous portion of DRAM</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Copy host data into this contiguous memory</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Signal the DMA engines to start the transfer</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1" strike="noStrike" spc="-1">
                <a:solidFill>
                  <a:srgbClr val="000000"/>
                </a:solidFill>
                <a:latin typeface="Trebuchet MS"/>
              </a:rPr>
              <a:t>EnqueueRead</a:t>
            </a:r>
            <a:r>
              <a:rPr lang="en-US" sz="3200" b="0" strike="noStrike" spc="-1">
                <a:solidFill>
                  <a:srgbClr val="000000"/>
                </a:solidFill>
                <a:latin typeface="Trebuchet MS"/>
              </a:rPr>
              <a:t>:</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Allocate contiguous portion of DRAM</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Signal DMA engine to start transfer</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Wait for interrupt to signal that the transfer has finished</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Copy transferred data from the contiguous memory into memory in the host code’s address space</a:t>
            </a:r>
            <a:endParaRPr lang="en-US" sz="2800" b="0" strike="noStrike" spc="-1">
              <a:latin typeface="Arial"/>
            </a:endParaRPr>
          </a:p>
        </p:txBody>
      </p:sp>
    </p:spTree>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9" name="CustomShape 1"/>
          <p:cNvSpPr/>
          <p:nvPr/>
        </p:nvSpPr>
        <p:spPr>
          <a:xfrm>
            <a:off x="457200" y="260640"/>
            <a:ext cx="8228880" cy="6336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Pinned memory side-steps this issue by giving the host process </a:t>
            </a:r>
            <a:r>
              <a:rPr lang="en-US" sz="3200" b="0" i="1" strike="noStrike" spc="-1">
                <a:solidFill>
                  <a:srgbClr val="000000"/>
                </a:solidFill>
                <a:latin typeface="Trebuchet MS"/>
              </a:rPr>
              <a:t>direct</a:t>
            </a:r>
            <a:r>
              <a:rPr lang="en-US" sz="3200" b="0" strike="noStrike" spc="-1">
                <a:solidFill>
                  <a:srgbClr val="000000"/>
                </a:solidFill>
                <a:latin typeface="Trebuchet MS"/>
              </a:rPr>
              <a:t> access to the portions of host memory that the DMA engines read and write to.</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This results in much less time spent waiting for transfers!</a:t>
            </a:r>
            <a:endParaRPr lang="en-US" sz="3200" b="0" strike="noStrike" spc="-1">
              <a:latin typeface="Arial"/>
            </a:endParaRPr>
          </a:p>
          <a:p>
            <a:pPr>
              <a:lnSpc>
                <a:spcPct val="100000"/>
              </a:lnSpc>
              <a:spcBef>
                <a:spcPts val="641"/>
              </a:spcBef>
            </a:pP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Disclaimer: Not all drivers support it, and it makes allocations much more expensive (so it would be slow to continually allocate and free pinned memory!)</a:t>
            </a:r>
            <a:endParaRPr lang="en-US" sz="3200" b="0" strike="noStrike" spc="-1">
              <a:latin typeface="Arial"/>
            </a:endParaRPr>
          </a:p>
        </p:txBody>
      </p:sp>
    </p:spTree>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0" name="CustomShape 1"/>
          <p:cNvSpPr/>
          <p:nvPr/>
        </p:nvSpPr>
        <p:spPr>
          <a:xfrm>
            <a:off x="467640" y="0"/>
            <a:ext cx="8228880" cy="979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Using Pinned Memory</a:t>
            </a:r>
            <a:endParaRPr lang="en-US" sz="4400" b="0" strike="noStrike" spc="-1">
              <a:latin typeface="Arial"/>
            </a:endParaRPr>
          </a:p>
        </p:txBody>
      </p:sp>
      <p:sp>
        <p:nvSpPr>
          <p:cNvPr id="2351" name="CustomShape 2"/>
          <p:cNvSpPr/>
          <p:nvPr/>
        </p:nvSpPr>
        <p:spPr>
          <a:xfrm>
            <a:off x="0" y="980640"/>
            <a:ext cx="3779280" cy="5616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55000" lnSpcReduction="20000"/>
          </a:bodyPr>
          <a:lstStyle/>
          <a:p>
            <a:pPr marL="285840" indent="-285120">
              <a:lnSpc>
                <a:spcPct val="110000"/>
              </a:lnSpc>
              <a:spcBef>
                <a:spcPts val="641"/>
              </a:spcBef>
              <a:buClr>
                <a:srgbClr val="000000"/>
              </a:buClr>
              <a:buFont typeface="Arial"/>
              <a:buChar char="•"/>
            </a:pPr>
            <a:r>
              <a:rPr lang="en-US" sz="3200" b="0" strike="noStrike" spc="-1">
                <a:solidFill>
                  <a:srgbClr val="000000"/>
                </a:solidFill>
                <a:latin typeface="Trebuchet MS"/>
              </a:rPr>
              <a:t>OpenCL has no official support for pinned memory </a:t>
            </a:r>
            <a:endParaRPr lang="en-US" sz="3200" b="0" strike="noStrike" spc="-1">
              <a:latin typeface="Arial"/>
            </a:endParaRPr>
          </a:p>
          <a:p>
            <a:pPr marL="285840" indent="-285120">
              <a:lnSpc>
                <a:spcPct val="110000"/>
              </a:lnSpc>
              <a:spcBef>
                <a:spcPts val="641"/>
              </a:spcBef>
              <a:buClr>
                <a:srgbClr val="000000"/>
              </a:buClr>
              <a:buFont typeface="Arial"/>
              <a:buChar char="•"/>
            </a:pPr>
            <a:r>
              <a:rPr lang="en-US" sz="3200" b="0" strike="noStrike" spc="-1">
                <a:solidFill>
                  <a:srgbClr val="000000"/>
                </a:solidFill>
                <a:latin typeface="Trebuchet MS"/>
              </a:rPr>
              <a:t>But e.g. NVIDIA supports pinned memory allocations (</a:t>
            </a:r>
            <a:r>
              <a:rPr lang="en-US" sz="3200" b="1" strike="noStrike" spc="-1">
                <a:solidFill>
                  <a:srgbClr val="3366FF"/>
                </a:solidFill>
                <a:latin typeface="Courier New"/>
              </a:rPr>
              <a:t>CL_MEM_ALLOC_HOST_PTR</a:t>
            </a:r>
            <a:r>
              <a:rPr lang="en-US" sz="3200" b="0" strike="noStrike" spc="-1">
                <a:solidFill>
                  <a:srgbClr val="3366FF"/>
                </a:solidFill>
                <a:latin typeface="Trebuchet MS"/>
              </a:rPr>
              <a:t> </a:t>
            </a:r>
            <a:r>
              <a:rPr lang="en-US" sz="3200" b="0" strike="noStrike" spc="-1">
                <a:solidFill>
                  <a:srgbClr val="000000"/>
                </a:solidFill>
                <a:latin typeface="Trebuchet MS"/>
              </a:rPr>
              <a:t>flag)</a:t>
            </a:r>
            <a:endParaRPr lang="en-US" sz="3200" b="0" strike="noStrike" spc="-1">
              <a:latin typeface="Arial"/>
            </a:endParaRPr>
          </a:p>
          <a:p>
            <a:pPr marL="285840" indent="-285120">
              <a:lnSpc>
                <a:spcPct val="110000"/>
              </a:lnSpc>
              <a:spcBef>
                <a:spcPts val="641"/>
              </a:spcBef>
              <a:buClr>
                <a:srgbClr val="000000"/>
              </a:buClr>
              <a:buFont typeface="Arial"/>
              <a:buChar char="•"/>
            </a:pPr>
            <a:r>
              <a:rPr lang="en-US" sz="3200" b="0" strike="noStrike" spc="-1">
                <a:solidFill>
                  <a:srgbClr val="000000"/>
                </a:solidFill>
                <a:latin typeface="Trebuchet MS"/>
              </a:rPr>
              <a:t>When you allocate a cl_mem object, you also allocate page-locked host memory of the same size</a:t>
            </a:r>
            <a:endParaRPr lang="en-US" sz="3200" b="0" strike="noStrike" spc="-1">
              <a:latin typeface="Arial"/>
            </a:endParaRPr>
          </a:p>
          <a:p>
            <a:pPr marL="285840" indent="-285120">
              <a:lnSpc>
                <a:spcPct val="110000"/>
              </a:lnSpc>
              <a:spcBef>
                <a:spcPts val="641"/>
              </a:spcBef>
              <a:buClr>
                <a:srgbClr val="000000"/>
              </a:buClr>
              <a:buFont typeface="Arial"/>
              <a:buChar char="•"/>
            </a:pPr>
            <a:r>
              <a:rPr lang="en-US" sz="3200" b="0" strike="noStrike" spc="-1">
                <a:solidFill>
                  <a:srgbClr val="000000"/>
                </a:solidFill>
                <a:latin typeface="Trebuchet MS"/>
              </a:rPr>
              <a:t>But this does not return the host pointer </a:t>
            </a:r>
            <a:endParaRPr lang="en-US" sz="3200" b="0" strike="noStrike" spc="-1">
              <a:latin typeface="Arial"/>
            </a:endParaRPr>
          </a:p>
          <a:p>
            <a:pPr marL="285840" indent="-285120">
              <a:lnSpc>
                <a:spcPct val="110000"/>
              </a:lnSpc>
              <a:spcBef>
                <a:spcPts val="641"/>
              </a:spcBef>
              <a:buClr>
                <a:srgbClr val="000000"/>
              </a:buClr>
              <a:buFont typeface="Arial"/>
              <a:buChar char="•"/>
            </a:pPr>
            <a:r>
              <a:rPr lang="en-US" sz="3200" b="0" strike="noStrike" spc="-1">
                <a:solidFill>
                  <a:srgbClr val="000000"/>
                </a:solidFill>
                <a:latin typeface="Trebuchet MS"/>
              </a:rPr>
              <a:t>Reading and writing data is handled by </a:t>
            </a:r>
            <a:r>
              <a:rPr lang="en-US" sz="3200" b="1" strike="noStrike" spc="-1">
                <a:solidFill>
                  <a:srgbClr val="000000"/>
                </a:solidFill>
                <a:latin typeface="Trebuchet MS"/>
              </a:rPr>
              <a:t>enqueueMapBuffer</a:t>
            </a:r>
            <a:r>
              <a:rPr lang="en-US" sz="3200" b="0" strike="noStrike" spc="-1">
                <a:solidFill>
                  <a:srgbClr val="000000"/>
                </a:solidFill>
                <a:latin typeface="Trebuchet MS"/>
              </a:rPr>
              <a:t>, which </a:t>
            </a:r>
            <a:r>
              <a:rPr lang="en-US" sz="3200" b="0" i="1" strike="noStrike" spc="-1">
                <a:solidFill>
                  <a:srgbClr val="000000"/>
                </a:solidFill>
                <a:latin typeface="Trebuchet MS"/>
              </a:rPr>
              <a:t>does</a:t>
            </a:r>
            <a:r>
              <a:rPr lang="en-US" sz="3200" b="0" strike="noStrike" spc="-1">
                <a:solidFill>
                  <a:srgbClr val="000000"/>
                </a:solidFill>
                <a:latin typeface="Trebuchet MS"/>
              </a:rPr>
              <a:t> return the host pointer</a:t>
            </a:r>
            <a:endParaRPr lang="en-US" sz="3200" b="0" strike="noStrike" spc="-1">
              <a:latin typeface="Arial"/>
            </a:endParaRPr>
          </a:p>
          <a:p>
            <a:pPr marL="285840" indent="-285120">
              <a:lnSpc>
                <a:spcPct val="110000"/>
              </a:lnSpc>
              <a:spcBef>
                <a:spcPts val="641"/>
              </a:spcBef>
              <a:buClr>
                <a:srgbClr val="000000"/>
              </a:buClr>
              <a:buFont typeface="Arial"/>
              <a:buChar char="•"/>
            </a:pPr>
            <a:r>
              <a:rPr lang="en-US" sz="3200" b="0" strike="noStrike" spc="-1">
                <a:solidFill>
                  <a:srgbClr val="000000"/>
                </a:solidFill>
                <a:latin typeface="Trebuchet MS"/>
              </a:rPr>
              <a:t>Eventually call clEnqueueUnmapMemObject when you're done</a:t>
            </a:r>
            <a:endParaRPr lang="en-US" sz="3200" b="0" strike="noStrike" spc="-1">
              <a:latin typeface="Arial"/>
            </a:endParaRPr>
          </a:p>
        </p:txBody>
      </p:sp>
      <p:sp>
        <p:nvSpPr>
          <p:cNvPr id="2352" name="CustomShape 3"/>
          <p:cNvSpPr/>
          <p:nvPr/>
        </p:nvSpPr>
        <p:spPr>
          <a:xfrm>
            <a:off x="4032360" y="836640"/>
            <a:ext cx="5110920" cy="5852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281"/>
              </a:spcBef>
            </a:pPr>
            <a:r>
              <a:rPr lang="en-US" sz="1400" b="1" strike="noStrike" spc="-1">
                <a:solidFill>
                  <a:srgbClr val="3366FF"/>
                </a:solidFill>
                <a:latin typeface="Courier New"/>
              </a:rPr>
              <a:t>//create device buffer</a:t>
            </a:r>
            <a:endParaRPr lang="en-US" sz="1400" b="0" strike="noStrike" spc="-1">
              <a:latin typeface="Arial"/>
            </a:endParaRPr>
          </a:p>
          <a:p>
            <a:pPr>
              <a:lnSpc>
                <a:spcPct val="100000"/>
              </a:lnSpc>
              <a:spcBef>
                <a:spcPts val="281"/>
              </a:spcBef>
            </a:pPr>
            <a:r>
              <a:rPr lang="en-US" sz="1400" b="1" strike="noStrike" spc="-1">
                <a:solidFill>
                  <a:srgbClr val="3366FF"/>
                </a:solidFill>
                <a:latin typeface="Courier New"/>
              </a:rPr>
              <a:t>cl_mem devPtrA = clCreateBuffer(</a:t>
            </a:r>
            <a:endParaRPr lang="en-US" sz="1400" b="0" strike="noStrike" spc="-1">
              <a:latin typeface="Arial"/>
            </a:endParaRPr>
          </a:p>
          <a:p>
            <a:pPr>
              <a:lnSpc>
                <a:spcPct val="100000"/>
              </a:lnSpc>
              <a:spcBef>
                <a:spcPts val="281"/>
              </a:spcBef>
            </a:pPr>
            <a:r>
              <a:rPr lang="en-US" sz="1400" b="1" strike="noStrike" spc="-1">
                <a:solidFill>
                  <a:srgbClr val="3366FF"/>
                </a:solidFill>
                <a:latin typeface="Courier New"/>
              </a:rPr>
              <a:t>  context,</a:t>
            </a:r>
            <a:endParaRPr lang="en-US" sz="1400" b="0" strike="noStrike" spc="-1">
              <a:latin typeface="Arial"/>
            </a:endParaRPr>
          </a:p>
          <a:p>
            <a:pPr>
              <a:lnSpc>
                <a:spcPct val="100000"/>
              </a:lnSpc>
              <a:spcBef>
                <a:spcPts val="281"/>
              </a:spcBef>
            </a:pPr>
            <a:r>
              <a:rPr lang="en-US" sz="1400" b="1" strike="noStrike" spc="-1">
                <a:solidFill>
                  <a:srgbClr val="3366FF"/>
                </a:solidFill>
                <a:latin typeface="Courier New"/>
              </a:rPr>
              <a:t>  CL_MEM_ALLOC_HOST_PTR, //pinned memory flag</a:t>
            </a:r>
            <a:endParaRPr lang="en-US" sz="1400" b="0" strike="noStrike" spc="-1">
              <a:latin typeface="Arial"/>
            </a:endParaRPr>
          </a:p>
          <a:p>
            <a:pPr>
              <a:lnSpc>
                <a:spcPct val="100000"/>
              </a:lnSpc>
              <a:spcBef>
                <a:spcPts val="281"/>
              </a:spcBef>
            </a:pPr>
            <a:r>
              <a:rPr lang="en-US" sz="1400" b="1" strike="noStrike" spc="-1">
                <a:solidFill>
                  <a:srgbClr val="3366FF"/>
                </a:solidFill>
                <a:latin typeface="Courier New"/>
              </a:rPr>
              <a:t>  len,</a:t>
            </a:r>
            <a:endParaRPr lang="en-US" sz="1400" b="0" strike="noStrike" spc="-1">
              <a:latin typeface="Arial"/>
            </a:endParaRPr>
          </a:p>
          <a:p>
            <a:pPr>
              <a:lnSpc>
                <a:spcPct val="100000"/>
              </a:lnSpc>
              <a:spcBef>
                <a:spcPts val="281"/>
              </a:spcBef>
            </a:pPr>
            <a:r>
              <a:rPr lang="en-US" sz="1400" b="1" strike="noStrike" spc="-1">
                <a:solidFill>
                  <a:srgbClr val="3366FF"/>
                </a:solidFill>
                <a:latin typeface="Courier New"/>
              </a:rPr>
              <a:t>  NULL, //host pointer must be NULL</a:t>
            </a:r>
            <a:endParaRPr lang="en-US" sz="1400" b="0" strike="noStrike" spc="-1">
              <a:latin typeface="Arial"/>
            </a:endParaRPr>
          </a:p>
          <a:p>
            <a:pPr>
              <a:lnSpc>
                <a:spcPct val="100000"/>
              </a:lnSpc>
              <a:spcBef>
                <a:spcPts val="281"/>
              </a:spcBef>
            </a:pPr>
            <a:r>
              <a:rPr lang="en-US" sz="1400" b="1" strike="noStrike" spc="-1">
                <a:solidFill>
                  <a:srgbClr val="3366FF"/>
                </a:solidFill>
                <a:latin typeface="Courier New"/>
              </a:rPr>
              <a:t>  NULL</a:t>
            </a:r>
            <a:endParaRPr lang="en-US" sz="1400" b="0" strike="noStrike" spc="-1">
              <a:latin typeface="Arial"/>
            </a:endParaRPr>
          </a:p>
          <a:p>
            <a:pPr>
              <a:lnSpc>
                <a:spcPct val="100000"/>
              </a:lnSpc>
              <a:spcBef>
                <a:spcPts val="281"/>
              </a:spcBef>
            </a:pPr>
            <a:r>
              <a:rPr lang="en-US" sz="1400" b="1" strike="noStrike" spc="-1">
                <a:solidFill>
                  <a:srgbClr val="3366FF"/>
                </a:solidFill>
                <a:latin typeface="Courier New"/>
              </a:rPr>
              <a:t>);</a:t>
            </a:r>
            <a:endParaRPr lang="en-US" sz="1400" b="0" strike="noStrike" spc="-1">
              <a:latin typeface="Arial"/>
            </a:endParaRPr>
          </a:p>
          <a:p>
            <a:pPr>
              <a:lnSpc>
                <a:spcPct val="100000"/>
              </a:lnSpc>
              <a:spcBef>
                <a:spcPts val="281"/>
              </a:spcBef>
            </a:pPr>
            <a:endParaRPr lang="en-US" sz="1400" b="0" strike="noStrike" spc="-1">
              <a:latin typeface="Arial"/>
            </a:endParaRPr>
          </a:p>
          <a:p>
            <a:pPr>
              <a:lnSpc>
                <a:spcPct val="100000"/>
              </a:lnSpc>
              <a:spcBef>
                <a:spcPts val="281"/>
              </a:spcBef>
            </a:pPr>
            <a:r>
              <a:rPr lang="en-US" sz="1400" b="1" strike="noStrike" spc="-1">
                <a:solidFill>
                  <a:srgbClr val="3366FF"/>
                </a:solidFill>
                <a:latin typeface="Courier New"/>
              </a:rPr>
              <a:t>float *hostPtrA = </a:t>
            </a:r>
            <a:endParaRPr lang="en-US" sz="1400" b="0" strike="noStrike" spc="-1">
              <a:latin typeface="Arial"/>
            </a:endParaRPr>
          </a:p>
          <a:p>
            <a:pPr>
              <a:lnSpc>
                <a:spcPct val="100000"/>
              </a:lnSpc>
              <a:spcBef>
                <a:spcPts val="281"/>
              </a:spcBef>
            </a:pPr>
            <a:r>
              <a:rPr lang="en-US" sz="1400" b="1" strike="noStrike" spc="-1">
                <a:solidFill>
                  <a:srgbClr val="3366FF"/>
                </a:solidFill>
                <a:latin typeface="Courier New"/>
              </a:rPr>
              <a:t>(float *) clEnqueueMapBuffer(</a:t>
            </a:r>
            <a:endParaRPr lang="en-US" sz="1400" b="0" strike="noStrike" spc="-1">
              <a:latin typeface="Arial"/>
            </a:endParaRPr>
          </a:p>
          <a:p>
            <a:pPr>
              <a:lnSpc>
                <a:spcPct val="100000"/>
              </a:lnSpc>
              <a:spcBef>
                <a:spcPts val="281"/>
              </a:spcBef>
            </a:pPr>
            <a:r>
              <a:rPr lang="en-US" sz="1400" b="1" strike="noStrike" spc="-1">
                <a:solidFill>
                  <a:srgbClr val="3366FF"/>
                </a:solidFill>
                <a:latin typeface="Courier New"/>
              </a:rPr>
              <a:t>  queue, </a:t>
            </a:r>
            <a:endParaRPr lang="en-US" sz="1400" b="0" strike="noStrike" spc="-1">
              <a:latin typeface="Arial"/>
            </a:endParaRPr>
          </a:p>
          <a:p>
            <a:pPr>
              <a:lnSpc>
                <a:spcPct val="100000"/>
              </a:lnSpc>
              <a:spcBef>
                <a:spcPts val="281"/>
              </a:spcBef>
            </a:pPr>
            <a:r>
              <a:rPr lang="en-US" sz="1400" b="1" strike="noStrike" spc="-1">
                <a:solidFill>
                  <a:srgbClr val="3366FF"/>
                </a:solidFill>
                <a:latin typeface="Courier New"/>
              </a:rPr>
              <a:t>  devPtrA, </a:t>
            </a:r>
            <a:endParaRPr lang="en-US" sz="1400" b="0" strike="noStrike" spc="-1">
              <a:latin typeface="Arial"/>
            </a:endParaRPr>
          </a:p>
          <a:p>
            <a:pPr>
              <a:lnSpc>
                <a:spcPct val="100000"/>
              </a:lnSpc>
              <a:spcBef>
                <a:spcPts val="281"/>
              </a:spcBef>
            </a:pPr>
            <a:r>
              <a:rPr lang="en-US" sz="1400" b="1" strike="noStrike" spc="-1">
                <a:solidFill>
                  <a:srgbClr val="3366FF"/>
                </a:solidFill>
                <a:latin typeface="Courier New"/>
              </a:rPr>
              <a:t>  CL_TRUE, //blocking map</a:t>
            </a:r>
            <a:endParaRPr lang="en-US" sz="1400" b="0" strike="noStrike" spc="-1">
              <a:latin typeface="Arial"/>
            </a:endParaRPr>
          </a:p>
          <a:p>
            <a:pPr>
              <a:lnSpc>
                <a:spcPct val="100000"/>
              </a:lnSpc>
              <a:spcBef>
                <a:spcPts val="281"/>
              </a:spcBef>
            </a:pPr>
            <a:r>
              <a:rPr lang="en-US" sz="1400" b="1" strike="noStrike" spc="-1">
                <a:solidFill>
                  <a:srgbClr val="3366FF"/>
                </a:solidFill>
                <a:latin typeface="Courier New"/>
              </a:rPr>
              <a:t>  CL_MAP_WRITE_INVALIDATE_REGION, //write data</a:t>
            </a:r>
            <a:endParaRPr lang="en-US" sz="1400" b="0" strike="noStrike" spc="-1">
              <a:latin typeface="Arial"/>
            </a:endParaRPr>
          </a:p>
          <a:p>
            <a:pPr>
              <a:lnSpc>
                <a:spcPct val="100000"/>
              </a:lnSpc>
              <a:spcBef>
                <a:spcPts val="281"/>
              </a:spcBef>
            </a:pPr>
            <a:r>
              <a:rPr lang="en-US" sz="1400" b="1" strike="noStrike" spc="-1">
                <a:solidFill>
                  <a:srgbClr val="3366FF"/>
                </a:solidFill>
                <a:latin typeface="Courier New"/>
              </a:rPr>
              <a:t>  0,       //offset of region</a:t>
            </a:r>
            <a:endParaRPr lang="en-US" sz="1400" b="0" strike="noStrike" spc="-1">
              <a:latin typeface="Arial"/>
            </a:endParaRPr>
          </a:p>
          <a:p>
            <a:pPr>
              <a:lnSpc>
                <a:spcPct val="100000"/>
              </a:lnSpc>
              <a:spcBef>
                <a:spcPts val="281"/>
              </a:spcBef>
            </a:pPr>
            <a:r>
              <a:rPr lang="en-US" sz="1400" b="1" strike="noStrike" spc="-1">
                <a:solidFill>
                  <a:srgbClr val="3366FF"/>
                </a:solidFill>
                <a:latin typeface="Courier New"/>
              </a:rPr>
              <a:t>  len,     //amount of data to be mapped</a:t>
            </a:r>
            <a:endParaRPr lang="en-US" sz="1400" b="0" strike="noStrike" spc="-1">
              <a:latin typeface="Arial"/>
            </a:endParaRPr>
          </a:p>
          <a:p>
            <a:pPr>
              <a:lnSpc>
                <a:spcPct val="100000"/>
              </a:lnSpc>
              <a:spcBef>
                <a:spcPts val="281"/>
              </a:spcBef>
            </a:pPr>
            <a:r>
              <a:rPr lang="en-US" sz="1400" b="1" strike="noStrike" spc="-1">
                <a:solidFill>
                  <a:srgbClr val="3366FF"/>
                </a:solidFill>
                <a:latin typeface="Courier New"/>
              </a:rPr>
              <a:t>  0, NULL, NULL, //event information</a:t>
            </a:r>
            <a:endParaRPr lang="en-US" sz="1400" b="0" strike="noStrike" spc="-1">
              <a:latin typeface="Arial"/>
            </a:endParaRPr>
          </a:p>
          <a:p>
            <a:pPr>
              <a:lnSpc>
                <a:spcPct val="100000"/>
              </a:lnSpc>
              <a:spcBef>
                <a:spcPts val="281"/>
              </a:spcBef>
            </a:pPr>
            <a:r>
              <a:rPr lang="en-US" sz="1400" b="1" strike="noStrike" spc="-1">
                <a:solidFill>
                  <a:srgbClr val="3366FF"/>
                </a:solidFill>
                <a:latin typeface="Courier New"/>
              </a:rPr>
              <a:t>  NULL     //error code pointer</a:t>
            </a:r>
            <a:endParaRPr lang="en-US" sz="1400" b="0" strike="noStrike" spc="-1">
              <a:latin typeface="Arial"/>
            </a:endParaRPr>
          </a:p>
          <a:p>
            <a:pPr>
              <a:lnSpc>
                <a:spcPct val="100000"/>
              </a:lnSpc>
              <a:spcBef>
                <a:spcPts val="281"/>
              </a:spcBef>
            </a:pPr>
            <a:r>
              <a:rPr lang="en-US" sz="1400" b="1" strike="noStrike" spc="-1">
                <a:solidFill>
                  <a:srgbClr val="3366FF"/>
                </a:solidFill>
                <a:latin typeface="Courier New"/>
              </a:rPr>
              <a:t>);</a:t>
            </a:r>
            <a:endParaRPr lang="en-US" sz="1400" b="0" strike="noStrike" spc="-1">
              <a:latin typeface="Arial"/>
            </a:endParaRPr>
          </a:p>
        </p:txBody>
      </p:sp>
      <p:sp>
        <p:nvSpPr>
          <p:cNvPr id="2353" name="CustomShape 4"/>
          <p:cNvSpPr/>
          <p:nvPr/>
        </p:nvSpPr>
        <p:spPr>
          <a:xfrm>
            <a:off x="4068000" y="6093360"/>
            <a:ext cx="5075280" cy="636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200" b="1" strike="noStrike" spc="-1">
                <a:solidFill>
                  <a:srgbClr val="3366FF"/>
                </a:solidFill>
                <a:latin typeface="Courier New"/>
                <a:ea typeface="DejaVu Sans"/>
              </a:rPr>
              <a:t>CL_MAP_WRITE_INVALIDATE_REGION </a:t>
            </a:r>
            <a:r>
              <a:rPr lang="en-US" sz="1200" b="1" strike="noStrike" spc="-1">
                <a:solidFill>
                  <a:srgbClr val="000000"/>
                </a:solidFill>
                <a:latin typeface="Trebuchet MS"/>
                <a:ea typeface="DejaVu Sans"/>
              </a:rPr>
              <a:t>is a v1.2 feature; if using v1.1 or earlier, would have to use </a:t>
            </a:r>
            <a:r>
              <a:rPr lang="en-US" sz="1200" b="1" strike="noStrike" spc="-1">
                <a:solidFill>
                  <a:srgbClr val="3366FF"/>
                </a:solidFill>
                <a:latin typeface="Courier New"/>
                <a:ea typeface="DejaVu Sans"/>
              </a:rPr>
              <a:t>CL_MAP_WRITE </a:t>
            </a:r>
            <a:r>
              <a:rPr lang="en-US" sz="1200" b="1" strike="noStrike" spc="-1">
                <a:solidFill>
                  <a:srgbClr val="000000"/>
                </a:solidFill>
                <a:latin typeface="Trebuchet MS"/>
                <a:ea typeface="DejaVu Sans"/>
              </a:rPr>
              <a:t>instead</a:t>
            </a:r>
            <a:r>
              <a:rPr lang="en-US" sz="1200" b="1" strike="noStrike" spc="-1">
                <a:solidFill>
                  <a:srgbClr val="3366FF"/>
                </a:solidFill>
                <a:latin typeface="Courier New"/>
                <a:ea typeface="DejaVu Sans"/>
              </a:rPr>
              <a:t>.</a:t>
            </a:r>
            <a:endParaRPr lang="en-US" sz="1200" b="0" strike="noStrike" spc="-1">
              <a:latin typeface="Arial"/>
            </a:endParaRPr>
          </a:p>
        </p:txBody>
      </p:sp>
    </p:spTree>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4"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Caveats</a:t>
            </a:r>
            <a:endParaRPr lang="en-US" sz="4400" b="0" strike="noStrike" spc="-1">
              <a:latin typeface="Arial"/>
            </a:endParaRPr>
          </a:p>
        </p:txBody>
      </p:sp>
      <p:sp>
        <p:nvSpPr>
          <p:cNvPr id="2355"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Again, allocating pinned memory is much more expensive (about 100x slower) than regular memory, so frequent allocations will be bad for performance.</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However, frequent reads and writes will be much faster!</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Not all platforms support pinned memory. But, the above method will still work, and at least will not be any slower than regular use</a:t>
            </a:r>
            <a:endParaRPr lang="en-US" sz="3200" b="0" strike="noStrike" spc="-1">
              <a:latin typeface="Arial"/>
            </a:endParaRPr>
          </a:p>
        </p:txBody>
      </p:sp>
    </p:spTree>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6" name="CustomShape 1"/>
          <p:cNvSpPr/>
          <p:nvPr/>
        </p:nvSpPr>
        <p:spPr>
          <a:xfrm>
            <a:off x="722160" y="4406760"/>
            <a:ext cx="7771680" cy="1361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z="4000" b="1" cap="all" spc="-1" dirty="0">
                <a:solidFill>
                  <a:srgbClr val="000000"/>
                </a:solidFill>
                <a:latin typeface="Trebuchet MS"/>
              </a:rPr>
              <a:t>针对 </a:t>
            </a:r>
            <a:r>
              <a:rPr lang="en-US" altLang="zh-CN" sz="4000" b="1" cap="all" spc="-1" dirty="0">
                <a:solidFill>
                  <a:srgbClr val="000000"/>
                </a:solidFill>
                <a:latin typeface="Trebuchet MS"/>
              </a:rPr>
              <a:t>C </a:t>
            </a:r>
            <a:r>
              <a:rPr lang="zh-CN" altLang="en-US" sz="4000" b="1" cap="all" spc="-1" dirty="0">
                <a:solidFill>
                  <a:srgbClr val="000000"/>
                </a:solidFill>
                <a:latin typeface="Trebuchet MS"/>
              </a:rPr>
              <a:t>语言开发者的 </a:t>
            </a:r>
            <a:r>
              <a:rPr lang="en-US" altLang="zh-CN" sz="4000" b="1" cap="all" spc="-1" dirty="0">
                <a:solidFill>
                  <a:srgbClr val="000000"/>
                </a:solidFill>
                <a:latin typeface="Trebuchet MS"/>
              </a:rPr>
              <a:t>C++ </a:t>
            </a:r>
            <a:r>
              <a:rPr lang="zh-CN" altLang="en-US" sz="4000" b="1" cap="all" spc="-1" dirty="0">
                <a:solidFill>
                  <a:srgbClr val="000000"/>
                </a:solidFill>
                <a:latin typeface="Trebuchet MS"/>
              </a:rPr>
              <a:t>指南</a:t>
            </a:r>
            <a:endParaRPr lang="en-US" sz="4000" b="0" strike="noStrike" spc="-1" dirty="0">
              <a:latin typeface="Arial"/>
            </a:endParaRPr>
          </a:p>
        </p:txBody>
      </p:sp>
      <p:sp>
        <p:nvSpPr>
          <p:cNvPr id="2357" name="CustomShape 2"/>
          <p:cNvSpPr/>
          <p:nvPr/>
        </p:nvSpPr>
        <p:spPr>
          <a:xfrm>
            <a:off x="722160" y="2906640"/>
            <a:ext cx="7771680" cy="1499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100000"/>
              </a:lnSpc>
              <a:spcBef>
                <a:spcPts val="400"/>
              </a:spcBef>
            </a:pPr>
            <a:r>
              <a:rPr lang="zh-CN" altLang="en-US" sz="2000" b="0" strike="noStrike" spc="-1" dirty="0">
                <a:solidFill>
                  <a:srgbClr val="000000"/>
                </a:solidFill>
                <a:latin typeface="Trebuchet MS"/>
              </a:rPr>
              <a:t>附录</a:t>
            </a:r>
            <a:r>
              <a:rPr lang="en-US" sz="2000" b="0" strike="noStrike" spc="-1" dirty="0">
                <a:solidFill>
                  <a:srgbClr val="000000"/>
                </a:solidFill>
                <a:latin typeface="Trebuchet MS"/>
              </a:rPr>
              <a:t> D</a:t>
            </a:r>
            <a:endParaRPr lang="en-US" sz="2000" b="0" strike="noStrike" spc="-1" dirty="0">
              <a:latin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8" name="CustomShape 1"/>
          <p:cNvSpPr/>
          <p:nvPr/>
        </p:nvSpPr>
        <p:spPr>
          <a:xfrm>
            <a:off x="0" y="188640"/>
            <a:ext cx="9143280" cy="863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4400" b="0" strike="noStrike" spc="-1" dirty="0">
                <a:solidFill>
                  <a:srgbClr val="000000"/>
                </a:solidFill>
                <a:latin typeface="Trebuchet MS"/>
              </a:rPr>
              <a:t>OpenCL: </a:t>
            </a:r>
            <a:r>
              <a:rPr lang="zh-CN" altLang="en-US" sz="4400" b="0" strike="noStrike" spc="-1" dirty="0">
                <a:solidFill>
                  <a:srgbClr val="000000"/>
                </a:solidFill>
                <a:latin typeface="Trebuchet MS"/>
              </a:rPr>
              <a:t>从手机到超级计算机</a:t>
            </a:r>
            <a:endParaRPr lang="en-US" sz="4400" b="0" strike="noStrike" spc="-1" dirty="0">
              <a:latin typeface="Arial"/>
            </a:endParaRPr>
          </a:p>
        </p:txBody>
      </p:sp>
      <p:sp>
        <p:nvSpPr>
          <p:cNvPr id="609" name="CustomShape 2"/>
          <p:cNvSpPr/>
          <p:nvPr/>
        </p:nvSpPr>
        <p:spPr>
          <a:xfrm>
            <a:off x="107640" y="1412640"/>
            <a:ext cx="5040000" cy="5328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561"/>
              </a:spcBef>
              <a:buClr>
                <a:srgbClr val="000000"/>
              </a:buClr>
              <a:buFont typeface="Arial"/>
              <a:buChar char="•"/>
            </a:pPr>
            <a:r>
              <a:rPr lang="en-US" sz="2800" b="0" strike="noStrike" spc="-1" dirty="0">
                <a:solidFill>
                  <a:srgbClr val="000000"/>
                </a:solidFill>
                <a:latin typeface="Trebuchet MS"/>
              </a:rPr>
              <a:t>OpenCL </a:t>
            </a:r>
            <a:r>
              <a:rPr lang="zh-CN" altLang="en-US" sz="2800" b="0" strike="noStrike" spc="-1" dirty="0">
                <a:solidFill>
                  <a:srgbClr val="000000"/>
                </a:solidFill>
                <a:latin typeface="Trebuchet MS"/>
              </a:rPr>
              <a:t>嵌入式版本针对移动和嵌入式设备设计</a:t>
            </a:r>
            <a:endParaRPr lang="en-US" sz="2800" b="0" strike="noStrike" spc="-1" dirty="0">
              <a:latin typeface="Arial"/>
            </a:endParaRPr>
          </a:p>
          <a:p>
            <a:pPr marL="743040" lvl="1" indent="-28512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放宽数据类型和精度要求</a:t>
            </a:r>
            <a:endParaRPr lang="en-US" altLang="zh-CN" sz="2400" b="0" strike="noStrike" spc="-1" dirty="0">
              <a:solidFill>
                <a:srgbClr val="000000"/>
              </a:solidFill>
              <a:latin typeface="Trebuchet MS"/>
            </a:endParaRPr>
          </a:p>
          <a:p>
            <a:pPr marL="743040" lvl="1" indent="-28512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避免需要单独的 </a:t>
            </a:r>
            <a:r>
              <a:rPr lang="en-US" sz="2400" b="0" strike="noStrike" spc="-1" dirty="0">
                <a:solidFill>
                  <a:srgbClr val="000000"/>
                </a:solidFill>
                <a:latin typeface="Trebuchet MS"/>
              </a:rPr>
              <a:t>“</a:t>
            </a:r>
            <a:r>
              <a:rPr lang="zh-CN" altLang="en-US" sz="2400" spc="-1" dirty="0">
                <a:solidFill>
                  <a:srgbClr val="000000"/>
                </a:solidFill>
                <a:latin typeface="Trebuchet MS"/>
              </a:rPr>
              <a:t>嵌入式</a:t>
            </a:r>
            <a:r>
              <a:rPr lang="en-US" sz="2400" b="0" strike="noStrike" spc="-1" dirty="0">
                <a:solidFill>
                  <a:srgbClr val="000000"/>
                </a:solidFill>
                <a:latin typeface="Trebuchet MS"/>
              </a:rPr>
              <a:t>ES”</a:t>
            </a:r>
            <a:r>
              <a:rPr lang="zh-CN" altLang="en-US" sz="2400" b="0" strike="noStrike" spc="-1" dirty="0">
                <a:solidFill>
                  <a:srgbClr val="000000"/>
                </a:solidFill>
                <a:latin typeface="Trebuchet MS"/>
              </a:rPr>
              <a:t>规范</a:t>
            </a:r>
            <a:endParaRPr lang="en-US" sz="2400" b="0" strike="noStrike" spc="-1" dirty="0">
              <a:latin typeface="Arial"/>
            </a:endParaRPr>
          </a:p>
          <a:p>
            <a:pPr marL="343080" indent="-342360">
              <a:lnSpc>
                <a:spcPct val="100000"/>
              </a:lnSpc>
              <a:spcBef>
                <a:spcPts val="561"/>
              </a:spcBef>
              <a:buClr>
                <a:srgbClr val="000000"/>
              </a:buClr>
              <a:buFont typeface="Arial"/>
              <a:buChar char="•"/>
            </a:pPr>
            <a:r>
              <a:rPr lang="en-US" sz="2800" b="0" strike="noStrike" spc="-1" dirty="0" err="1">
                <a:solidFill>
                  <a:srgbClr val="000000"/>
                </a:solidFill>
                <a:latin typeface="Trebuchet MS"/>
              </a:rPr>
              <a:t>Khronos</a:t>
            </a:r>
            <a:r>
              <a:rPr lang="en-US" sz="2800" b="0" strike="noStrike" spc="-1" dirty="0">
                <a:solidFill>
                  <a:srgbClr val="000000"/>
                </a:solidFill>
                <a:latin typeface="Trebuchet MS"/>
              </a:rPr>
              <a:t> API </a:t>
            </a:r>
            <a:r>
              <a:rPr lang="zh-CN" altLang="en-US" sz="2800" b="0" strike="noStrike" spc="-1" dirty="0">
                <a:solidFill>
                  <a:srgbClr val="000000"/>
                </a:solidFill>
                <a:latin typeface="Trebuchet MS"/>
              </a:rPr>
              <a:t>为图形和图像提供计算支持</a:t>
            </a:r>
            <a:endParaRPr lang="en-US" sz="2800" b="0" strike="noStrike" spc="-1" dirty="0">
              <a:latin typeface="Arial"/>
            </a:endParaRPr>
          </a:p>
          <a:p>
            <a:pPr marL="743040" lvl="1" indent="-28512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支持高级应用，比如增强现实</a:t>
            </a:r>
            <a:endParaRPr lang="en-US" altLang="zh-CN" sz="2400" b="0" strike="noStrike" spc="-1" dirty="0">
              <a:solidFill>
                <a:srgbClr val="000000"/>
              </a:solidFill>
              <a:latin typeface="Trebuchet MS"/>
            </a:endParaRPr>
          </a:p>
          <a:p>
            <a:pPr marL="743040" lvl="1" indent="-285120">
              <a:lnSpc>
                <a:spcPct val="100000"/>
              </a:lnSpc>
              <a:spcBef>
                <a:spcPts val="479"/>
              </a:spcBef>
              <a:buClr>
                <a:srgbClr val="000000"/>
              </a:buClr>
              <a:buFont typeface="Arial"/>
              <a:buChar char="–"/>
            </a:pPr>
            <a:r>
              <a:rPr lang="en-US" sz="2800" b="0" strike="noStrike" spc="-1" dirty="0">
                <a:solidFill>
                  <a:srgbClr val="000000"/>
                </a:solidFill>
                <a:latin typeface="Trebuchet MS"/>
              </a:rPr>
              <a:t>OpenCL </a:t>
            </a:r>
            <a:r>
              <a:rPr lang="zh-CN" altLang="en-US" sz="2800" b="0" strike="noStrike" spc="-1" dirty="0">
                <a:solidFill>
                  <a:srgbClr val="000000"/>
                </a:solidFill>
                <a:latin typeface="Trebuchet MS"/>
              </a:rPr>
              <a:t>使得新市场领域中的并行计算成为可能</a:t>
            </a:r>
            <a:endParaRPr lang="en-US" sz="2800" b="0" strike="noStrike" spc="-1" dirty="0">
              <a:latin typeface="Arial"/>
            </a:endParaRPr>
          </a:p>
          <a:p>
            <a:pPr marL="743040" lvl="1" indent="-28512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手机，汽车，航空电子设备</a:t>
            </a:r>
            <a:endParaRPr lang="en-US" sz="2400" b="0" strike="noStrike" spc="-1" dirty="0">
              <a:latin typeface="Arial"/>
            </a:endParaRPr>
          </a:p>
        </p:txBody>
      </p:sp>
      <p:pic>
        <p:nvPicPr>
          <p:cNvPr id="610" name="Picture 2"/>
          <p:cNvPicPr/>
          <p:nvPr/>
        </p:nvPicPr>
        <p:blipFill>
          <a:blip r:embed="rId2"/>
          <a:stretch/>
        </p:blipFill>
        <p:spPr>
          <a:xfrm>
            <a:off x="5028120" y="1700640"/>
            <a:ext cx="3935880" cy="2951640"/>
          </a:xfrm>
          <a:prstGeom prst="rect">
            <a:avLst/>
          </a:prstGeom>
          <a:ln>
            <a:noFill/>
          </a:ln>
        </p:spPr>
      </p:pic>
      <p:sp>
        <p:nvSpPr>
          <p:cNvPr id="611" name="CustomShape 3"/>
          <p:cNvSpPr/>
          <p:nvPr/>
        </p:nvSpPr>
        <p:spPr>
          <a:xfrm>
            <a:off x="5292000" y="4805640"/>
            <a:ext cx="3599640" cy="1863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gn="ctr">
              <a:lnSpc>
                <a:spcPct val="100000"/>
              </a:lnSpc>
              <a:spcBef>
                <a:spcPts val="400"/>
              </a:spcBef>
            </a:pPr>
            <a:r>
              <a:rPr lang="zh-CN" altLang="en-US" sz="2000" b="0" strike="noStrike" spc="-1" dirty="0">
                <a:solidFill>
                  <a:srgbClr val="000000"/>
                </a:solidFill>
                <a:latin typeface="Trebuchet MS"/>
                <a:ea typeface="DejaVu Sans"/>
              </a:rPr>
              <a:t>带有</a:t>
            </a:r>
            <a:r>
              <a:rPr lang="en-US" altLang="zh-CN" sz="2000" b="0" strike="noStrike" spc="-1" dirty="0">
                <a:solidFill>
                  <a:srgbClr val="000000"/>
                </a:solidFill>
                <a:latin typeface="Trebuchet MS"/>
                <a:ea typeface="DejaVu Sans"/>
              </a:rPr>
              <a:t>GPS</a:t>
            </a:r>
            <a:r>
              <a:rPr lang="zh-CN" altLang="en-US" sz="2000" b="0" strike="noStrike" spc="-1" dirty="0">
                <a:solidFill>
                  <a:srgbClr val="000000"/>
                </a:solidFill>
                <a:latin typeface="Trebuchet MS"/>
                <a:ea typeface="DejaVu Sans"/>
              </a:rPr>
              <a:t>的照相手机可以识别建筑物然后标记出来，并从互联网上获取相关信息</a:t>
            </a:r>
            <a:endParaRPr lang="en-US" sz="20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8"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C++ for C programmers</a:t>
            </a:r>
            <a:endParaRPr lang="en-US" sz="4400" b="0" strike="noStrike" spc="-1">
              <a:latin typeface="Arial"/>
            </a:endParaRPr>
          </a:p>
        </p:txBody>
      </p:sp>
      <p:sp>
        <p:nvSpPr>
          <p:cNvPr id="2359"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marL="343080" indent="-342360">
              <a:lnSpc>
                <a:spcPct val="100000"/>
              </a:lnSpc>
              <a:spcBef>
                <a:spcPts val="641"/>
              </a:spcBef>
              <a:buClr>
                <a:srgbClr val="000000"/>
              </a:buClr>
              <a:buFont typeface="Arial"/>
              <a:buChar char="•"/>
            </a:pPr>
            <a:r>
              <a:rPr lang="en-US" sz="3200" b="0" strike="noStrike" spc="-1" dirty="0">
                <a:solidFill>
                  <a:srgbClr val="000000"/>
                </a:solidFill>
                <a:latin typeface="Trebuchet MS"/>
              </a:rPr>
              <a:t>This </a:t>
            </a:r>
            <a:r>
              <a:rPr lang="zh-CN" altLang="en-US" sz="3200" b="0" strike="noStrike" spc="-1" dirty="0">
                <a:solidFill>
                  <a:srgbClr val="000000"/>
                </a:solidFill>
                <a:latin typeface="Trebuchet MS"/>
              </a:rPr>
              <a:t>附录</a:t>
            </a:r>
            <a:r>
              <a:rPr lang="en-US" sz="3200" b="0" strike="noStrike" spc="-1" dirty="0">
                <a:solidFill>
                  <a:srgbClr val="000000"/>
                </a:solidFill>
                <a:latin typeface="Trebuchet MS"/>
              </a:rPr>
              <a:t> shows and highlights some of the basic features and principles of C++.</a:t>
            </a:r>
            <a:endParaRPr lang="en-US" sz="3200" b="0" strike="noStrike" spc="-1" dirty="0">
              <a:latin typeface="Arial"/>
            </a:endParaRPr>
          </a:p>
          <a:p>
            <a:pPr>
              <a:lnSpc>
                <a:spcPct val="100000"/>
              </a:lnSpc>
              <a:spcBef>
                <a:spcPts val="641"/>
              </a:spcBef>
            </a:pPr>
            <a:endParaRPr lang="en-US" sz="3200" b="0" strike="noStrike" spc="-1" dirty="0">
              <a:latin typeface="Arial"/>
            </a:endParaRPr>
          </a:p>
          <a:p>
            <a:pPr marL="343080" indent="-342360">
              <a:lnSpc>
                <a:spcPct val="100000"/>
              </a:lnSpc>
              <a:spcBef>
                <a:spcPts val="641"/>
              </a:spcBef>
              <a:buClr>
                <a:srgbClr val="000000"/>
              </a:buClr>
              <a:buFont typeface="Arial"/>
              <a:buChar char="•"/>
            </a:pPr>
            <a:r>
              <a:rPr lang="en-US" sz="3200" b="0" strike="noStrike" spc="-1" dirty="0">
                <a:solidFill>
                  <a:srgbClr val="000000"/>
                </a:solidFill>
                <a:latin typeface="Trebuchet MS"/>
              </a:rPr>
              <a:t>It is intended for the working C programmer.</a:t>
            </a:r>
            <a:endParaRPr lang="en-US" sz="3200" b="0" strike="noStrike" spc="-1" dirty="0">
              <a:latin typeface="Arial"/>
            </a:endParaRPr>
          </a:p>
          <a:p>
            <a:pPr>
              <a:lnSpc>
                <a:spcPct val="100000"/>
              </a:lnSpc>
              <a:spcBef>
                <a:spcPts val="641"/>
              </a:spcBef>
            </a:pPr>
            <a:endParaRPr lang="en-US" sz="3200" b="0" strike="noStrike" spc="-1" dirty="0">
              <a:latin typeface="Arial"/>
            </a:endParaRPr>
          </a:p>
          <a:p>
            <a:pPr marL="343080" indent="-342360">
              <a:lnSpc>
                <a:spcPct val="100000"/>
              </a:lnSpc>
              <a:spcBef>
                <a:spcPts val="641"/>
              </a:spcBef>
              <a:buClr>
                <a:srgbClr val="000000"/>
              </a:buClr>
              <a:buFont typeface="Arial"/>
              <a:buChar char="•"/>
            </a:pPr>
            <a:r>
              <a:rPr lang="en-US" sz="3200" b="0" strike="noStrike" spc="-1" dirty="0">
                <a:solidFill>
                  <a:srgbClr val="000000"/>
                </a:solidFill>
                <a:latin typeface="Trebuchet MS"/>
              </a:rPr>
              <a:t>The C++ standards:</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ISO/ANSI Standard 1998 (revision 2003)</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ISO/ANSI Standard 2011 (aka C++0x or C++11) </a:t>
            </a:r>
            <a:endParaRPr lang="en-US" sz="2800" b="0" strike="noStrike" spc="-1" dirty="0">
              <a:latin typeface="Arial"/>
            </a:endParaRPr>
          </a:p>
          <a:p>
            <a:pPr>
              <a:lnSpc>
                <a:spcPct val="100000"/>
              </a:lnSpc>
              <a:spcBef>
                <a:spcPts val="641"/>
              </a:spcBef>
            </a:pPr>
            <a:endParaRPr lang="en-US" sz="2800" b="0" strike="noStrike" spc="-1" dirty="0">
              <a:latin typeface="Arial"/>
            </a:endParaRPr>
          </a:p>
        </p:txBody>
      </p:sp>
    </p:spTree>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0" name="CustomShape 1"/>
          <p:cNvSpPr/>
          <p:nvPr/>
        </p:nvSpPr>
        <p:spPr>
          <a:xfrm>
            <a:off x="107640" y="27468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lnSpcReduction="20000"/>
          </a:bodyPr>
          <a:lstStyle/>
          <a:p>
            <a:pPr algn="ctr">
              <a:lnSpc>
                <a:spcPct val="100000"/>
              </a:lnSpc>
            </a:pPr>
            <a:r>
              <a:rPr lang="en-US" sz="4400" b="0" strike="noStrike" spc="-1">
                <a:solidFill>
                  <a:srgbClr val="000000"/>
                </a:solidFill>
                <a:latin typeface="Trebuchet MS"/>
              </a:rPr>
              <a:t>Comments, includes, and variable definitions</a:t>
            </a:r>
            <a:endParaRPr lang="en-US" sz="4400" b="0" strike="noStrike" spc="-1">
              <a:latin typeface="Arial"/>
            </a:endParaRPr>
          </a:p>
        </p:txBody>
      </p:sp>
      <p:sp>
        <p:nvSpPr>
          <p:cNvPr id="2361" name="CustomShape 2"/>
          <p:cNvSpPr/>
          <p:nvPr/>
        </p:nvSpPr>
        <p:spPr>
          <a:xfrm>
            <a:off x="107640" y="1600200"/>
            <a:ext cx="8928360" cy="4996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Single line comments:</a:t>
            </a:r>
            <a:endParaRPr lang="en-US" sz="3200" b="0" strike="noStrike" spc="-1">
              <a:latin typeface="Arial"/>
            </a:endParaRPr>
          </a:p>
          <a:p>
            <a:pPr>
              <a:lnSpc>
                <a:spcPct val="100000"/>
              </a:lnSpc>
              <a:spcBef>
                <a:spcPts val="641"/>
              </a:spcBef>
            </a:pPr>
            <a:r>
              <a:rPr lang="en-US" sz="3200" b="0" strike="noStrike" spc="-1">
                <a:solidFill>
                  <a:srgbClr val="000000"/>
                </a:solidFill>
                <a:latin typeface="Courier New Bold"/>
              </a:rPr>
              <a:t>   </a:t>
            </a:r>
            <a:r>
              <a:rPr lang="en-US" sz="2400" b="0" strike="noStrike" spc="-1">
                <a:solidFill>
                  <a:srgbClr val="000000"/>
                </a:solidFill>
                <a:latin typeface="Courier New Bold"/>
              </a:rPr>
              <a:t>// this is a C++ comment</a:t>
            </a:r>
            <a:endParaRPr lang="en-US" sz="24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 includes are prefixed with “c”:</a:t>
            </a:r>
            <a:endParaRPr lang="en-US" sz="3200" b="0" strike="noStrike" spc="-1">
              <a:latin typeface="Arial"/>
            </a:endParaRPr>
          </a:p>
          <a:p>
            <a:pPr>
              <a:lnSpc>
                <a:spcPct val="100000"/>
              </a:lnSpc>
              <a:spcBef>
                <a:spcPts val="641"/>
              </a:spcBef>
            </a:pPr>
            <a:r>
              <a:rPr lang="en-US" sz="3200" b="0" strike="noStrike" spc="-1">
                <a:solidFill>
                  <a:srgbClr val="000000"/>
                </a:solidFill>
                <a:latin typeface="Trebuchet MS"/>
              </a:rPr>
              <a:t>   </a:t>
            </a:r>
            <a:r>
              <a:rPr lang="en-US" sz="2400" b="0" strike="noStrike" spc="-1">
                <a:solidFill>
                  <a:srgbClr val="000000"/>
                </a:solidFill>
                <a:latin typeface="Trebuchet MS"/>
              </a:rPr>
              <a:t>   </a:t>
            </a:r>
            <a:r>
              <a:rPr lang="en-US" sz="2400" b="0" strike="noStrike" spc="-1">
                <a:solidFill>
                  <a:srgbClr val="000000"/>
                </a:solidFill>
                <a:latin typeface="Courier New Bold"/>
              </a:rPr>
              <a:t>#include &lt;cstdio&gt;</a:t>
            </a:r>
            <a:endParaRPr lang="en-US" sz="24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IO from keyboard and to console</a:t>
            </a:r>
            <a:endParaRPr lang="en-US" sz="3200" b="0" strike="noStrike" spc="-1">
              <a:latin typeface="Arial"/>
            </a:endParaRPr>
          </a:p>
          <a:p>
            <a:pPr>
              <a:lnSpc>
                <a:spcPct val="100000"/>
              </a:lnSpc>
              <a:spcBef>
                <a:spcPts val="519"/>
              </a:spcBef>
            </a:pPr>
            <a:r>
              <a:rPr lang="en-US" sz="2600" b="0" strike="noStrike" spc="-1">
                <a:solidFill>
                  <a:srgbClr val="000000"/>
                </a:solidFill>
                <a:latin typeface="Letter Gothic Std"/>
              </a:rPr>
              <a:t>   </a:t>
            </a:r>
            <a:r>
              <a:rPr lang="en-US" sz="2400" b="0" strike="noStrike" spc="-1">
                <a:solidFill>
                  <a:srgbClr val="000000"/>
                </a:solidFill>
                <a:latin typeface="Letter Gothic Std"/>
              </a:rPr>
              <a:t>   </a:t>
            </a:r>
            <a:r>
              <a:rPr lang="en-US" sz="2400" b="0" strike="noStrike" spc="-1">
                <a:solidFill>
                  <a:srgbClr val="000000"/>
                </a:solidFill>
                <a:latin typeface="Courier New Bold"/>
              </a:rPr>
              <a:t>#include &lt;iosteam&gt;</a:t>
            </a:r>
            <a:endParaRPr lang="en-US" sz="2400" b="0" strike="noStrike" spc="-1">
              <a:latin typeface="Arial"/>
            </a:endParaRPr>
          </a:p>
          <a:p>
            <a:pPr>
              <a:lnSpc>
                <a:spcPct val="100000"/>
              </a:lnSpc>
              <a:spcBef>
                <a:spcPts val="479"/>
              </a:spcBef>
            </a:pPr>
            <a:r>
              <a:rPr lang="en-US" sz="2400" b="0" strike="noStrike" spc="-1">
                <a:solidFill>
                  <a:srgbClr val="17375E"/>
                </a:solidFill>
                <a:latin typeface="Courier New Bold"/>
              </a:rPr>
              <a:t>   int</a:t>
            </a:r>
            <a:r>
              <a:rPr lang="en-US" sz="2400" b="0" strike="noStrike" spc="-1">
                <a:solidFill>
                  <a:srgbClr val="C0504D"/>
                </a:solidFill>
                <a:latin typeface="Courier New Bold"/>
              </a:rPr>
              <a:t> </a:t>
            </a:r>
            <a:r>
              <a:rPr lang="en-US" sz="2400" b="0" strike="noStrike" spc="-1">
                <a:solidFill>
                  <a:srgbClr val="000000"/>
                </a:solidFill>
                <a:latin typeface="Courier New Bold"/>
              </a:rPr>
              <a:t>a;  </a:t>
            </a:r>
            <a:endParaRPr lang="en-US" sz="2400" b="0" strike="noStrike" spc="-1">
              <a:latin typeface="Arial"/>
            </a:endParaRPr>
          </a:p>
          <a:p>
            <a:pPr>
              <a:lnSpc>
                <a:spcPct val="100000"/>
              </a:lnSpc>
              <a:spcBef>
                <a:spcPts val="479"/>
              </a:spcBef>
            </a:pPr>
            <a:r>
              <a:rPr lang="en-US" sz="2400" b="0" strike="noStrike" spc="-1">
                <a:solidFill>
                  <a:srgbClr val="000000"/>
                </a:solidFill>
                <a:latin typeface="Courier New Bold"/>
              </a:rPr>
              <a:t>   std::cin &gt;&gt; a;  // input integer to ‘a’</a:t>
            </a:r>
            <a:endParaRPr lang="en-US" sz="2400" b="0" strike="noStrike" spc="-1">
              <a:latin typeface="Arial"/>
            </a:endParaRPr>
          </a:p>
          <a:p>
            <a:pPr>
              <a:lnSpc>
                <a:spcPct val="100000"/>
              </a:lnSpc>
              <a:spcBef>
                <a:spcPts val="479"/>
              </a:spcBef>
            </a:pPr>
            <a:r>
              <a:rPr lang="en-US" sz="2400" b="0" strike="noStrike" spc="-1">
                <a:solidFill>
                  <a:srgbClr val="000000"/>
                </a:solidFill>
                <a:latin typeface="Courier New Bold"/>
              </a:rPr>
              <a:t>   std::cout &lt;&lt; a; // outputs ‘a’ to console</a:t>
            </a:r>
            <a:endParaRPr lang="en-US" sz="2400" b="0" strike="noStrike" spc="-1">
              <a:latin typeface="Arial"/>
            </a:endParaRPr>
          </a:p>
          <a:p>
            <a:pPr>
              <a:lnSpc>
                <a:spcPct val="100000"/>
              </a:lnSpc>
              <a:spcBef>
                <a:spcPts val="641"/>
              </a:spcBef>
            </a:pPr>
            <a:endParaRPr lang="en-US" sz="2400" b="0" strike="noStrike" spc="-1">
              <a:latin typeface="Arial"/>
            </a:endParaRPr>
          </a:p>
          <a:p>
            <a:pPr>
              <a:lnSpc>
                <a:spcPct val="100000"/>
              </a:lnSpc>
              <a:spcBef>
                <a:spcPts val="641"/>
              </a:spcBef>
            </a:pPr>
            <a:endParaRPr lang="en-US" sz="2400" b="0" strike="noStrike" spc="-1">
              <a:latin typeface="Arial"/>
            </a:endParaRPr>
          </a:p>
        </p:txBody>
      </p:sp>
    </p:spTree>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2"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Namespaces</a:t>
            </a:r>
            <a:endParaRPr lang="en-US" sz="4400" b="0" strike="noStrike" spc="-1">
              <a:latin typeface="Arial"/>
            </a:endParaRPr>
          </a:p>
        </p:txBody>
      </p:sp>
      <p:sp>
        <p:nvSpPr>
          <p:cNvPr id="2363" name="CustomShape 2"/>
          <p:cNvSpPr/>
          <p:nvPr/>
        </p:nvSpPr>
        <p:spPr>
          <a:xfrm>
            <a:off x="179640" y="1600200"/>
            <a:ext cx="8784360" cy="5068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Definitions and variables can be scoped with namespaces.</a:t>
            </a:r>
            <a:endParaRPr lang="en-US" sz="3200" b="0" strike="noStrike" spc="-1">
              <a:latin typeface="Arial"/>
            </a:endParaRPr>
          </a:p>
          <a:p>
            <a:pPr marL="457200">
              <a:lnSpc>
                <a:spcPct val="100000"/>
              </a:lnSpc>
              <a:spcBef>
                <a:spcPts val="561"/>
              </a:spcBef>
            </a:pPr>
            <a:r>
              <a:rPr lang="en-US" sz="2800" b="0" strike="noStrike" spc="-1">
                <a:solidFill>
                  <a:srgbClr val="000000"/>
                </a:solidFill>
                <a:latin typeface="Trebuchet MS"/>
              </a:rPr>
              <a:t> :: is used to dereference.</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Using namespace opens names space into current scope.</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Default namespace is std.</a:t>
            </a:r>
            <a:endParaRPr lang="en-US" sz="3200" b="0" strike="noStrike" spc="-1">
              <a:latin typeface="Arial"/>
            </a:endParaRPr>
          </a:p>
          <a:p>
            <a:pPr>
              <a:lnSpc>
                <a:spcPct val="100000"/>
              </a:lnSpc>
              <a:spcBef>
                <a:spcPts val="641"/>
              </a:spcBef>
            </a:pP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a:t>
            </a:r>
            <a:r>
              <a:rPr lang="en-US" sz="2900" b="1" strike="noStrike" spc="-1">
                <a:solidFill>
                  <a:srgbClr val="000000"/>
                </a:solidFill>
                <a:latin typeface="Courier New Bold"/>
              </a:rPr>
              <a:t>#</a:t>
            </a:r>
            <a:r>
              <a:rPr lang="en-US" sz="2900" b="1" strike="noStrike" spc="-1">
                <a:solidFill>
                  <a:srgbClr val="C0504D"/>
                </a:solidFill>
                <a:latin typeface="Courier New Bold"/>
              </a:rPr>
              <a:t>include</a:t>
            </a:r>
            <a:r>
              <a:rPr lang="en-US" sz="2900" b="1" strike="noStrike" spc="-1">
                <a:solidFill>
                  <a:srgbClr val="000000"/>
                </a:solidFill>
                <a:latin typeface="Courier New Bold"/>
              </a:rPr>
              <a:t> </a:t>
            </a:r>
            <a:r>
              <a:rPr lang="en-US" sz="2900" b="1" strike="noStrike" spc="-1">
                <a:solidFill>
                  <a:srgbClr val="8064A2"/>
                </a:solidFill>
                <a:latin typeface="Courier New Bold"/>
              </a:rPr>
              <a:t>&lt;iostream&gt; </a:t>
            </a:r>
            <a:r>
              <a:rPr lang="en-US" sz="2900" b="1" strike="noStrike" spc="-1">
                <a:solidFill>
                  <a:srgbClr val="000000"/>
                </a:solidFill>
                <a:latin typeface="Courier New Bold"/>
              </a:rPr>
              <a:t>// definitions in std namespace</a:t>
            </a:r>
            <a:endParaRPr lang="en-US" sz="2900" b="0" strike="noStrike" spc="-1">
              <a:latin typeface="Arial"/>
            </a:endParaRPr>
          </a:p>
          <a:p>
            <a:pPr>
              <a:lnSpc>
                <a:spcPct val="100000"/>
              </a:lnSpc>
              <a:spcBef>
                <a:spcPts val="581"/>
              </a:spcBef>
            </a:pPr>
            <a:r>
              <a:rPr lang="en-US" sz="2900" b="1" strike="noStrike" spc="-1">
                <a:solidFill>
                  <a:srgbClr val="000000"/>
                </a:solidFill>
                <a:latin typeface="Courier New Bold"/>
              </a:rPr>
              <a:t>         </a:t>
            </a:r>
            <a:r>
              <a:rPr lang="en-US" sz="2900" b="1" strike="noStrike" spc="-1">
                <a:solidFill>
                  <a:srgbClr val="C0504D"/>
                </a:solidFill>
                <a:latin typeface="Courier New Bold"/>
              </a:rPr>
              <a:t>namespace</a:t>
            </a:r>
            <a:r>
              <a:rPr lang="en-US" sz="2900" b="1" strike="noStrike" spc="-1">
                <a:solidFill>
                  <a:srgbClr val="000000"/>
                </a:solidFill>
                <a:latin typeface="Courier New Bold"/>
              </a:rPr>
              <a:t> foo {</a:t>
            </a:r>
            <a:endParaRPr lang="en-US" sz="2900" b="0" strike="noStrike" spc="-1">
              <a:latin typeface="Arial"/>
            </a:endParaRPr>
          </a:p>
          <a:p>
            <a:pPr>
              <a:lnSpc>
                <a:spcPct val="100000"/>
              </a:lnSpc>
              <a:spcBef>
                <a:spcPts val="581"/>
              </a:spcBef>
            </a:pPr>
            <a:r>
              <a:rPr lang="en-US" sz="2900" b="1" strike="noStrike" spc="-1">
                <a:solidFill>
                  <a:srgbClr val="17375E"/>
                </a:solidFill>
                <a:latin typeface="Courier New Bold"/>
              </a:rPr>
              <a:t>              int </a:t>
            </a:r>
            <a:r>
              <a:rPr lang="en-US" sz="2900" b="1" strike="noStrike" spc="-1">
                <a:solidFill>
                  <a:srgbClr val="4F81BD"/>
                </a:solidFill>
                <a:latin typeface="Courier New Bold"/>
              </a:rPr>
              <a:t>id</a:t>
            </a:r>
            <a:r>
              <a:rPr lang="en-US" sz="2900" b="1" strike="noStrike" spc="-1">
                <a:solidFill>
                  <a:srgbClr val="000000"/>
                </a:solidFill>
                <a:latin typeface="Courier New Bold"/>
              </a:rPr>
              <a:t>(</a:t>
            </a:r>
            <a:r>
              <a:rPr lang="en-US" sz="2900" b="1" strike="noStrike" spc="-1">
                <a:solidFill>
                  <a:srgbClr val="17375E"/>
                </a:solidFill>
                <a:latin typeface="Courier New Bold"/>
              </a:rPr>
              <a:t>int</a:t>
            </a:r>
            <a:r>
              <a:rPr lang="en-US" sz="2900" b="1" strike="noStrike" spc="-1">
                <a:solidFill>
                  <a:srgbClr val="000000"/>
                </a:solidFill>
                <a:latin typeface="Courier New Bold"/>
              </a:rPr>
              <a:t> x) { </a:t>
            </a:r>
            <a:r>
              <a:rPr lang="en-US" sz="2900" b="1" strike="noStrike" spc="-1">
                <a:solidFill>
                  <a:srgbClr val="C0504D"/>
                </a:solidFill>
                <a:latin typeface="Courier New Bold"/>
              </a:rPr>
              <a:t>return</a:t>
            </a:r>
            <a:r>
              <a:rPr lang="en-US" sz="2900" b="1" strike="noStrike" spc="-1">
                <a:solidFill>
                  <a:srgbClr val="000000"/>
                </a:solidFill>
                <a:latin typeface="Courier New Bold"/>
              </a:rPr>
              <a:t> x; }</a:t>
            </a:r>
            <a:endParaRPr lang="en-US" sz="2900" b="0" strike="noStrike" spc="-1">
              <a:latin typeface="Arial"/>
            </a:endParaRPr>
          </a:p>
          <a:p>
            <a:pPr>
              <a:lnSpc>
                <a:spcPct val="100000"/>
              </a:lnSpc>
              <a:spcBef>
                <a:spcPts val="581"/>
              </a:spcBef>
            </a:pPr>
            <a:r>
              <a:rPr lang="en-US" sz="2900" b="1" strike="noStrike" spc="-1">
                <a:solidFill>
                  <a:srgbClr val="000000"/>
                </a:solidFill>
                <a:latin typeface="Courier New Bold"/>
              </a:rPr>
              <a:t>          };</a:t>
            </a:r>
            <a:endParaRPr lang="en-US" sz="2900" b="0" strike="noStrike" spc="-1">
              <a:latin typeface="Arial"/>
            </a:endParaRPr>
          </a:p>
          <a:p>
            <a:pPr>
              <a:lnSpc>
                <a:spcPct val="100000"/>
              </a:lnSpc>
              <a:spcBef>
                <a:spcPts val="581"/>
              </a:spcBef>
            </a:pPr>
            <a:r>
              <a:rPr lang="en-US" sz="2900" b="1" strike="noStrike" spc="-1">
                <a:solidFill>
                  <a:srgbClr val="000000"/>
                </a:solidFill>
                <a:latin typeface="Courier New Bold"/>
              </a:rPr>
              <a:t>          </a:t>
            </a:r>
            <a:r>
              <a:rPr lang="en-US" sz="2900" b="1" strike="noStrike" spc="-1">
                <a:solidFill>
                  <a:srgbClr val="17375E"/>
                </a:solidFill>
                <a:latin typeface="Courier New Bold"/>
              </a:rPr>
              <a:t>int </a:t>
            </a:r>
            <a:r>
              <a:rPr lang="en-US" sz="2900" b="1" strike="noStrike" spc="-1">
                <a:solidFill>
                  <a:srgbClr val="000000"/>
                </a:solidFill>
                <a:latin typeface="Courier New Bold"/>
              </a:rPr>
              <a:t>x = foo::id(10);</a:t>
            </a:r>
            <a:endParaRPr lang="en-US" sz="2900" b="0" strike="noStrike" spc="-1">
              <a:latin typeface="Arial"/>
            </a:endParaRPr>
          </a:p>
          <a:p>
            <a:pPr>
              <a:lnSpc>
                <a:spcPct val="100000"/>
              </a:lnSpc>
              <a:spcBef>
                <a:spcPts val="581"/>
              </a:spcBef>
            </a:pPr>
            <a:r>
              <a:rPr lang="en-US" sz="2900" b="1" strike="noStrike" spc="-1">
                <a:solidFill>
                  <a:srgbClr val="000000"/>
                </a:solidFill>
                <a:latin typeface="Courier New Bold"/>
              </a:rPr>
              <a:t>          </a:t>
            </a:r>
            <a:r>
              <a:rPr lang="en-US" sz="2900" b="1" strike="noStrike" spc="-1">
                <a:solidFill>
                  <a:srgbClr val="C0504D"/>
                </a:solidFill>
                <a:latin typeface="Courier New Bold"/>
              </a:rPr>
              <a:t>using</a:t>
            </a:r>
            <a:r>
              <a:rPr lang="en-US" sz="2900" b="1" strike="noStrike" spc="-1">
                <a:solidFill>
                  <a:srgbClr val="000000"/>
                </a:solidFill>
                <a:latin typeface="Courier New Bold"/>
              </a:rPr>
              <a:t> namespace std;</a:t>
            </a:r>
            <a:endParaRPr lang="en-US" sz="2900" b="0" strike="noStrike" spc="-1">
              <a:latin typeface="Arial"/>
            </a:endParaRPr>
          </a:p>
          <a:p>
            <a:pPr>
              <a:lnSpc>
                <a:spcPct val="100000"/>
              </a:lnSpc>
              <a:spcBef>
                <a:spcPts val="581"/>
              </a:spcBef>
            </a:pPr>
            <a:r>
              <a:rPr lang="en-US" sz="2900" b="1" strike="noStrike" spc="-1">
                <a:solidFill>
                  <a:srgbClr val="000000"/>
                </a:solidFill>
                <a:latin typeface="Courier New Bold"/>
              </a:rPr>
              <a:t>          cout &lt;&lt; x; // no need to prefix with std::</a:t>
            </a:r>
            <a:endParaRPr lang="en-US" sz="2900" b="0" strike="noStrike" spc="-1">
              <a:latin typeface="Arial"/>
            </a:endParaRPr>
          </a:p>
          <a:p>
            <a:pPr>
              <a:lnSpc>
                <a:spcPct val="100000"/>
              </a:lnSpc>
              <a:spcBef>
                <a:spcPts val="581"/>
              </a:spcBef>
            </a:pPr>
            <a:endParaRPr lang="en-US" sz="2900" b="0" strike="noStrike" spc="-1">
              <a:latin typeface="Arial"/>
            </a:endParaRPr>
          </a:p>
        </p:txBody>
      </p:sp>
    </p:spTree>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4" name="CustomShape 1"/>
          <p:cNvSpPr/>
          <p:nvPr/>
        </p:nvSpPr>
        <p:spPr>
          <a:xfrm>
            <a:off x="107640" y="27468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lnSpcReduction="20000"/>
          </a:bodyPr>
          <a:lstStyle/>
          <a:p>
            <a:pPr algn="ctr">
              <a:lnSpc>
                <a:spcPct val="100000"/>
              </a:lnSpc>
            </a:pPr>
            <a:r>
              <a:rPr lang="en-US" sz="4400" b="0" strike="noStrike" spc="-1">
                <a:solidFill>
                  <a:srgbClr val="000000"/>
                </a:solidFill>
                <a:latin typeface="Trebuchet MS"/>
              </a:rPr>
              <a:t>References in C++ … </a:t>
            </a:r>
            <a:br/>
            <a:r>
              <a:rPr lang="en-US" sz="4400" b="0" strike="noStrike" spc="-1">
                <a:solidFill>
                  <a:srgbClr val="000000"/>
                </a:solidFill>
                <a:latin typeface="Trebuchet MS"/>
              </a:rPr>
              <a:t>a safer way to do pointers</a:t>
            </a:r>
            <a:endParaRPr lang="en-US" sz="4400" b="0" strike="noStrike" spc="-1">
              <a:latin typeface="Arial"/>
            </a:endParaRPr>
          </a:p>
        </p:txBody>
      </p:sp>
      <p:sp>
        <p:nvSpPr>
          <p:cNvPr id="2365" name="CustomShape 2"/>
          <p:cNvSpPr/>
          <p:nvPr/>
        </p:nvSpPr>
        <p:spPr>
          <a:xfrm>
            <a:off x="179640" y="1600200"/>
            <a:ext cx="8784360" cy="5068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References are non-null pointers.  Since they can’t be NULL, you don’t have to check for NULL value all the time (as you do with C)</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For example, in C we need to write: </a:t>
            </a:r>
            <a:endParaRPr lang="en-US" sz="3200" b="0" strike="noStrike" spc="-1">
              <a:latin typeface="Arial"/>
            </a:endParaRPr>
          </a:p>
          <a:p>
            <a:pPr>
              <a:lnSpc>
                <a:spcPct val="100000"/>
              </a:lnSpc>
              <a:spcBef>
                <a:spcPts val="641"/>
              </a:spcBef>
            </a:pPr>
            <a:r>
              <a:rPr lang="en-US" sz="3200" b="0" strike="noStrike" spc="-1">
                <a:solidFill>
                  <a:srgbClr val="000000"/>
                </a:solidFill>
                <a:latin typeface="Letter Gothic Std"/>
              </a:rPr>
              <a:t>     </a:t>
            </a:r>
            <a:r>
              <a:rPr lang="en-US" sz="3200" b="1" strike="noStrike" spc="-1">
                <a:solidFill>
                  <a:srgbClr val="C0504D"/>
                </a:solidFill>
                <a:latin typeface="Courier New Bold"/>
              </a:rPr>
              <a:t>int </a:t>
            </a:r>
            <a:r>
              <a:rPr lang="en-US" sz="3200" b="1" strike="noStrike" spc="-1">
                <a:solidFill>
                  <a:srgbClr val="17375E"/>
                </a:solidFill>
                <a:latin typeface="Courier New Bold"/>
              </a:rPr>
              <a:t>foo</a:t>
            </a:r>
            <a:r>
              <a:rPr lang="en-US" sz="3200" b="1" strike="noStrike" spc="-1">
                <a:solidFill>
                  <a:srgbClr val="000000"/>
                </a:solidFill>
                <a:latin typeface="Courier New Bold"/>
              </a:rPr>
              <a:t>(</a:t>
            </a:r>
            <a:r>
              <a:rPr lang="en-US" sz="3200" b="1" strike="noStrike" spc="-1">
                <a:solidFill>
                  <a:srgbClr val="C0504D"/>
                </a:solidFill>
                <a:latin typeface="Courier New Bold"/>
              </a:rPr>
              <a:t>int</a:t>
            </a:r>
            <a:r>
              <a:rPr lang="en-US" sz="3200" b="1" strike="noStrike" spc="-1">
                <a:solidFill>
                  <a:srgbClr val="000000"/>
                </a:solidFill>
                <a:latin typeface="Courier New Bold"/>
              </a:rPr>
              <a:t> * x)  { </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a:t>
            </a:r>
            <a:r>
              <a:rPr lang="en-US" sz="3200" b="1" strike="noStrike" spc="-1">
                <a:solidFill>
                  <a:srgbClr val="4F81BD"/>
                </a:solidFill>
                <a:latin typeface="Courier New Bold"/>
              </a:rPr>
              <a:t>if</a:t>
            </a:r>
            <a:r>
              <a:rPr lang="en-US" sz="3200" b="1" strike="noStrike" spc="-1">
                <a:solidFill>
                  <a:srgbClr val="000000"/>
                </a:solidFill>
                <a:latin typeface="Courier New Bold"/>
              </a:rPr>
              <a:t> (x != NULL) </a:t>
            </a:r>
            <a:r>
              <a:rPr lang="en-US" sz="3200" b="1" strike="noStrike" spc="-1">
                <a:solidFill>
                  <a:srgbClr val="C0504D"/>
                </a:solidFill>
                <a:latin typeface="Courier New Bold"/>
              </a:rPr>
              <a:t>return</a:t>
            </a:r>
            <a:r>
              <a:rPr lang="en-US" sz="3200" b="1" strike="noStrike" spc="-1">
                <a:solidFill>
                  <a:srgbClr val="000000"/>
                </a:solidFill>
                <a:latin typeface="Courier New Bold"/>
              </a:rPr>
              <a:t> *x;</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a:t>
            </a:r>
            <a:r>
              <a:rPr lang="en-US" sz="3200" b="1" strike="noStrike" spc="-1">
                <a:solidFill>
                  <a:srgbClr val="C0504D"/>
                </a:solidFill>
                <a:latin typeface="Courier New Bold"/>
              </a:rPr>
              <a:t>else return </a:t>
            </a:r>
            <a:r>
              <a:rPr lang="en-US" sz="3200" b="1" strike="noStrike" spc="-1">
                <a:solidFill>
                  <a:srgbClr val="000000"/>
                </a:solidFill>
                <a:latin typeface="Courier New Bold"/>
              </a:rPr>
              <a:t>0;</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In C++ we could write:</a:t>
            </a:r>
            <a:endParaRPr lang="en-US" sz="3200" b="0" strike="noStrike" spc="-1">
              <a:latin typeface="Arial"/>
            </a:endParaRPr>
          </a:p>
          <a:p>
            <a:pPr>
              <a:lnSpc>
                <a:spcPct val="100000"/>
              </a:lnSpc>
              <a:spcBef>
                <a:spcPts val="641"/>
              </a:spcBef>
            </a:pPr>
            <a:r>
              <a:rPr lang="en-US" sz="3200" b="0" strike="noStrike" spc="-1">
                <a:solidFill>
                  <a:srgbClr val="000000"/>
                </a:solidFill>
                <a:latin typeface="Letter Gothic Std"/>
              </a:rPr>
              <a:t>       </a:t>
            </a:r>
            <a:r>
              <a:rPr lang="en-US" sz="3200" b="1" strike="noStrike" spc="-1">
                <a:solidFill>
                  <a:srgbClr val="17375E"/>
                </a:solidFill>
                <a:latin typeface="Courier New Bold"/>
              </a:rPr>
              <a:t>int </a:t>
            </a:r>
            <a:r>
              <a:rPr lang="en-US" sz="3200" b="1" strike="noStrike" spc="-1">
                <a:solidFill>
                  <a:srgbClr val="4F81BD"/>
                </a:solidFill>
                <a:latin typeface="Courier New Bold"/>
              </a:rPr>
              <a:t>foo</a:t>
            </a:r>
            <a:r>
              <a:rPr lang="en-US" sz="3200" b="1" strike="noStrike" spc="-1">
                <a:solidFill>
                  <a:srgbClr val="000000"/>
                </a:solidFill>
                <a:latin typeface="Courier New Bold"/>
              </a:rPr>
              <a:t>(</a:t>
            </a:r>
            <a:r>
              <a:rPr lang="en-US" sz="3200" b="1" strike="noStrike" spc="-1">
                <a:solidFill>
                  <a:srgbClr val="17375E"/>
                </a:solidFill>
                <a:latin typeface="Courier New Bold"/>
              </a:rPr>
              <a:t>int</a:t>
            </a:r>
            <a:r>
              <a:rPr lang="en-US" sz="3200" b="1" strike="noStrike" spc="-1">
                <a:solidFill>
                  <a:srgbClr val="000000"/>
                </a:solidFill>
                <a:latin typeface="Courier New Bold"/>
              </a:rPr>
              <a:t> &amp; x)  { </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a:t>
            </a:r>
            <a:r>
              <a:rPr lang="en-US" sz="3200" b="1" strike="noStrike" spc="-1">
                <a:solidFill>
                  <a:srgbClr val="C0504D"/>
                </a:solidFill>
                <a:latin typeface="Courier New Bold"/>
              </a:rPr>
              <a:t>return</a:t>
            </a:r>
            <a:r>
              <a:rPr lang="en-US" sz="3200" b="1" strike="noStrike" spc="-1">
                <a:solidFill>
                  <a:srgbClr val="000000"/>
                </a:solidFill>
                <a:latin typeface="Courier New Bold"/>
              </a:rPr>
              <a:t> x;</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Note that in both cases the memory address of x is passed (i.e. by reference) and not the value!</a:t>
            </a:r>
            <a:endParaRPr lang="en-US" sz="3200" b="0" strike="noStrike" spc="-1">
              <a:latin typeface="Arial"/>
            </a:endParaRPr>
          </a:p>
          <a:p>
            <a:pPr>
              <a:lnSpc>
                <a:spcPct val="100000"/>
              </a:lnSpc>
              <a:spcBef>
                <a:spcPts val="641"/>
              </a:spcBef>
            </a:pPr>
            <a:endParaRPr lang="en-US" sz="3200" b="0" strike="noStrike" spc="-1">
              <a:latin typeface="Arial"/>
            </a:endParaRPr>
          </a:p>
        </p:txBody>
      </p:sp>
    </p:spTree>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6"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New/Delete Memory allocation</a:t>
            </a:r>
            <a:endParaRPr lang="en-US" sz="4400" b="0" strike="noStrike" spc="-1">
              <a:latin typeface="Arial"/>
            </a:endParaRPr>
          </a:p>
        </p:txBody>
      </p:sp>
      <p:sp>
        <p:nvSpPr>
          <p:cNvPr id="2367"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 provides safe(r) memory allocation</a:t>
            </a:r>
            <a:endParaRPr lang="en-US" sz="3200" b="0" strike="noStrike" spc="-1">
              <a:latin typeface="Arial"/>
            </a:endParaRPr>
          </a:p>
          <a:p>
            <a:pPr marL="343080" indent="-342360">
              <a:lnSpc>
                <a:spcPct val="100000"/>
              </a:lnSpc>
              <a:spcBef>
                <a:spcPts val="641"/>
              </a:spcBef>
              <a:buClr>
                <a:srgbClr val="C0504D"/>
              </a:buClr>
              <a:buFont typeface="Arial"/>
              <a:buChar char="•"/>
            </a:pPr>
            <a:r>
              <a:rPr lang="en-US" sz="3200" b="0" strike="noStrike" spc="-1">
                <a:solidFill>
                  <a:srgbClr val="C0504D"/>
                </a:solidFill>
                <a:latin typeface="Trebuchet MS"/>
              </a:rPr>
              <a:t>new</a:t>
            </a:r>
            <a:r>
              <a:rPr lang="en-US" sz="3200" b="0" strike="noStrike" spc="-1">
                <a:solidFill>
                  <a:srgbClr val="000000"/>
                </a:solidFill>
                <a:latin typeface="Trebuchet MS"/>
              </a:rPr>
              <a:t>  and </a:t>
            </a:r>
            <a:r>
              <a:rPr lang="en-US" sz="3200" b="0" strike="noStrike" spc="-1">
                <a:solidFill>
                  <a:srgbClr val="C0504D"/>
                </a:solidFill>
                <a:latin typeface="Trebuchet MS"/>
              </a:rPr>
              <a:t>delete</a:t>
            </a:r>
            <a:r>
              <a:rPr lang="en-US" sz="3200" b="0" strike="noStrike" spc="-1">
                <a:solidFill>
                  <a:srgbClr val="000000"/>
                </a:solidFill>
                <a:latin typeface="Trebuchet MS"/>
              </a:rPr>
              <a:t> operator are defined for each type, including user defined types. No need to multiple by </a:t>
            </a:r>
            <a:r>
              <a:rPr lang="en-US" sz="3200" b="0" strike="noStrike" spc="-1">
                <a:solidFill>
                  <a:srgbClr val="4F81BD"/>
                </a:solidFill>
                <a:latin typeface="Trebuchet MS"/>
              </a:rPr>
              <a:t>sizeof</a:t>
            </a:r>
            <a:r>
              <a:rPr lang="en-US" sz="3200" b="0" strike="noStrike" spc="-1">
                <a:solidFill>
                  <a:srgbClr val="000000"/>
                </a:solidFill>
                <a:latin typeface="Trebuchet MS"/>
              </a:rPr>
              <a:t>(type) as in C.</a:t>
            </a:r>
            <a:endParaRPr lang="en-US" sz="3200" b="0" strike="noStrike" spc="-1">
              <a:latin typeface="Arial"/>
            </a:endParaRPr>
          </a:p>
          <a:p>
            <a:pPr>
              <a:lnSpc>
                <a:spcPct val="100000"/>
              </a:lnSpc>
              <a:spcBef>
                <a:spcPts val="641"/>
              </a:spcBef>
            </a:pPr>
            <a:r>
              <a:rPr lang="en-US" sz="3200" b="0" strike="noStrike" spc="-1">
                <a:solidFill>
                  <a:srgbClr val="000000"/>
                </a:solidFill>
                <a:latin typeface="Letter Gothic Std"/>
              </a:rPr>
              <a:t>     </a:t>
            </a:r>
            <a:r>
              <a:rPr lang="en-US" sz="3200" b="1" strike="noStrike" spc="-1">
                <a:solidFill>
                  <a:srgbClr val="17375E"/>
                </a:solidFill>
                <a:latin typeface="Courier New Bold"/>
              </a:rPr>
              <a:t>int </a:t>
            </a:r>
            <a:r>
              <a:rPr lang="en-US" sz="3200" b="1" strike="noStrike" spc="-1">
                <a:solidFill>
                  <a:srgbClr val="000000"/>
                </a:solidFill>
                <a:latin typeface="Courier New Bold"/>
              </a:rPr>
              <a:t>* x = </a:t>
            </a:r>
            <a:r>
              <a:rPr lang="en-US" sz="3200" b="1" strike="noStrike" spc="-1">
                <a:solidFill>
                  <a:srgbClr val="C0504D"/>
                </a:solidFill>
                <a:latin typeface="Courier New Bold"/>
              </a:rPr>
              <a:t>new</a:t>
            </a:r>
            <a:r>
              <a:rPr lang="en-US" sz="3200" b="1" strike="noStrike" spc="-1">
                <a:solidFill>
                  <a:srgbClr val="000000"/>
                </a:solidFill>
                <a:latin typeface="Courier New Bold"/>
              </a:rPr>
              <a:t> </a:t>
            </a:r>
            <a:r>
              <a:rPr lang="en-US" sz="3200" b="1" strike="noStrike" spc="-1">
                <a:solidFill>
                  <a:srgbClr val="17375E"/>
                </a:solidFill>
                <a:latin typeface="Courier New Bold"/>
              </a:rPr>
              <a:t>int</a:t>
            </a:r>
            <a:r>
              <a:rPr lang="en-US" sz="3200" b="1" strike="noStrike" spc="-1">
                <a:solidFill>
                  <a:srgbClr val="000000"/>
                </a:solidFill>
                <a:latin typeface="Courier New Bold"/>
              </a:rPr>
              <a:t>;</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a:t>
            </a:r>
            <a:r>
              <a:rPr lang="en-US" sz="3200" b="1" strike="noStrike" spc="-1">
                <a:solidFill>
                  <a:srgbClr val="C0504D"/>
                </a:solidFill>
                <a:latin typeface="Courier New Bold"/>
              </a:rPr>
              <a:t>delete</a:t>
            </a:r>
            <a:r>
              <a:rPr lang="en-US" sz="3200" b="1" strike="noStrike" spc="-1">
                <a:solidFill>
                  <a:srgbClr val="000000"/>
                </a:solidFill>
                <a:latin typeface="Courier New Bold"/>
              </a:rPr>
              <a:t> x;</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For multi element allocation (i.e. arrays) we must use delete[].</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a:t>
            </a:r>
            <a:r>
              <a:rPr lang="en-US" sz="3200" b="1" strike="noStrike" spc="-1">
                <a:solidFill>
                  <a:srgbClr val="17375E"/>
                </a:solidFill>
                <a:latin typeface="Courier New Bold"/>
              </a:rPr>
              <a:t>int </a:t>
            </a:r>
            <a:r>
              <a:rPr lang="en-US" sz="3200" b="1" strike="noStrike" spc="-1">
                <a:solidFill>
                  <a:srgbClr val="000000"/>
                </a:solidFill>
                <a:latin typeface="Courier New Bold"/>
              </a:rPr>
              <a:t>* array = </a:t>
            </a:r>
            <a:r>
              <a:rPr lang="en-US" sz="3200" b="1" strike="noStrike" spc="-1">
                <a:solidFill>
                  <a:srgbClr val="C0504D"/>
                </a:solidFill>
                <a:latin typeface="Courier New Bold"/>
              </a:rPr>
              <a:t>new</a:t>
            </a:r>
            <a:r>
              <a:rPr lang="en-US" sz="3200" b="1" strike="noStrike" spc="-1">
                <a:solidFill>
                  <a:srgbClr val="000000"/>
                </a:solidFill>
                <a:latin typeface="Courier New Bold"/>
              </a:rPr>
              <a:t> </a:t>
            </a:r>
            <a:r>
              <a:rPr lang="en-US" sz="3200" b="1" strike="noStrike" spc="-1">
                <a:solidFill>
                  <a:srgbClr val="17375E"/>
                </a:solidFill>
                <a:latin typeface="Courier New Bold"/>
              </a:rPr>
              <a:t>int</a:t>
            </a:r>
            <a:r>
              <a:rPr lang="en-US" sz="3200" b="1" strike="noStrike" spc="-1">
                <a:solidFill>
                  <a:srgbClr val="000000"/>
                </a:solidFill>
                <a:latin typeface="Courier New Bold"/>
              </a:rPr>
              <a:t>[100];</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a:t>
            </a:r>
            <a:r>
              <a:rPr lang="en-US" sz="3200" b="1" strike="noStrike" spc="-1">
                <a:solidFill>
                  <a:srgbClr val="C0504D"/>
                </a:solidFill>
                <a:latin typeface="Courier New Bold"/>
              </a:rPr>
              <a:t>delete</a:t>
            </a:r>
            <a:r>
              <a:rPr lang="en-US" sz="3200" b="1" strike="noStrike" spc="-1">
                <a:solidFill>
                  <a:srgbClr val="000000"/>
                </a:solidFill>
                <a:latin typeface="Courier New Bold"/>
              </a:rPr>
              <a:t>[] array;</a:t>
            </a:r>
            <a:endParaRPr lang="en-US" sz="3200" b="0" strike="noStrike" spc="-1">
              <a:latin typeface="Arial"/>
            </a:endParaRPr>
          </a:p>
          <a:p>
            <a:pPr>
              <a:lnSpc>
                <a:spcPct val="100000"/>
              </a:lnSpc>
              <a:spcBef>
                <a:spcPts val="641"/>
              </a:spcBef>
            </a:pPr>
            <a:endParaRPr lang="en-US" sz="3200" b="0" strike="noStrike" spc="-1">
              <a:latin typeface="Arial"/>
            </a:endParaRPr>
          </a:p>
          <a:p>
            <a:pPr>
              <a:lnSpc>
                <a:spcPct val="100000"/>
              </a:lnSpc>
              <a:spcBef>
                <a:spcPts val="641"/>
              </a:spcBef>
            </a:pPr>
            <a:endParaRPr lang="en-US" sz="3200" b="0" strike="noStrike" spc="-1">
              <a:latin typeface="Arial"/>
            </a:endParaRPr>
          </a:p>
        </p:txBody>
      </p:sp>
    </p:spTree>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8"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Overloading</a:t>
            </a:r>
            <a:endParaRPr lang="en-US" sz="4400" b="0" strike="noStrike" spc="-1">
              <a:latin typeface="Arial"/>
            </a:endParaRPr>
          </a:p>
        </p:txBody>
      </p:sp>
      <p:sp>
        <p:nvSpPr>
          <p:cNvPr id="2369" name="CustomShape 2"/>
          <p:cNvSpPr/>
          <p:nvPr/>
        </p:nvSpPr>
        <p:spPr>
          <a:xfrm>
            <a:off x="107640" y="1412640"/>
            <a:ext cx="8856360" cy="5256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 allows functions to have the same name but with different argument types.</a:t>
            </a:r>
            <a:endParaRPr lang="en-US" sz="3200" b="0" strike="noStrike" spc="-1">
              <a:latin typeface="Arial"/>
            </a:endParaRPr>
          </a:p>
          <a:p>
            <a:pPr>
              <a:lnSpc>
                <a:spcPct val="100000"/>
              </a:lnSpc>
              <a:spcBef>
                <a:spcPts val="581"/>
              </a:spcBef>
            </a:pPr>
            <a:endParaRPr lang="en-US" sz="3200" b="0" strike="noStrike" spc="-1">
              <a:latin typeface="Arial"/>
            </a:endParaRPr>
          </a:p>
          <a:p>
            <a:pPr>
              <a:lnSpc>
                <a:spcPct val="100000"/>
              </a:lnSpc>
              <a:spcBef>
                <a:spcPts val="581"/>
              </a:spcBef>
            </a:pPr>
            <a:r>
              <a:rPr lang="en-US" sz="2900" b="0" strike="noStrike" spc="-1">
                <a:solidFill>
                  <a:srgbClr val="000000"/>
                </a:solidFill>
                <a:latin typeface="Letter Gothic Std"/>
              </a:rPr>
              <a:t>     </a:t>
            </a:r>
            <a:r>
              <a:rPr lang="en-US" sz="2900" b="1" strike="noStrike" spc="-1">
                <a:solidFill>
                  <a:srgbClr val="17375E"/>
                </a:solidFill>
                <a:latin typeface="Courier New Bold"/>
              </a:rPr>
              <a:t>int </a:t>
            </a:r>
            <a:r>
              <a:rPr lang="en-US" sz="2900" b="1" strike="noStrike" spc="-1">
                <a:solidFill>
                  <a:srgbClr val="4F81BD"/>
                </a:solidFill>
                <a:latin typeface="Courier New Bold"/>
              </a:rPr>
              <a:t>add</a:t>
            </a:r>
            <a:r>
              <a:rPr lang="en-US" sz="2900" b="1" strike="noStrike" spc="-1">
                <a:solidFill>
                  <a:srgbClr val="000000"/>
                </a:solidFill>
                <a:latin typeface="Courier New Bold"/>
              </a:rPr>
              <a:t>(</a:t>
            </a:r>
            <a:r>
              <a:rPr lang="en-US" sz="2900" b="1" strike="noStrike" spc="-1">
                <a:solidFill>
                  <a:srgbClr val="17375E"/>
                </a:solidFill>
                <a:latin typeface="Courier New Bold"/>
              </a:rPr>
              <a:t>int</a:t>
            </a:r>
            <a:r>
              <a:rPr lang="en-US" sz="2900" b="1" strike="noStrike" spc="-1">
                <a:solidFill>
                  <a:srgbClr val="000000"/>
                </a:solidFill>
                <a:latin typeface="Courier New Bold"/>
              </a:rPr>
              <a:t> x, </a:t>
            </a:r>
            <a:r>
              <a:rPr lang="en-US" sz="2900" b="1" strike="noStrike" spc="-1">
                <a:solidFill>
                  <a:srgbClr val="17375E"/>
                </a:solidFill>
                <a:latin typeface="Courier New Bold"/>
              </a:rPr>
              <a:t>int </a:t>
            </a:r>
            <a:r>
              <a:rPr lang="en-US" sz="2900" b="1" strike="noStrike" spc="-1">
                <a:solidFill>
                  <a:srgbClr val="000000"/>
                </a:solidFill>
                <a:latin typeface="Courier New Bold"/>
              </a:rPr>
              <a:t>y) </a:t>
            </a:r>
            <a:endParaRPr lang="en-US" sz="2900" b="0" strike="noStrike" spc="-1">
              <a:latin typeface="Arial"/>
            </a:endParaRPr>
          </a:p>
          <a:p>
            <a:pPr>
              <a:lnSpc>
                <a:spcPct val="100000"/>
              </a:lnSpc>
              <a:spcBef>
                <a:spcPts val="581"/>
              </a:spcBef>
            </a:pPr>
            <a:r>
              <a:rPr lang="en-US" sz="2900" b="1" strike="noStrike" spc="-1">
                <a:solidFill>
                  <a:srgbClr val="000000"/>
                </a:solidFill>
                <a:latin typeface="Courier New Bold"/>
              </a:rPr>
              <a:t>     {</a:t>
            </a:r>
            <a:endParaRPr lang="en-US" sz="2900" b="0" strike="noStrike" spc="-1">
              <a:latin typeface="Arial"/>
            </a:endParaRPr>
          </a:p>
          <a:p>
            <a:pPr>
              <a:lnSpc>
                <a:spcPct val="100000"/>
              </a:lnSpc>
              <a:spcBef>
                <a:spcPts val="581"/>
              </a:spcBef>
            </a:pPr>
            <a:r>
              <a:rPr lang="en-US" sz="2900" b="1" strike="noStrike" spc="-1">
                <a:solidFill>
                  <a:srgbClr val="000000"/>
                </a:solidFill>
                <a:latin typeface="Courier New Bold"/>
              </a:rPr>
              <a:t>          </a:t>
            </a:r>
            <a:r>
              <a:rPr lang="en-US" sz="2900" b="1" strike="noStrike" spc="-1">
                <a:solidFill>
                  <a:srgbClr val="C0504D"/>
                </a:solidFill>
                <a:latin typeface="Courier New Bold"/>
              </a:rPr>
              <a:t>return</a:t>
            </a:r>
            <a:r>
              <a:rPr lang="en-US" sz="2900" b="1" strike="noStrike" spc="-1">
                <a:solidFill>
                  <a:srgbClr val="000000"/>
                </a:solidFill>
                <a:latin typeface="Courier New Bold"/>
              </a:rPr>
              <a:t> x+y;</a:t>
            </a:r>
            <a:endParaRPr lang="en-US" sz="2900" b="0" strike="noStrike" spc="-1">
              <a:latin typeface="Arial"/>
            </a:endParaRPr>
          </a:p>
          <a:p>
            <a:pPr>
              <a:lnSpc>
                <a:spcPct val="100000"/>
              </a:lnSpc>
              <a:spcBef>
                <a:spcPts val="581"/>
              </a:spcBef>
            </a:pPr>
            <a:r>
              <a:rPr lang="en-US" sz="2900" b="1" strike="noStrike" spc="-1">
                <a:solidFill>
                  <a:srgbClr val="000000"/>
                </a:solidFill>
                <a:latin typeface="Courier New Bold"/>
              </a:rPr>
              <a:t>     }</a:t>
            </a:r>
            <a:endParaRPr lang="en-US" sz="2900" b="0" strike="noStrike" spc="-1">
              <a:latin typeface="Arial"/>
            </a:endParaRPr>
          </a:p>
          <a:p>
            <a:pPr>
              <a:lnSpc>
                <a:spcPct val="100000"/>
              </a:lnSpc>
              <a:spcBef>
                <a:spcPts val="581"/>
              </a:spcBef>
            </a:pPr>
            <a:r>
              <a:rPr lang="en-US" sz="2900" b="1" strike="noStrike" spc="-1">
                <a:solidFill>
                  <a:srgbClr val="000000"/>
                </a:solidFill>
                <a:latin typeface="Courier New Bold"/>
              </a:rPr>
              <a:t>     </a:t>
            </a:r>
            <a:r>
              <a:rPr lang="en-US" sz="2900" b="1" strike="noStrike" spc="-1">
                <a:solidFill>
                  <a:srgbClr val="17375E"/>
                </a:solidFill>
                <a:latin typeface="Courier New Bold"/>
              </a:rPr>
              <a:t>float</a:t>
            </a:r>
            <a:r>
              <a:rPr lang="en-US" sz="2900" b="1" strike="noStrike" spc="-1">
                <a:solidFill>
                  <a:srgbClr val="000000"/>
                </a:solidFill>
                <a:latin typeface="Courier New Bold"/>
              </a:rPr>
              <a:t> </a:t>
            </a:r>
            <a:r>
              <a:rPr lang="en-US" sz="2900" b="1" strike="noStrike" spc="-1">
                <a:solidFill>
                  <a:srgbClr val="4F81BD"/>
                </a:solidFill>
                <a:latin typeface="Courier New Bold"/>
              </a:rPr>
              <a:t>add</a:t>
            </a:r>
            <a:r>
              <a:rPr lang="en-US" sz="2900" b="1" strike="noStrike" spc="-1">
                <a:solidFill>
                  <a:srgbClr val="000000"/>
                </a:solidFill>
                <a:latin typeface="Courier New Bold"/>
              </a:rPr>
              <a:t>(</a:t>
            </a:r>
            <a:r>
              <a:rPr lang="en-US" sz="2900" b="1" strike="noStrike" spc="-1">
                <a:solidFill>
                  <a:srgbClr val="17375E"/>
                </a:solidFill>
                <a:latin typeface="Courier New Bold"/>
              </a:rPr>
              <a:t>float</a:t>
            </a:r>
            <a:r>
              <a:rPr lang="en-US" sz="2900" b="1" strike="noStrike" spc="-1">
                <a:solidFill>
                  <a:srgbClr val="000000"/>
                </a:solidFill>
                <a:latin typeface="Courier New Bold"/>
              </a:rPr>
              <a:t> x, </a:t>
            </a:r>
            <a:r>
              <a:rPr lang="en-US" sz="2900" b="1" strike="noStrike" spc="-1">
                <a:solidFill>
                  <a:srgbClr val="17375E"/>
                </a:solidFill>
                <a:latin typeface="Courier New Bold"/>
              </a:rPr>
              <a:t>float</a:t>
            </a:r>
            <a:r>
              <a:rPr lang="en-US" sz="2900" b="1" strike="noStrike" spc="-1">
                <a:solidFill>
                  <a:srgbClr val="000000"/>
                </a:solidFill>
                <a:latin typeface="Courier New Bold"/>
              </a:rPr>
              <a:t> y) </a:t>
            </a:r>
            <a:endParaRPr lang="en-US" sz="2900" b="0" strike="noStrike" spc="-1">
              <a:latin typeface="Arial"/>
            </a:endParaRPr>
          </a:p>
          <a:p>
            <a:pPr>
              <a:lnSpc>
                <a:spcPct val="100000"/>
              </a:lnSpc>
              <a:spcBef>
                <a:spcPts val="581"/>
              </a:spcBef>
            </a:pPr>
            <a:r>
              <a:rPr lang="en-US" sz="2900" b="1" strike="noStrike" spc="-1">
                <a:solidFill>
                  <a:srgbClr val="000000"/>
                </a:solidFill>
                <a:latin typeface="Courier New Bold"/>
              </a:rPr>
              <a:t>     {</a:t>
            </a:r>
            <a:endParaRPr lang="en-US" sz="2900" b="0" strike="noStrike" spc="-1">
              <a:latin typeface="Arial"/>
            </a:endParaRPr>
          </a:p>
          <a:p>
            <a:pPr>
              <a:lnSpc>
                <a:spcPct val="100000"/>
              </a:lnSpc>
              <a:spcBef>
                <a:spcPts val="581"/>
              </a:spcBef>
            </a:pPr>
            <a:r>
              <a:rPr lang="en-US" sz="2900" b="1" strike="noStrike" spc="-1">
                <a:solidFill>
                  <a:srgbClr val="000000"/>
                </a:solidFill>
                <a:latin typeface="Courier New Bold"/>
              </a:rPr>
              <a:t>          </a:t>
            </a:r>
            <a:r>
              <a:rPr lang="en-US" sz="2900" b="1" strike="noStrike" spc="-1">
                <a:solidFill>
                  <a:srgbClr val="C0504D"/>
                </a:solidFill>
                <a:latin typeface="Courier New Bold"/>
              </a:rPr>
              <a:t>return</a:t>
            </a:r>
            <a:r>
              <a:rPr lang="en-US" sz="2900" b="1" strike="noStrike" spc="-1">
                <a:solidFill>
                  <a:srgbClr val="000000"/>
                </a:solidFill>
                <a:latin typeface="Courier New Bold"/>
              </a:rPr>
              <a:t> x+y;</a:t>
            </a:r>
            <a:endParaRPr lang="en-US" sz="2900" b="0" strike="noStrike" spc="-1">
              <a:latin typeface="Arial"/>
            </a:endParaRPr>
          </a:p>
          <a:p>
            <a:pPr>
              <a:lnSpc>
                <a:spcPct val="100000"/>
              </a:lnSpc>
              <a:spcBef>
                <a:spcPts val="581"/>
              </a:spcBef>
            </a:pPr>
            <a:r>
              <a:rPr lang="en-US" sz="2900" b="1" strike="noStrike" spc="-1">
                <a:solidFill>
                  <a:srgbClr val="000000"/>
                </a:solidFill>
                <a:latin typeface="Courier New Bold"/>
              </a:rPr>
              <a:t>     }</a:t>
            </a:r>
            <a:endParaRPr lang="en-US" sz="2900" b="0" strike="noStrike" spc="-1">
              <a:latin typeface="Arial"/>
            </a:endParaRPr>
          </a:p>
          <a:p>
            <a:pPr>
              <a:lnSpc>
                <a:spcPct val="100000"/>
              </a:lnSpc>
              <a:spcBef>
                <a:spcPts val="581"/>
              </a:spcBef>
            </a:pPr>
            <a:r>
              <a:rPr lang="en-US" sz="2900" b="1" strike="noStrike" spc="-1">
                <a:solidFill>
                  <a:srgbClr val="000000"/>
                </a:solidFill>
                <a:latin typeface="Courier New Bold"/>
              </a:rPr>
              <a:t>     // call the float version of add</a:t>
            </a:r>
            <a:endParaRPr lang="en-US" sz="2900" b="0" strike="noStrike" spc="-1">
              <a:latin typeface="Arial"/>
            </a:endParaRPr>
          </a:p>
          <a:p>
            <a:pPr>
              <a:lnSpc>
                <a:spcPct val="100000"/>
              </a:lnSpc>
              <a:spcBef>
                <a:spcPts val="581"/>
              </a:spcBef>
            </a:pPr>
            <a:r>
              <a:rPr lang="en-US" sz="2900" b="1" strike="noStrike" spc="-1">
                <a:solidFill>
                  <a:srgbClr val="000000"/>
                </a:solidFill>
                <a:latin typeface="Courier New Bold"/>
              </a:rPr>
              <a:t>     </a:t>
            </a:r>
            <a:r>
              <a:rPr lang="en-US" sz="2900" b="1" strike="noStrike" spc="-1">
                <a:solidFill>
                  <a:srgbClr val="17375E"/>
                </a:solidFill>
                <a:latin typeface="Courier New Bold"/>
              </a:rPr>
              <a:t>float</a:t>
            </a:r>
            <a:r>
              <a:rPr lang="en-US" sz="2900" b="1" strike="noStrike" spc="-1">
                <a:solidFill>
                  <a:srgbClr val="000000"/>
                </a:solidFill>
                <a:latin typeface="Courier New Bold"/>
              </a:rPr>
              <a:t>  f = </a:t>
            </a:r>
            <a:r>
              <a:rPr lang="en-US" sz="2900" b="1" strike="noStrike" spc="-1">
                <a:solidFill>
                  <a:srgbClr val="4F81BD"/>
                </a:solidFill>
                <a:latin typeface="Courier New Bold"/>
              </a:rPr>
              <a:t>add</a:t>
            </a:r>
            <a:r>
              <a:rPr lang="en-US" sz="2900" b="1" strike="noStrike" spc="-1">
                <a:solidFill>
                  <a:srgbClr val="000000"/>
                </a:solidFill>
                <a:latin typeface="Courier New Bold"/>
              </a:rPr>
              <a:t>(10.4f, 5.0f); </a:t>
            </a:r>
            <a:endParaRPr lang="en-US" sz="2900" b="0" strike="noStrike" spc="-1">
              <a:latin typeface="Arial"/>
            </a:endParaRPr>
          </a:p>
          <a:p>
            <a:pPr>
              <a:lnSpc>
                <a:spcPct val="100000"/>
              </a:lnSpc>
              <a:spcBef>
                <a:spcPts val="581"/>
              </a:spcBef>
            </a:pPr>
            <a:r>
              <a:rPr lang="en-US" sz="2900" b="1" strike="noStrike" spc="-1">
                <a:solidFill>
                  <a:srgbClr val="000000"/>
                </a:solidFill>
                <a:latin typeface="Courier New Bold"/>
              </a:rPr>
              <a:t>     // call the int version of add</a:t>
            </a:r>
            <a:endParaRPr lang="en-US" sz="2900" b="0" strike="noStrike" spc="-1">
              <a:latin typeface="Arial"/>
            </a:endParaRPr>
          </a:p>
          <a:p>
            <a:pPr>
              <a:lnSpc>
                <a:spcPct val="100000"/>
              </a:lnSpc>
              <a:spcBef>
                <a:spcPts val="581"/>
              </a:spcBef>
            </a:pPr>
            <a:r>
              <a:rPr lang="en-US" sz="2900" b="1" strike="noStrike" spc="-1">
                <a:solidFill>
                  <a:srgbClr val="000000"/>
                </a:solidFill>
                <a:latin typeface="Courier New Bold"/>
              </a:rPr>
              <a:t>     </a:t>
            </a:r>
            <a:r>
              <a:rPr lang="en-US" sz="2900" b="1" strike="noStrike" spc="-1">
                <a:solidFill>
                  <a:srgbClr val="17375E"/>
                </a:solidFill>
                <a:latin typeface="Courier New Bold"/>
              </a:rPr>
              <a:t>int </a:t>
            </a:r>
            <a:r>
              <a:rPr lang="en-US" sz="2900" b="1" strike="noStrike" spc="-1">
                <a:solidFill>
                  <a:srgbClr val="000000"/>
                </a:solidFill>
                <a:latin typeface="Courier New Bold"/>
              </a:rPr>
              <a:t>i = </a:t>
            </a:r>
            <a:r>
              <a:rPr lang="en-US" sz="2900" b="1" strike="noStrike" spc="-1">
                <a:solidFill>
                  <a:srgbClr val="4F81BD"/>
                </a:solidFill>
                <a:latin typeface="Courier New Bold"/>
              </a:rPr>
              <a:t>add</a:t>
            </a:r>
            <a:r>
              <a:rPr lang="en-US" sz="2900" b="1" strike="noStrike" spc="-1">
                <a:solidFill>
                  <a:srgbClr val="000000"/>
                </a:solidFill>
                <a:latin typeface="Courier New Bold"/>
              </a:rPr>
              <a:t>(100,20);</a:t>
            </a:r>
            <a:endParaRPr lang="en-US" sz="2900" b="0" strike="noStrike" spc="-1">
              <a:latin typeface="Arial"/>
            </a:endParaRPr>
          </a:p>
        </p:txBody>
      </p:sp>
    </p:spTree>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0" name="CustomShape 1"/>
          <p:cNvSpPr/>
          <p:nvPr/>
        </p:nvSpPr>
        <p:spPr>
          <a:xfrm>
            <a:off x="457200" y="-171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Classes (and structs)</a:t>
            </a:r>
            <a:endParaRPr lang="en-US" sz="4400" b="0" strike="noStrike" spc="-1">
              <a:latin typeface="Arial"/>
            </a:endParaRPr>
          </a:p>
        </p:txBody>
      </p:sp>
      <p:sp>
        <p:nvSpPr>
          <p:cNvPr id="2371" name="CustomShape 2"/>
          <p:cNvSpPr/>
          <p:nvPr/>
        </p:nvSpPr>
        <p:spPr>
          <a:xfrm>
            <a:off x="457200" y="844920"/>
            <a:ext cx="829044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rmAutofit fontScale="92500" lnSpcReduction="20000"/>
          </a:bodyPr>
          <a:lstStyle/>
          <a:p>
            <a:pPr marL="343080" indent="-342360">
              <a:lnSpc>
                <a:spcPct val="100000"/>
              </a:lnSpc>
              <a:spcBef>
                <a:spcPts val="479"/>
              </a:spcBef>
              <a:buClr>
                <a:srgbClr val="000000"/>
              </a:buClr>
              <a:buFont typeface="Arial"/>
              <a:buChar char="•"/>
            </a:pPr>
            <a:r>
              <a:rPr lang="en-US" sz="2400" b="1" strike="noStrike" spc="-1">
                <a:solidFill>
                  <a:srgbClr val="000000"/>
                </a:solidFill>
                <a:latin typeface="Trebuchet MS"/>
              </a:rPr>
              <a:t>C++ classes are an extension of C structs (and unions) that can functions (called member functions) as well as data.</a:t>
            </a:r>
            <a:endParaRPr lang="en-US" sz="2400" b="0" strike="noStrike" spc="-1">
              <a:latin typeface="Arial"/>
            </a:endParaRPr>
          </a:p>
        </p:txBody>
      </p:sp>
      <p:sp>
        <p:nvSpPr>
          <p:cNvPr id="2372" name="CustomShape 3"/>
          <p:cNvSpPr/>
          <p:nvPr/>
        </p:nvSpPr>
        <p:spPr>
          <a:xfrm>
            <a:off x="251640" y="5445360"/>
            <a:ext cx="8675640" cy="1256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a:lnSpc>
                <a:spcPct val="100000"/>
              </a:lnSpc>
              <a:spcBef>
                <a:spcPts val="479"/>
              </a:spcBef>
            </a:pPr>
            <a:r>
              <a:rPr lang="en-US" sz="2400" b="0" strike="noStrike" spc="-1">
                <a:solidFill>
                  <a:srgbClr val="000000"/>
                </a:solidFill>
                <a:latin typeface="Trebuchet MS"/>
              </a:rPr>
              <a:t>The keyword “const” can be applied to member functions such as getX() to state that the particular member function will not modify the internal state of the object, i.e it will not cause any visual effects to someone owning a pointer to the said object. This allows for the compiler to report errors if this is not the case, better static analysis, and to optimize uses of the object , i.e. promote it to a register or set of registers. </a:t>
            </a:r>
            <a:endParaRPr lang="en-US" sz="2400" b="0" strike="noStrike" spc="-1">
              <a:latin typeface="Arial"/>
            </a:endParaRPr>
          </a:p>
          <a:p>
            <a:pPr>
              <a:lnSpc>
                <a:spcPct val="100000"/>
              </a:lnSpc>
              <a:spcBef>
                <a:spcPts val="479"/>
              </a:spcBef>
            </a:pPr>
            <a:endParaRPr lang="en-US" sz="2400" b="0" strike="noStrike" spc="-1">
              <a:latin typeface="Arial"/>
            </a:endParaRPr>
          </a:p>
        </p:txBody>
      </p:sp>
      <p:sp>
        <p:nvSpPr>
          <p:cNvPr id="2373" name="CustomShape 4"/>
          <p:cNvSpPr/>
          <p:nvPr/>
        </p:nvSpPr>
        <p:spPr>
          <a:xfrm>
            <a:off x="457200" y="1566000"/>
            <a:ext cx="8506440" cy="3950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281"/>
              </a:spcBef>
            </a:pPr>
            <a:r>
              <a:rPr lang="en-US" sz="1400" b="1" strike="noStrike" spc="-1">
                <a:solidFill>
                  <a:srgbClr val="000000"/>
                </a:solidFill>
                <a:latin typeface="Courier New Bold"/>
              </a:rPr>
              <a:t> </a:t>
            </a:r>
            <a:r>
              <a:rPr lang="en-US" sz="1400" b="1" strike="noStrike" spc="-1">
                <a:solidFill>
                  <a:srgbClr val="17375E"/>
                </a:solidFill>
                <a:latin typeface="Courier New Bold"/>
              </a:rPr>
              <a:t>class</a:t>
            </a:r>
            <a:r>
              <a:rPr lang="en-US" sz="1400" b="1" strike="noStrike" spc="-1">
                <a:solidFill>
                  <a:srgbClr val="000000"/>
                </a:solidFill>
                <a:latin typeface="Courier New Bold"/>
              </a:rPr>
              <a:t> Vector {</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    </a:t>
            </a:r>
            <a:r>
              <a:rPr lang="en-US" sz="1400" b="1" strike="noStrike" spc="-1">
                <a:solidFill>
                  <a:srgbClr val="C0504D"/>
                </a:solidFill>
                <a:latin typeface="Courier New Bold"/>
              </a:rPr>
              <a:t>private:</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       </a:t>
            </a:r>
            <a:r>
              <a:rPr lang="en-US" sz="1400" b="1" strike="noStrike" spc="-1">
                <a:solidFill>
                  <a:srgbClr val="17375E"/>
                </a:solidFill>
                <a:latin typeface="Courier New Bold"/>
              </a:rPr>
              <a:t>int </a:t>
            </a:r>
            <a:r>
              <a:rPr lang="en-US" sz="1400" b="1" strike="noStrike" spc="-1">
                <a:solidFill>
                  <a:srgbClr val="000000"/>
                </a:solidFill>
                <a:latin typeface="Courier New Bold"/>
              </a:rPr>
              <a:t>x_, y_, z_ ;</a:t>
            </a:r>
            <a:endParaRPr lang="en-US" sz="1400" b="0" strike="noStrike" spc="-1">
              <a:latin typeface="Arial"/>
            </a:endParaRPr>
          </a:p>
          <a:p>
            <a:pPr>
              <a:lnSpc>
                <a:spcPct val="100000"/>
              </a:lnSpc>
              <a:spcBef>
                <a:spcPts val="281"/>
              </a:spcBef>
            </a:pPr>
            <a:r>
              <a:rPr lang="en-US" sz="1400" b="1" strike="noStrike" spc="-1">
                <a:solidFill>
                  <a:srgbClr val="C0504D"/>
                </a:solidFill>
                <a:latin typeface="Courier New Bold"/>
              </a:rPr>
              <a:t>    public:</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        </a:t>
            </a:r>
            <a:r>
              <a:rPr lang="en-US" sz="1400" b="1" strike="noStrike" spc="-1">
                <a:solidFill>
                  <a:srgbClr val="4F81BD"/>
                </a:solidFill>
                <a:latin typeface="Courier New Bold"/>
              </a:rPr>
              <a:t>Vector</a:t>
            </a:r>
            <a:r>
              <a:rPr lang="en-US" sz="1400" b="1" strike="noStrike" spc="-1">
                <a:solidFill>
                  <a:srgbClr val="000000"/>
                </a:solidFill>
                <a:latin typeface="Courier New Bold"/>
              </a:rPr>
              <a:t> (</a:t>
            </a:r>
            <a:r>
              <a:rPr lang="en-US" sz="1400" b="1" strike="noStrike" spc="-1">
                <a:solidFill>
                  <a:srgbClr val="17375E"/>
                </a:solidFill>
                <a:latin typeface="Courier New Bold"/>
              </a:rPr>
              <a:t>int </a:t>
            </a:r>
            <a:r>
              <a:rPr lang="en-US" sz="1400" b="1" strike="noStrike" spc="-1">
                <a:solidFill>
                  <a:srgbClr val="000000"/>
                </a:solidFill>
                <a:latin typeface="Courier New Bold"/>
              </a:rPr>
              <a:t>x, </a:t>
            </a:r>
            <a:r>
              <a:rPr lang="en-US" sz="1400" b="1" strike="noStrike" spc="-1">
                <a:solidFill>
                  <a:srgbClr val="17375E"/>
                </a:solidFill>
                <a:latin typeface="Courier New Bold"/>
              </a:rPr>
              <a:t>int </a:t>
            </a:r>
            <a:r>
              <a:rPr lang="en-US" sz="1400" b="1" strike="noStrike" spc="-1">
                <a:solidFill>
                  <a:srgbClr val="000000"/>
                </a:solidFill>
                <a:latin typeface="Courier New Bold"/>
              </a:rPr>
              <a:t>y, </a:t>
            </a:r>
            <a:r>
              <a:rPr lang="en-US" sz="1400" b="1" strike="noStrike" spc="-1">
                <a:solidFill>
                  <a:srgbClr val="17375E"/>
                </a:solidFill>
                <a:latin typeface="Courier New Bold"/>
              </a:rPr>
              <a:t>int </a:t>
            </a:r>
            <a:r>
              <a:rPr lang="en-US" sz="1400" b="1" strike="noStrike" spc="-1">
                <a:solidFill>
                  <a:srgbClr val="000000"/>
                </a:solidFill>
                <a:latin typeface="Courier New Bold"/>
              </a:rPr>
              <a:t>z) : x_(x), y_(y), z_(z) {} // constructor</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      </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       ~Vector // destructor</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         {             </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             cout &lt;&lt; “vector destructor”;         </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         } </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        </a:t>
            </a:r>
            <a:r>
              <a:rPr lang="en-US" sz="1400" b="1" strike="noStrike" spc="-1">
                <a:solidFill>
                  <a:srgbClr val="17375E"/>
                </a:solidFill>
                <a:latin typeface="Courier New Bold"/>
              </a:rPr>
              <a:t>int </a:t>
            </a:r>
            <a:r>
              <a:rPr lang="en-US" sz="1400" b="1" strike="noStrike" spc="-1">
                <a:solidFill>
                  <a:srgbClr val="4F81BD"/>
                </a:solidFill>
                <a:latin typeface="Courier New Bold"/>
              </a:rPr>
              <a:t>getX</a:t>
            </a:r>
            <a:r>
              <a:rPr lang="en-US" sz="1400" b="1" strike="noStrike" spc="-1">
                <a:solidFill>
                  <a:srgbClr val="000000"/>
                </a:solidFill>
                <a:latin typeface="Courier New Bold"/>
              </a:rPr>
              <a:t>() </a:t>
            </a:r>
            <a:r>
              <a:rPr lang="en-US" sz="1400" b="1" strike="noStrike" spc="-1">
                <a:solidFill>
                  <a:srgbClr val="C0504D"/>
                </a:solidFill>
                <a:latin typeface="Courier New Bold"/>
              </a:rPr>
              <a:t>const </a:t>
            </a:r>
            <a:r>
              <a:rPr lang="en-US" sz="1400" b="1" strike="noStrike" spc="-1">
                <a:solidFill>
                  <a:srgbClr val="000000"/>
                </a:solidFill>
                <a:latin typeface="Courier New Bold"/>
              </a:rPr>
              <a:t>{ </a:t>
            </a:r>
            <a:r>
              <a:rPr lang="en-US" sz="1400" b="1" strike="noStrike" spc="-1">
                <a:solidFill>
                  <a:srgbClr val="C0504D"/>
                </a:solidFill>
                <a:latin typeface="Courier New Bold"/>
              </a:rPr>
              <a:t>return</a:t>
            </a:r>
            <a:r>
              <a:rPr lang="en-US" sz="1400" b="1" strike="noStrike" spc="-1">
                <a:solidFill>
                  <a:srgbClr val="000000"/>
                </a:solidFill>
                <a:latin typeface="Courier New Bold"/>
              </a:rPr>
              <a:t> x_; } // access member function</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        …       </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   };</a:t>
            </a:r>
            <a:endParaRPr lang="en-US" sz="1400" b="0" strike="noStrike" spc="-1">
              <a:latin typeface="Arial"/>
            </a:endParaRPr>
          </a:p>
        </p:txBody>
      </p:sp>
      <p:sp>
        <p:nvSpPr>
          <p:cNvPr id="2374" name="CustomShape 5"/>
          <p:cNvSpPr/>
          <p:nvPr/>
        </p:nvSpPr>
        <p:spPr>
          <a:xfrm flipV="1">
            <a:off x="2123640" y="4436280"/>
            <a:ext cx="647280" cy="100728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Tree>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 name="CustomShape 1"/>
          <p:cNvSpPr/>
          <p:nvPr/>
        </p:nvSpPr>
        <p:spPr>
          <a:xfrm>
            <a:off x="0" y="-90360"/>
            <a:ext cx="91432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a:bodyPr>
          <a:lstStyle/>
          <a:p>
            <a:pPr algn="ctr">
              <a:lnSpc>
                <a:spcPct val="100000"/>
              </a:lnSpc>
            </a:pPr>
            <a:r>
              <a:rPr lang="en-US" sz="4400" b="0" strike="noStrike" spc="-1">
                <a:solidFill>
                  <a:srgbClr val="000000"/>
                </a:solidFill>
                <a:latin typeface="Trebuchet MS"/>
              </a:rPr>
              <a:t>More information about constructors</a:t>
            </a:r>
            <a:endParaRPr lang="en-US" sz="4400" b="0" strike="noStrike" spc="-1">
              <a:latin typeface="Arial"/>
            </a:endParaRPr>
          </a:p>
        </p:txBody>
      </p:sp>
      <p:sp>
        <p:nvSpPr>
          <p:cNvPr id="2376" name="CustomShape 2"/>
          <p:cNvSpPr/>
          <p:nvPr/>
        </p:nvSpPr>
        <p:spPr>
          <a:xfrm>
            <a:off x="179640" y="980640"/>
            <a:ext cx="8784360" cy="5688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550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Consider the constructor from the previous slide …</a:t>
            </a:r>
            <a:endParaRPr lang="en-US" sz="3200" b="0" strike="noStrike" spc="-1">
              <a:latin typeface="Arial"/>
            </a:endParaRPr>
          </a:p>
          <a:p>
            <a:pPr marL="457200">
              <a:lnSpc>
                <a:spcPct val="100000"/>
              </a:lnSpc>
              <a:spcBef>
                <a:spcPts val="561"/>
              </a:spcBef>
            </a:pPr>
            <a:r>
              <a:rPr lang="en-US" sz="2800" b="1" strike="noStrike" spc="-1">
                <a:solidFill>
                  <a:srgbClr val="4F81BD"/>
                </a:solidFill>
                <a:latin typeface="Courier New Bold"/>
              </a:rPr>
              <a:t>Vector</a:t>
            </a:r>
            <a:r>
              <a:rPr lang="en-US" sz="2800" b="1" strike="noStrike" spc="-1">
                <a:solidFill>
                  <a:srgbClr val="000000"/>
                </a:solidFill>
                <a:latin typeface="Courier New Bold"/>
              </a:rPr>
              <a:t> (</a:t>
            </a:r>
            <a:r>
              <a:rPr lang="en-US" sz="2800" b="1" strike="noStrike" spc="-1">
                <a:solidFill>
                  <a:srgbClr val="17375E"/>
                </a:solidFill>
                <a:latin typeface="Courier New Bold"/>
              </a:rPr>
              <a:t>int </a:t>
            </a:r>
            <a:r>
              <a:rPr lang="en-US" sz="2800" b="1" strike="noStrike" spc="-1">
                <a:solidFill>
                  <a:srgbClr val="000000"/>
                </a:solidFill>
                <a:latin typeface="Courier New Bold"/>
              </a:rPr>
              <a:t>x, </a:t>
            </a:r>
            <a:r>
              <a:rPr lang="en-US" sz="2800" b="1" strike="noStrike" spc="-1">
                <a:solidFill>
                  <a:srgbClr val="17375E"/>
                </a:solidFill>
                <a:latin typeface="Courier New Bold"/>
              </a:rPr>
              <a:t>int </a:t>
            </a:r>
            <a:r>
              <a:rPr lang="en-US" sz="2800" b="1" strike="noStrike" spc="-1">
                <a:solidFill>
                  <a:srgbClr val="000000"/>
                </a:solidFill>
                <a:latin typeface="Courier New Bold"/>
              </a:rPr>
              <a:t>y, </a:t>
            </a:r>
            <a:r>
              <a:rPr lang="en-US" sz="2800" b="1" strike="noStrike" spc="-1">
                <a:solidFill>
                  <a:srgbClr val="17375E"/>
                </a:solidFill>
                <a:latin typeface="Courier New Bold"/>
              </a:rPr>
              <a:t>int </a:t>
            </a:r>
            <a:r>
              <a:rPr lang="en-US" sz="2800" b="1" strike="noStrike" spc="-1">
                <a:solidFill>
                  <a:srgbClr val="000000"/>
                </a:solidFill>
                <a:latin typeface="Courier New Bold"/>
              </a:rPr>
              <a:t>z): x_(x), y_(y), z_(z) {}</a:t>
            </a:r>
            <a:endParaRPr lang="en-US" sz="2800" b="0" strike="noStrike" spc="-1">
              <a:latin typeface="Arial"/>
            </a:endParaRPr>
          </a:p>
          <a:p>
            <a:pPr marL="514440" indent="-456480">
              <a:lnSpc>
                <a:spcPct val="100000"/>
              </a:lnSpc>
              <a:spcBef>
                <a:spcPts val="641"/>
              </a:spcBef>
              <a:buClr>
                <a:srgbClr val="000000"/>
              </a:buClr>
              <a:buFont typeface="Arial"/>
              <a:buChar char="•"/>
            </a:pPr>
            <a:r>
              <a:rPr lang="en-US" sz="3200" b="0" strike="noStrike" spc="-1">
                <a:solidFill>
                  <a:srgbClr val="000000"/>
                </a:solidFill>
                <a:latin typeface="Trebuchet MS"/>
              </a:rPr>
              <a:t>C++ member data local to a class (or struct) can be initialized using the noation</a:t>
            </a:r>
            <a:endParaRPr lang="en-US" sz="3200" b="0" strike="noStrike" spc="-1">
              <a:latin typeface="Arial"/>
            </a:endParaRPr>
          </a:p>
          <a:p>
            <a:pPr marL="457200">
              <a:lnSpc>
                <a:spcPct val="100000"/>
              </a:lnSpc>
              <a:spcBef>
                <a:spcPts val="561"/>
              </a:spcBef>
            </a:pPr>
            <a:r>
              <a:rPr lang="en-US" sz="2800" b="1" strike="noStrike" spc="-1">
                <a:solidFill>
                  <a:srgbClr val="000000"/>
                </a:solidFill>
                <a:latin typeface="Courier New Bold"/>
              </a:rPr>
              <a:t>: data_name(initializer_name), ...</a:t>
            </a:r>
            <a:endParaRPr lang="en-US" sz="2800" b="0" strike="noStrike" spc="-1">
              <a:latin typeface="Arial"/>
            </a:endParaRPr>
          </a:p>
          <a:p>
            <a:pPr marL="514440" indent="-456480">
              <a:lnSpc>
                <a:spcPct val="100000"/>
              </a:lnSpc>
              <a:spcBef>
                <a:spcPts val="641"/>
              </a:spcBef>
              <a:buClr>
                <a:srgbClr val="000000"/>
              </a:buClr>
              <a:buFont typeface="Arial"/>
              <a:buChar char="•"/>
            </a:pPr>
            <a:r>
              <a:rPr lang="en-US" sz="3200" b="0" strike="noStrike" spc="-1">
                <a:solidFill>
                  <a:srgbClr val="000000"/>
                </a:solidFill>
                <a:latin typeface="Trebuchet MS"/>
              </a:rPr>
              <a:t>Consider the following two semantically equivalent structs in which the constructor sets the data member x_ to the input value x:</a:t>
            </a:r>
            <a:endParaRPr lang="en-US" sz="3200" b="0" strike="noStrike" spc="-1">
              <a:latin typeface="Arial"/>
            </a:endParaRPr>
          </a:p>
          <a:p>
            <a:pPr>
              <a:lnSpc>
                <a:spcPct val="100000"/>
              </a:lnSpc>
              <a:spcBef>
                <a:spcPts val="641"/>
              </a:spcBef>
            </a:pPr>
            <a:endParaRPr lang="en-US" sz="3200" b="0" strike="noStrike" spc="-1">
              <a:latin typeface="Arial"/>
            </a:endParaRPr>
          </a:p>
          <a:p>
            <a:pPr>
              <a:lnSpc>
                <a:spcPct val="100000"/>
              </a:lnSpc>
              <a:spcBef>
                <a:spcPts val="641"/>
              </a:spcBef>
            </a:pPr>
            <a:endParaRPr lang="en-US" sz="3200" b="0" strike="noStrike" spc="-1">
              <a:latin typeface="Arial"/>
            </a:endParaRPr>
          </a:p>
          <a:p>
            <a:pPr>
              <a:lnSpc>
                <a:spcPct val="100000"/>
              </a:lnSpc>
              <a:spcBef>
                <a:spcPts val="641"/>
              </a:spcBef>
            </a:pPr>
            <a:endParaRPr lang="en-US" sz="3200" b="0" strike="noStrike" spc="-1">
              <a:latin typeface="Arial"/>
            </a:endParaRPr>
          </a:p>
          <a:p>
            <a:pPr>
              <a:lnSpc>
                <a:spcPct val="100000"/>
              </a:lnSpc>
              <a:spcBef>
                <a:spcPts val="641"/>
              </a:spcBef>
            </a:pPr>
            <a:endParaRPr lang="en-US" sz="3200" b="0" strike="noStrike" spc="-1">
              <a:latin typeface="Arial"/>
            </a:endParaRPr>
          </a:p>
          <a:p>
            <a:pPr>
              <a:lnSpc>
                <a:spcPct val="100000"/>
              </a:lnSpc>
              <a:spcBef>
                <a:spcPts val="641"/>
              </a:spcBef>
            </a:pPr>
            <a:endParaRPr lang="en-US" sz="3200" b="0" strike="noStrike" spc="-1">
              <a:latin typeface="Arial"/>
            </a:endParaRPr>
          </a:p>
          <a:p>
            <a:pPr marL="514440" indent="-456480">
              <a:lnSpc>
                <a:spcPct val="100000"/>
              </a:lnSpc>
              <a:spcBef>
                <a:spcPts val="641"/>
              </a:spcBef>
              <a:buClr>
                <a:srgbClr val="000000"/>
              </a:buClr>
              <a:buFont typeface="Arial"/>
              <a:buChar char="•"/>
            </a:pPr>
            <a:r>
              <a:rPr lang="en-US" sz="3200" b="0" strike="noStrike" spc="-1">
                <a:solidFill>
                  <a:srgbClr val="000000"/>
                </a:solidFill>
                <a:latin typeface="Trebuchet MS"/>
              </a:rPr>
              <a:t>Case B must use a temporary to read the value of x, while this is not so for Case A. This is due to C’s definition of local stack allocation.</a:t>
            </a:r>
            <a:endParaRPr lang="en-US" sz="3200" b="0" strike="noStrike" spc="-1">
              <a:latin typeface="Arial"/>
            </a:endParaRPr>
          </a:p>
          <a:p>
            <a:pPr marL="514440" indent="-456480">
              <a:lnSpc>
                <a:spcPct val="100000"/>
              </a:lnSpc>
              <a:spcBef>
                <a:spcPts val="641"/>
              </a:spcBef>
              <a:buClr>
                <a:srgbClr val="000000"/>
              </a:buClr>
              <a:buFont typeface="Arial"/>
              <a:buChar char="•"/>
            </a:pPr>
            <a:r>
              <a:rPr lang="en-US" sz="3200" b="0" strike="noStrike" spc="-1">
                <a:solidFill>
                  <a:srgbClr val="000000"/>
                </a:solidFill>
                <a:latin typeface="Trebuchet MS"/>
              </a:rPr>
              <a:t>This turns out to be very import in C++11 with its memory model which states that an object is said to exist once inside the body of the constructor and hence thread safety becomes an issue, this is not the case for the constructor initalization list (case A). This means that safe double locking and similar idioms can be implemented using this approach.</a:t>
            </a:r>
            <a:endParaRPr lang="en-US" sz="3200" b="0" strike="noStrike" spc="-1">
              <a:latin typeface="Arial"/>
            </a:endParaRPr>
          </a:p>
        </p:txBody>
      </p:sp>
      <p:sp>
        <p:nvSpPr>
          <p:cNvPr id="2377" name="CustomShape 3"/>
          <p:cNvSpPr/>
          <p:nvPr/>
        </p:nvSpPr>
        <p:spPr>
          <a:xfrm>
            <a:off x="1513080" y="2925000"/>
            <a:ext cx="2862720" cy="14616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1" strike="noStrike" spc="-1">
                <a:solidFill>
                  <a:srgbClr val="C0504D"/>
                </a:solidFill>
                <a:latin typeface="Courier New Bold"/>
                <a:ea typeface="DejaVu Sans"/>
              </a:rPr>
              <a:t>struct </a:t>
            </a:r>
            <a:r>
              <a:rPr lang="en-US" sz="1800" b="1" strike="noStrike" spc="-1">
                <a:solidFill>
                  <a:srgbClr val="000000"/>
                </a:solidFill>
                <a:latin typeface="Courier New Bold"/>
                <a:ea typeface="DejaVu Sans"/>
              </a:rPr>
              <a:t>Foo</a:t>
            </a:r>
            <a:endParaRPr lang="en-US" sz="1800" b="0" strike="noStrike" spc="-1">
              <a:latin typeface="Arial"/>
            </a:endParaRPr>
          </a:p>
          <a:p>
            <a:pPr>
              <a:lnSpc>
                <a:spcPct val="100000"/>
              </a:lnSpc>
            </a:pPr>
            <a:r>
              <a:rPr lang="en-US" sz="1800" b="1" strike="noStrike" spc="-1">
                <a:solidFill>
                  <a:srgbClr val="000000"/>
                </a:solidFill>
                <a:latin typeface="Courier New Bold"/>
                <a:ea typeface="DejaVu Sans"/>
              </a:rPr>
              <a:t>{</a:t>
            </a:r>
            <a:endParaRPr lang="en-US" sz="1800" b="0" strike="noStrike" spc="-1">
              <a:latin typeface="Arial"/>
            </a:endParaRPr>
          </a:p>
          <a:p>
            <a:pPr>
              <a:lnSpc>
                <a:spcPct val="100000"/>
              </a:lnSpc>
            </a:pPr>
            <a:r>
              <a:rPr lang="en-US" sz="1800" b="1" strike="noStrike" spc="-1">
                <a:solidFill>
                  <a:srgbClr val="000000"/>
                </a:solidFill>
                <a:latin typeface="Courier New Bold"/>
                <a:ea typeface="DejaVu Sans"/>
              </a:rPr>
              <a:t>  </a:t>
            </a:r>
            <a:r>
              <a:rPr lang="en-US" sz="1800" b="1" strike="noStrike" spc="-1">
                <a:solidFill>
                  <a:srgbClr val="17375E"/>
                </a:solidFill>
                <a:latin typeface="Courier New Bold"/>
                <a:ea typeface="DejaVu Sans"/>
              </a:rPr>
              <a:t>int </a:t>
            </a:r>
            <a:r>
              <a:rPr lang="en-US" sz="1800" b="1" strike="noStrike" spc="-1">
                <a:solidFill>
                  <a:srgbClr val="000000"/>
                </a:solidFill>
                <a:latin typeface="Courier New Bold"/>
                <a:ea typeface="DejaVu Sans"/>
              </a:rPr>
              <a:t>x_;</a:t>
            </a:r>
            <a:endParaRPr lang="en-US" sz="1800" b="0" strike="noStrike" spc="-1">
              <a:latin typeface="Arial"/>
            </a:endParaRPr>
          </a:p>
          <a:p>
            <a:pPr>
              <a:lnSpc>
                <a:spcPct val="100000"/>
              </a:lnSpc>
            </a:pPr>
            <a:r>
              <a:rPr lang="en-US" sz="1800" b="1" strike="noStrike" spc="-1">
                <a:solidFill>
                  <a:srgbClr val="000000"/>
                </a:solidFill>
                <a:latin typeface="Courier New Bold"/>
                <a:ea typeface="DejaVu Sans"/>
              </a:rPr>
              <a:t>  </a:t>
            </a:r>
            <a:r>
              <a:rPr lang="en-US" sz="1800" b="1" strike="noStrike" spc="-1">
                <a:solidFill>
                  <a:srgbClr val="4F81BD"/>
                </a:solidFill>
                <a:latin typeface="Courier New Bold"/>
                <a:ea typeface="DejaVu Sans"/>
              </a:rPr>
              <a:t>Foo</a:t>
            </a:r>
            <a:r>
              <a:rPr lang="en-US" sz="1800" b="1" strike="noStrike" spc="-1">
                <a:solidFill>
                  <a:srgbClr val="000000"/>
                </a:solidFill>
                <a:latin typeface="Courier New Bold"/>
                <a:ea typeface="DejaVu Sans"/>
              </a:rPr>
              <a:t>(</a:t>
            </a:r>
            <a:r>
              <a:rPr lang="en-US" sz="1800" b="1" strike="noStrike" spc="-1">
                <a:solidFill>
                  <a:srgbClr val="17375E"/>
                </a:solidFill>
                <a:latin typeface="Courier New Bold"/>
                <a:ea typeface="DejaVu Sans"/>
              </a:rPr>
              <a:t>int</a:t>
            </a:r>
            <a:r>
              <a:rPr lang="en-US" sz="1800" b="1" strike="noStrike" spc="-1">
                <a:solidFill>
                  <a:srgbClr val="000000"/>
                </a:solidFill>
                <a:latin typeface="Courier New Bold"/>
                <a:ea typeface="DejaVu Sans"/>
              </a:rPr>
              <a:t> x) : x_(x) {}</a:t>
            </a:r>
            <a:endParaRPr lang="en-US" sz="1800" b="0" strike="noStrike" spc="-1">
              <a:latin typeface="Arial"/>
            </a:endParaRPr>
          </a:p>
          <a:p>
            <a:pPr>
              <a:lnSpc>
                <a:spcPct val="100000"/>
              </a:lnSpc>
            </a:pPr>
            <a:r>
              <a:rPr lang="en-US" sz="1800" b="1" strike="noStrike" spc="-1">
                <a:solidFill>
                  <a:srgbClr val="000000"/>
                </a:solidFill>
                <a:latin typeface="Courier New Bold"/>
                <a:ea typeface="DejaVu Sans"/>
              </a:rPr>
              <a:t>}</a:t>
            </a:r>
            <a:endParaRPr lang="en-US" sz="1800" b="0" strike="noStrike" spc="-1">
              <a:latin typeface="Arial"/>
            </a:endParaRPr>
          </a:p>
        </p:txBody>
      </p:sp>
      <p:sp>
        <p:nvSpPr>
          <p:cNvPr id="2378" name="CustomShape 4"/>
          <p:cNvSpPr/>
          <p:nvPr/>
        </p:nvSpPr>
        <p:spPr>
          <a:xfrm>
            <a:off x="5256720" y="2925000"/>
            <a:ext cx="3003120" cy="14616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1" strike="noStrike" spc="-1">
                <a:solidFill>
                  <a:srgbClr val="C0504D"/>
                </a:solidFill>
                <a:latin typeface="Courier New Bold"/>
                <a:ea typeface="DejaVu Sans"/>
              </a:rPr>
              <a:t>struct </a:t>
            </a:r>
            <a:r>
              <a:rPr lang="en-US" sz="1800" b="1" strike="noStrike" spc="-1">
                <a:solidFill>
                  <a:srgbClr val="000000"/>
                </a:solidFill>
                <a:latin typeface="Courier New Bold"/>
                <a:ea typeface="DejaVu Sans"/>
              </a:rPr>
              <a:t>Foo</a:t>
            </a:r>
            <a:endParaRPr lang="en-US" sz="1800" b="0" strike="noStrike" spc="-1">
              <a:latin typeface="Arial"/>
            </a:endParaRPr>
          </a:p>
          <a:p>
            <a:pPr>
              <a:lnSpc>
                <a:spcPct val="100000"/>
              </a:lnSpc>
            </a:pPr>
            <a:r>
              <a:rPr lang="en-US" sz="1800" b="1" strike="noStrike" spc="-1">
                <a:solidFill>
                  <a:srgbClr val="000000"/>
                </a:solidFill>
                <a:latin typeface="Courier New Bold"/>
                <a:ea typeface="DejaVu Sans"/>
              </a:rPr>
              <a:t>{</a:t>
            </a:r>
            <a:endParaRPr lang="en-US" sz="1800" b="0" strike="noStrike" spc="-1">
              <a:latin typeface="Arial"/>
            </a:endParaRPr>
          </a:p>
          <a:p>
            <a:pPr>
              <a:lnSpc>
                <a:spcPct val="100000"/>
              </a:lnSpc>
            </a:pPr>
            <a:r>
              <a:rPr lang="en-US" sz="1800" b="1" strike="noStrike" spc="-1">
                <a:solidFill>
                  <a:srgbClr val="000000"/>
                </a:solidFill>
                <a:latin typeface="Courier New Bold"/>
                <a:ea typeface="DejaVu Sans"/>
              </a:rPr>
              <a:t>  </a:t>
            </a:r>
            <a:r>
              <a:rPr lang="en-US" sz="1800" b="1" strike="noStrike" spc="-1">
                <a:solidFill>
                  <a:srgbClr val="17375E"/>
                </a:solidFill>
                <a:latin typeface="Courier New Bold"/>
                <a:ea typeface="DejaVu Sans"/>
              </a:rPr>
              <a:t>int </a:t>
            </a:r>
            <a:r>
              <a:rPr lang="en-US" sz="1800" b="1" strike="noStrike" spc="-1">
                <a:solidFill>
                  <a:srgbClr val="000000"/>
                </a:solidFill>
                <a:latin typeface="Courier New Bold"/>
                <a:ea typeface="DejaVu Sans"/>
              </a:rPr>
              <a:t>x_;</a:t>
            </a:r>
            <a:endParaRPr lang="en-US" sz="1800" b="0" strike="noStrike" spc="-1">
              <a:latin typeface="Arial"/>
            </a:endParaRPr>
          </a:p>
          <a:p>
            <a:pPr>
              <a:lnSpc>
                <a:spcPct val="100000"/>
              </a:lnSpc>
            </a:pPr>
            <a:r>
              <a:rPr lang="en-US" sz="1800" b="1" strike="noStrike" spc="-1">
                <a:solidFill>
                  <a:srgbClr val="000000"/>
                </a:solidFill>
                <a:latin typeface="Courier New Bold"/>
                <a:ea typeface="DejaVu Sans"/>
              </a:rPr>
              <a:t>  </a:t>
            </a:r>
            <a:r>
              <a:rPr lang="en-US" sz="1800" b="1" strike="noStrike" spc="-1">
                <a:solidFill>
                  <a:srgbClr val="4F81BD"/>
                </a:solidFill>
                <a:latin typeface="Courier New Bold"/>
                <a:ea typeface="DejaVu Sans"/>
              </a:rPr>
              <a:t>Foo</a:t>
            </a:r>
            <a:r>
              <a:rPr lang="en-US" sz="1800" b="1" strike="noStrike" spc="-1">
                <a:solidFill>
                  <a:srgbClr val="000000"/>
                </a:solidFill>
                <a:latin typeface="Courier New Bold"/>
                <a:ea typeface="DejaVu Sans"/>
              </a:rPr>
              <a:t>(</a:t>
            </a:r>
            <a:r>
              <a:rPr lang="en-US" sz="1800" b="1" strike="noStrike" spc="-1">
                <a:solidFill>
                  <a:srgbClr val="17375E"/>
                </a:solidFill>
                <a:latin typeface="Courier New Bold"/>
                <a:ea typeface="DejaVu Sans"/>
              </a:rPr>
              <a:t>int</a:t>
            </a:r>
            <a:r>
              <a:rPr lang="en-US" sz="1800" b="1" strike="noStrike" spc="-1">
                <a:solidFill>
                  <a:srgbClr val="000000"/>
                </a:solidFill>
                <a:latin typeface="Courier New Bold"/>
                <a:ea typeface="DejaVu Sans"/>
              </a:rPr>
              <a:t> x) { x_ = x; }</a:t>
            </a:r>
            <a:endParaRPr lang="en-US" sz="1800" b="0" strike="noStrike" spc="-1">
              <a:latin typeface="Arial"/>
            </a:endParaRPr>
          </a:p>
          <a:p>
            <a:pPr>
              <a:lnSpc>
                <a:spcPct val="100000"/>
              </a:lnSpc>
            </a:pPr>
            <a:r>
              <a:rPr lang="en-US" sz="1800" b="1" strike="noStrike" spc="-1">
                <a:solidFill>
                  <a:srgbClr val="000000"/>
                </a:solidFill>
                <a:latin typeface="Courier New Bold"/>
                <a:ea typeface="DejaVu Sans"/>
              </a:rPr>
              <a:t>}</a:t>
            </a:r>
            <a:endParaRPr lang="en-US" sz="1800" b="0" strike="noStrike" spc="-1">
              <a:latin typeface="Arial"/>
            </a:endParaRPr>
          </a:p>
        </p:txBody>
      </p:sp>
      <p:sp>
        <p:nvSpPr>
          <p:cNvPr id="2379" name="CustomShape 5"/>
          <p:cNvSpPr/>
          <p:nvPr/>
        </p:nvSpPr>
        <p:spPr>
          <a:xfrm>
            <a:off x="598680" y="2925000"/>
            <a:ext cx="35604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1" strike="noStrike" spc="-1">
                <a:solidFill>
                  <a:srgbClr val="9BBB59"/>
                </a:solidFill>
                <a:latin typeface="Trebuchet MS"/>
                <a:ea typeface="DejaVu Sans"/>
              </a:rPr>
              <a:t>A</a:t>
            </a:r>
            <a:endParaRPr lang="en-US" sz="1800" b="0" strike="noStrike" spc="-1">
              <a:latin typeface="Arial"/>
            </a:endParaRPr>
          </a:p>
        </p:txBody>
      </p:sp>
      <p:sp>
        <p:nvSpPr>
          <p:cNvPr id="2380" name="CustomShape 6"/>
          <p:cNvSpPr/>
          <p:nvPr/>
        </p:nvSpPr>
        <p:spPr>
          <a:xfrm>
            <a:off x="4412520" y="2925000"/>
            <a:ext cx="35316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1" strike="noStrike" spc="-1">
                <a:solidFill>
                  <a:srgbClr val="9BBB59"/>
                </a:solidFill>
                <a:latin typeface="Trebuchet MS"/>
                <a:ea typeface="DejaVu Sans"/>
              </a:rPr>
              <a:t>B</a:t>
            </a:r>
            <a:endParaRPr lang="en-US" sz="1800" b="0" strike="noStrike" spc="-1">
              <a:latin typeface="Arial"/>
            </a:endParaRPr>
          </a:p>
        </p:txBody>
      </p:sp>
    </p:spTree>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1"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Classes (and structs) continued</a:t>
            </a:r>
            <a:endParaRPr lang="en-US" sz="4400" b="0" strike="noStrike" spc="-1">
              <a:latin typeface="Arial"/>
            </a:endParaRPr>
          </a:p>
        </p:txBody>
      </p:sp>
      <p:sp>
        <p:nvSpPr>
          <p:cNvPr id="2382"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Consider the following block where we construct an object (the vector “v”), use it and then reach the end of the block</a:t>
            </a:r>
            <a:endParaRPr lang="en-US" sz="3200" b="0" strike="noStrike" spc="-1">
              <a:latin typeface="Arial"/>
            </a:endParaRPr>
          </a:p>
          <a:p>
            <a:pPr>
              <a:lnSpc>
                <a:spcPct val="100000"/>
              </a:lnSpc>
              <a:spcBef>
                <a:spcPts val="641"/>
              </a:spcBef>
            </a:pPr>
            <a:endParaRPr lang="en-US" sz="3200" b="0" strike="noStrike" spc="-1">
              <a:latin typeface="Arial"/>
            </a:endParaRPr>
          </a:p>
          <a:p>
            <a:pPr>
              <a:lnSpc>
                <a:spcPct val="100000"/>
              </a:lnSpc>
              <a:spcBef>
                <a:spcPts val="519"/>
              </a:spcBef>
            </a:pPr>
            <a:r>
              <a:rPr lang="en-US" sz="2600" b="1" strike="noStrike" spc="-1">
                <a:solidFill>
                  <a:srgbClr val="000000"/>
                </a:solidFill>
                <a:latin typeface="Courier New Bold"/>
              </a:rPr>
              <a:t>{</a:t>
            </a:r>
            <a:endParaRPr lang="en-US" sz="2600" b="0" strike="noStrike" spc="-1">
              <a:latin typeface="Arial"/>
            </a:endParaRPr>
          </a:p>
          <a:p>
            <a:pPr>
              <a:lnSpc>
                <a:spcPct val="100000"/>
              </a:lnSpc>
              <a:spcBef>
                <a:spcPts val="519"/>
              </a:spcBef>
            </a:pPr>
            <a:r>
              <a:rPr lang="en-US" sz="2600" b="1" strike="noStrike" spc="-1">
                <a:solidFill>
                  <a:srgbClr val="000000"/>
                </a:solidFill>
                <a:latin typeface="Courier New Bold"/>
              </a:rPr>
              <a:t>   Vector v(10,20,30);</a:t>
            </a:r>
            <a:endParaRPr lang="en-US" sz="2600" b="0" strike="noStrike" spc="-1">
              <a:latin typeface="Arial"/>
            </a:endParaRPr>
          </a:p>
          <a:p>
            <a:pPr>
              <a:lnSpc>
                <a:spcPct val="100000"/>
              </a:lnSpc>
              <a:spcBef>
                <a:spcPts val="519"/>
              </a:spcBef>
            </a:pPr>
            <a:r>
              <a:rPr lang="en-US" sz="2600" b="1" strike="noStrike" spc="-1">
                <a:solidFill>
                  <a:srgbClr val="000000"/>
                </a:solidFill>
                <a:latin typeface="Courier New Bold"/>
              </a:rPr>
              <a:t>   // vector {x_ = 10, y_ = 20 , z_ = 30}</a:t>
            </a:r>
            <a:endParaRPr lang="en-US" sz="2600" b="0" strike="noStrike" spc="-1">
              <a:latin typeface="Arial"/>
            </a:endParaRPr>
          </a:p>
          <a:p>
            <a:pPr>
              <a:lnSpc>
                <a:spcPct val="100000"/>
              </a:lnSpc>
              <a:spcBef>
                <a:spcPts val="519"/>
              </a:spcBef>
            </a:pPr>
            <a:r>
              <a:rPr lang="en-US" sz="2600" b="1" strike="noStrike" spc="-1">
                <a:solidFill>
                  <a:srgbClr val="000000"/>
                </a:solidFill>
                <a:latin typeface="Courier New Bold"/>
              </a:rPr>
              <a:t>   // use v</a:t>
            </a:r>
            <a:endParaRPr lang="en-US" sz="2600" b="0" strike="noStrike" spc="-1">
              <a:latin typeface="Arial"/>
            </a:endParaRPr>
          </a:p>
          <a:p>
            <a:pPr>
              <a:lnSpc>
                <a:spcPct val="100000"/>
              </a:lnSpc>
              <a:spcBef>
                <a:spcPts val="519"/>
              </a:spcBef>
            </a:pPr>
            <a:r>
              <a:rPr lang="en-US" sz="2600" b="1" strike="noStrike" spc="-1">
                <a:solidFill>
                  <a:srgbClr val="000000"/>
                </a:solidFill>
                <a:latin typeface="Courier New Bold"/>
              </a:rPr>
              <a:t>} // at this point v’s destructor would be called!</a:t>
            </a:r>
            <a:endParaRPr lang="en-US" sz="2600" b="0" strike="noStrike" spc="-1">
              <a:latin typeface="Arial"/>
            </a:endParaRPr>
          </a:p>
          <a:p>
            <a:pPr>
              <a:lnSpc>
                <a:spcPct val="100000"/>
              </a:lnSpc>
              <a:spcBef>
                <a:spcPts val="641"/>
              </a:spcBef>
            </a:pPr>
            <a:endParaRPr lang="en-US" sz="26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Note that at the end of the block, v is no longer accessible and hence can be destroyed.  At this point, the destructor for v is called.</a:t>
            </a:r>
            <a:endParaRPr lang="en-US" sz="3200" b="0" strike="noStrike" spc="-1">
              <a:latin typeface="Arial"/>
            </a:endParaRPr>
          </a:p>
          <a:p>
            <a:pPr>
              <a:lnSpc>
                <a:spcPct val="100000"/>
              </a:lnSpc>
              <a:spcBef>
                <a:spcPts val="641"/>
              </a:spcBef>
            </a:pPr>
            <a:endParaRPr lang="en-US" sz="3200" b="0" strike="noStrike" spc="-1">
              <a:latin typeface="Arial"/>
            </a:endParaRPr>
          </a:p>
        </p:txBody>
      </p:sp>
    </p:spTree>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3"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Classes (and structs) continued</a:t>
            </a:r>
            <a:endParaRPr lang="en-US" sz="4400" b="0" strike="noStrike" spc="-1">
              <a:latin typeface="Arial"/>
            </a:endParaRPr>
          </a:p>
        </p:txBody>
      </p:sp>
      <p:sp>
        <p:nvSpPr>
          <p:cNvPr id="2384"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There is a lot more to classes, e.g. inheritance but it is all based on this basic notion.</a:t>
            </a:r>
            <a:endParaRPr lang="en-US" sz="3200" b="0" strike="noStrike" spc="-1">
              <a:latin typeface="Arial"/>
            </a:endParaRPr>
          </a:p>
          <a:p>
            <a:pPr>
              <a:lnSpc>
                <a:spcPct val="100000"/>
              </a:lnSpc>
              <a:spcBef>
                <a:spcPts val="641"/>
              </a:spcBef>
            </a:pP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The previous examples adds no additional data or overhead to a traditional C struct, it has just improved software composibility.</a:t>
            </a:r>
            <a:endParaRPr lang="en-US" sz="3200" b="0" strike="noStrike" spc="-1">
              <a:latin typeface="Arial"/>
            </a:endParaRPr>
          </a:p>
          <a:p>
            <a:pPr>
              <a:lnSpc>
                <a:spcPct val="100000"/>
              </a:lnSpc>
              <a:spcBef>
                <a:spcPts val="641"/>
              </a:spcBef>
            </a:pPr>
            <a:endParaRPr lang="en-US" sz="3200" b="0" strike="noStrike" spc="-1">
              <a:latin typeface="Arial"/>
            </a:endParaRPr>
          </a:p>
          <a:p>
            <a:pPr>
              <a:lnSpc>
                <a:spcPct val="100000"/>
              </a:lnSpc>
              <a:spcBef>
                <a:spcPts val="641"/>
              </a:spcBef>
            </a:pPr>
            <a:endParaRPr lang="en-US" sz="3200" b="0" strike="noStrike" spc="-1">
              <a:latin typeface="Arial"/>
            </a:endParaRPr>
          </a:p>
          <a:p>
            <a:pPr>
              <a:lnSpc>
                <a:spcPct val="100000"/>
              </a:lnSpc>
              <a:spcBef>
                <a:spcPts val="641"/>
              </a:spcBef>
            </a:pPr>
            <a:endParaRPr lang="en-US" sz="3200" b="0" strike="noStrike" spc="-1">
              <a:latin typeface="Arial"/>
            </a:endParaRPr>
          </a:p>
          <a:p>
            <a:pPr>
              <a:lnSpc>
                <a:spcPct val="100000"/>
              </a:lnSpc>
              <a:spcBef>
                <a:spcPts val="641"/>
              </a:spcBef>
            </a:pPr>
            <a:endParaRPr lang="en-US" sz="3200" b="0" strike="noStrike" spc="-1">
              <a:latin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2" name="CustomShape 1"/>
          <p:cNvSpPr/>
          <p:nvPr/>
        </p:nvSpPr>
        <p:spPr>
          <a:xfrm>
            <a:off x="457200" y="274680"/>
            <a:ext cx="8228880" cy="849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dirty="0">
                <a:solidFill>
                  <a:srgbClr val="000000"/>
                </a:solidFill>
                <a:latin typeface="Trebuchet MS"/>
              </a:rPr>
              <a:t>OpenCL </a:t>
            </a:r>
            <a:r>
              <a:rPr lang="zh-CN" altLang="en-US" sz="4400" b="0" strike="noStrike" spc="-1" dirty="0">
                <a:solidFill>
                  <a:srgbClr val="000000"/>
                </a:solidFill>
                <a:latin typeface="Trebuchet MS"/>
              </a:rPr>
              <a:t>平台模型</a:t>
            </a:r>
            <a:endParaRPr lang="en-US" sz="4400" b="0" strike="noStrike" spc="-1" dirty="0">
              <a:latin typeface="Arial"/>
            </a:endParaRPr>
          </a:p>
        </p:txBody>
      </p:sp>
      <p:sp>
        <p:nvSpPr>
          <p:cNvPr id="613" name="CustomShape 2"/>
          <p:cNvSpPr/>
          <p:nvPr/>
        </p:nvSpPr>
        <p:spPr>
          <a:xfrm>
            <a:off x="0" y="4509000"/>
            <a:ext cx="9143280" cy="2348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一个宿主</a:t>
            </a:r>
            <a:r>
              <a:rPr lang="zh-CN" altLang="en-US" sz="3200" spc="-1" dirty="0">
                <a:solidFill>
                  <a:srgbClr val="000000"/>
                </a:solidFill>
                <a:latin typeface="Trebuchet MS"/>
              </a:rPr>
              <a:t>（</a:t>
            </a:r>
            <a:r>
              <a:rPr lang="en-US" altLang="zh-CN" sz="3200" b="1" i="1" spc="-1" dirty="0">
                <a:solidFill>
                  <a:srgbClr val="C0504D"/>
                </a:solidFill>
                <a:latin typeface="Trebuchet MS"/>
              </a:rPr>
              <a:t>Host</a:t>
            </a:r>
            <a:r>
              <a:rPr lang="zh-CN" altLang="en-US" sz="3200" spc="-1" dirty="0">
                <a:solidFill>
                  <a:srgbClr val="000000"/>
                </a:solidFill>
                <a:latin typeface="Trebuchet MS"/>
              </a:rPr>
              <a:t>）</a:t>
            </a:r>
            <a:r>
              <a:rPr lang="zh-CN" altLang="en-US" sz="3200" b="0" strike="noStrike" spc="-1" dirty="0">
                <a:solidFill>
                  <a:srgbClr val="000000"/>
                </a:solidFill>
                <a:latin typeface="Trebuchet MS"/>
              </a:rPr>
              <a:t>以及一个或者多个 </a:t>
            </a:r>
            <a:r>
              <a:rPr lang="en-US" sz="3200" i="1" strike="noStrike" spc="-1" dirty="0">
                <a:solidFill>
                  <a:srgbClr val="C0504D"/>
                </a:solidFill>
                <a:latin typeface="Trebuchet MS"/>
              </a:rPr>
              <a:t>OpenCL </a:t>
            </a:r>
            <a:r>
              <a:rPr lang="zh-CN" altLang="en-US" sz="3200" i="1" strike="noStrike" spc="-1" dirty="0">
                <a:solidFill>
                  <a:srgbClr val="C0504D"/>
                </a:solidFill>
                <a:latin typeface="Trebuchet MS"/>
              </a:rPr>
              <a:t>设备 （</a:t>
            </a:r>
            <a:r>
              <a:rPr lang="en-US" altLang="zh-CN" sz="3200" i="1" spc="-1" dirty="0">
                <a:solidFill>
                  <a:srgbClr val="C0504D"/>
                </a:solidFill>
                <a:latin typeface="Trebuchet MS"/>
              </a:rPr>
              <a:t>Device</a:t>
            </a:r>
            <a:r>
              <a:rPr lang="zh-CN" altLang="en-US" sz="3200" i="1" strike="noStrike" spc="-1" dirty="0">
                <a:solidFill>
                  <a:srgbClr val="C0504D"/>
                </a:solidFill>
                <a:latin typeface="Trebuchet MS"/>
              </a:rPr>
              <a:t>）</a:t>
            </a:r>
            <a:endParaRPr lang="en-US" sz="3200" strike="noStrike" spc="-1" dirty="0">
              <a:latin typeface="Arial"/>
            </a:endParaRPr>
          </a:p>
          <a:p>
            <a:pPr marL="628560" lvl="1" indent="-26604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每个 </a:t>
            </a:r>
            <a:r>
              <a:rPr lang="en-US" altLang="zh-CN" sz="2800" b="0" strike="noStrike" spc="-1" dirty="0">
                <a:solidFill>
                  <a:srgbClr val="000000"/>
                </a:solidFill>
                <a:latin typeface="Trebuchet MS"/>
              </a:rPr>
              <a:t>OpenCL </a:t>
            </a:r>
            <a:r>
              <a:rPr lang="zh-CN" altLang="en-US" sz="2800" b="0" strike="noStrike" spc="-1" dirty="0">
                <a:solidFill>
                  <a:srgbClr val="000000"/>
                </a:solidFill>
                <a:latin typeface="Trebuchet MS"/>
              </a:rPr>
              <a:t>设备都由一个或者多个计算单元（</a:t>
            </a:r>
            <a:r>
              <a:rPr lang="en-US" altLang="zh-CN" sz="2800" b="1" i="1" spc="-1" dirty="0">
                <a:solidFill>
                  <a:srgbClr val="C0504D"/>
                </a:solidFill>
                <a:latin typeface="Trebuchet MS"/>
              </a:rPr>
              <a:t>Compute Units</a:t>
            </a:r>
            <a:r>
              <a:rPr lang="zh-CN" altLang="en-US" sz="2800" b="0" strike="noStrike" spc="-1" dirty="0">
                <a:solidFill>
                  <a:srgbClr val="000000"/>
                </a:solidFill>
                <a:latin typeface="Trebuchet MS"/>
              </a:rPr>
              <a:t>）组成</a:t>
            </a:r>
            <a:r>
              <a:rPr lang="zh-CN" altLang="en-US" sz="2800" spc="-1" dirty="0">
                <a:solidFill>
                  <a:srgbClr val="000000"/>
                </a:solidFill>
                <a:latin typeface="Trebuchet MS"/>
              </a:rPr>
              <a:t>，计算单元后文常缩写为 </a:t>
            </a:r>
            <a:r>
              <a:rPr lang="en-US" altLang="zh-CN" sz="2800" b="1" i="1" spc="-1" dirty="0">
                <a:solidFill>
                  <a:srgbClr val="C0504D"/>
                </a:solidFill>
                <a:latin typeface="Trebuchet MS"/>
              </a:rPr>
              <a:t>CU </a:t>
            </a:r>
            <a:endParaRPr lang="en-US" sz="2800" b="0" strike="noStrike" spc="-1" dirty="0">
              <a:latin typeface="Arial"/>
            </a:endParaRPr>
          </a:p>
          <a:p>
            <a:pPr marL="1071720" lvl="2" indent="-26748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每个计算单元都可以分成一个或者多个处理元素（</a:t>
            </a:r>
            <a:r>
              <a:rPr lang="en-US" altLang="zh-CN" sz="2400" b="1" i="1" spc="-1" dirty="0">
                <a:solidFill>
                  <a:srgbClr val="C0504D"/>
                </a:solidFill>
                <a:latin typeface="Trebuchet MS"/>
              </a:rPr>
              <a:t>Processing Elements</a:t>
            </a:r>
            <a:r>
              <a:rPr lang="zh-CN" altLang="en-US" sz="2400" b="0" strike="noStrike" spc="-1" dirty="0">
                <a:solidFill>
                  <a:srgbClr val="000000"/>
                </a:solidFill>
                <a:latin typeface="Trebuchet MS"/>
              </a:rPr>
              <a:t>），后文缩写为 </a:t>
            </a:r>
            <a:r>
              <a:rPr lang="en-US" altLang="zh-CN" sz="2400" b="1" i="1" spc="-1" dirty="0">
                <a:solidFill>
                  <a:srgbClr val="C0504D"/>
                </a:solidFill>
                <a:latin typeface="Trebuchet MS"/>
              </a:rPr>
              <a:t>PE </a:t>
            </a:r>
            <a:endParaRPr lang="en-US" sz="24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内存（</a:t>
            </a:r>
            <a:r>
              <a:rPr lang="en-US" altLang="zh-CN" sz="3200" b="0" strike="noStrike" spc="-1" dirty="0">
                <a:solidFill>
                  <a:srgbClr val="000000"/>
                </a:solidFill>
                <a:latin typeface="Trebuchet MS"/>
              </a:rPr>
              <a:t>Memory</a:t>
            </a:r>
            <a:r>
              <a:rPr lang="zh-CN" altLang="en-US" sz="3200" spc="-1" dirty="0">
                <a:solidFill>
                  <a:srgbClr val="000000"/>
                </a:solidFill>
                <a:latin typeface="Trebuchet MS"/>
              </a:rPr>
              <a:t>）分为宿主内存（</a:t>
            </a:r>
            <a:r>
              <a:rPr lang="en-US" altLang="zh-CN" sz="3200" b="1" i="1" spc="-1" dirty="0">
                <a:solidFill>
                  <a:srgbClr val="C0504D"/>
                </a:solidFill>
                <a:latin typeface="Trebuchet MS"/>
              </a:rPr>
              <a:t>host memory</a:t>
            </a:r>
            <a:r>
              <a:rPr lang="zh-CN" altLang="en-US" sz="3200" spc="-1" dirty="0">
                <a:solidFill>
                  <a:srgbClr val="000000"/>
                </a:solidFill>
                <a:latin typeface="Trebuchet MS"/>
              </a:rPr>
              <a:t>）和设备内存（</a:t>
            </a:r>
            <a:r>
              <a:rPr lang="en-US" altLang="zh-CN" sz="3200" b="1" i="1" spc="-1" dirty="0">
                <a:solidFill>
                  <a:srgbClr val="EA157A"/>
                </a:solidFill>
                <a:latin typeface="Trebuchet MS"/>
              </a:rPr>
              <a:t>device memory</a:t>
            </a:r>
            <a:r>
              <a:rPr lang="zh-CN" altLang="en-US" sz="3200" spc="-1" dirty="0">
                <a:solidFill>
                  <a:srgbClr val="000000"/>
                </a:solidFill>
                <a:latin typeface="Trebuchet MS"/>
              </a:rPr>
              <a:t>）</a:t>
            </a:r>
            <a:endParaRPr lang="en-US" sz="3200" b="0" strike="noStrike" spc="-1" dirty="0">
              <a:latin typeface="Arial"/>
            </a:endParaRPr>
          </a:p>
        </p:txBody>
      </p:sp>
      <p:grpSp>
        <p:nvGrpSpPr>
          <p:cNvPr id="614" name="Group 3"/>
          <p:cNvGrpSpPr/>
          <p:nvPr/>
        </p:nvGrpSpPr>
        <p:grpSpPr>
          <a:xfrm>
            <a:off x="0" y="1254240"/>
            <a:ext cx="7290360" cy="3444120"/>
            <a:chOff x="0" y="1254240"/>
            <a:chExt cx="7290360" cy="3444120"/>
          </a:xfrm>
        </p:grpSpPr>
        <p:sp>
          <p:nvSpPr>
            <p:cNvPr id="615" name="CustomShape 4"/>
            <p:cNvSpPr/>
            <p:nvPr/>
          </p:nvSpPr>
          <p:spPr>
            <a:xfrm>
              <a:off x="0" y="2223540"/>
              <a:ext cx="3373371" cy="100404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spcBef>
                  <a:spcPts val="1001"/>
                </a:spcBef>
              </a:pPr>
              <a:r>
                <a:rPr lang="zh-CN" altLang="en-US" sz="2000" b="1" strike="noStrike" spc="-1" dirty="0">
                  <a:solidFill>
                    <a:srgbClr val="000000"/>
                  </a:solidFill>
                  <a:latin typeface="Trebuchet MS"/>
                  <a:ea typeface="DejaVu Sans"/>
                </a:rPr>
                <a:t>处理元素（</a:t>
              </a:r>
              <a:r>
                <a:rPr lang="en-US" altLang="zh-CN" sz="2000" b="1" strike="noStrike" spc="-1" dirty="0">
                  <a:solidFill>
                    <a:srgbClr val="000000"/>
                  </a:solidFill>
                  <a:latin typeface="Trebuchet MS"/>
                  <a:ea typeface="DejaVu Sans"/>
                </a:rPr>
                <a:t>Processing Elements</a:t>
              </a:r>
              <a:r>
                <a:rPr lang="zh-CN" altLang="en-US" sz="2000" b="1" strike="noStrike" spc="-1" dirty="0">
                  <a:solidFill>
                    <a:srgbClr val="000000"/>
                  </a:solidFill>
                  <a:latin typeface="Trebuchet MS"/>
                  <a:ea typeface="DejaVu Sans"/>
                </a:rPr>
                <a:t>）</a:t>
              </a:r>
              <a:endParaRPr lang="en-US" sz="2000" b="0" strike="noStrike" spc="-1" dirty="0">
                <a:latin typeface="Arial"/>
              </a:endParaRPr>
            </a:p>
          </p:txBody>
        </p:sp>
        <p:sp>
          <p:nvSpPr>
            <p:cNvPr id="616" name="CustomShape 5"/>
            <p:cNvSpPr/>
            <p:nvPr/>
          </p:nvSpPr>
          <p:spPr>
            <a:xfrm>
              <a:off x="4349880" y="3850560"/>
              <a:ext cx="2245320" cy="69912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spcBef>
                  <a:spcPts val="1001"/>
                </a:spcBef>
              </a:pPr>
              <a:r>
                <a:rPr lang="en-US" sz="2000" b="1" strike="noStrike" spc="-1" dirty="0">
                  <a:solidFill>
                    <a:srgbClr val="000000"/>
                  </a:solidFill>
                  <a:latin typeface="Trebuchet MS"/>
                  <a:ea typeface="DejaVu Sans"/>
                </a:rPr>
                <a:t>OpenCL </a:t>
              </a:r>
              <a:r>
                <a:rPr lang="zh-CN" altLang="en-US" sz="2000" b="1" strike="noStrike" spc="-1" dirty="0">
                  <a:solidFill>
                    <a:srgbClr val="000000"/>
                  </a:solidFill>
                  <a:latin typeface="Trebuchet MS"/>
                  <a:ea typeface="DejaVu Sans"/>
                </a:rPr>
                <a:t>设备（</a:t>
              </a:r>
              <a:r>
                <a:rPr lang="en-US" altLang="zh-CN" sz="2000" b="1" strike="noStrike" spc="-1" dirty="0">
                  <a:solidFill>
                    <a:srgbClr val="000000"/>
                  </a:solidFill>
                  <a:latin typeface="Trebuchet MS"/>
                  <a:ea typeface="DejaVu Sans"/>
                </a:rPr>
                <a:t>Device</a:t>
              </a:r>
              <a:r>
                <a:rPr lang="zh-CN" altLang="en-US" sz="2000" b="1" strike="noStrike" spc="-1" dirty="0">
                  <a:solidFill>
                    <a:srgbClr val="000000"/>
                  </a:solidFill>
                  <a:latin typeface="Trebuchet MS"/>
                  <a:ea typeface="DejaVu Sans"/>
                </a:rPr>
                <a:t>）</a:t>
              </a:r>
              <a:endParaRPr lang="en-US" sz="2000" b="0" strike="noStrike" spc="-1" dirty="0">
                <a:latin typeface="Arial"/>
              </a:endParaRPr>
            </a:p>
          </p:txBody>
        </p:sp>
        <p:grpSp>
          <p:nvGrpSpPr>
            <p:cNvPr id="617" name="Group 6"/>
            <p:cNvGrpSpPr/>
            <p:nvPr/>
          </p:nvGrpSpPr>
          <p:grpSpPr>
            <a:xfrm>
              <a:off x="3125160" y="1254240"/>
              <a:ext cx="4165200" cy="2378520"/>
              <a:chOff x="3125160" y="1254240"/>
              <a:chExt cx="4165200" cy="2378520"/>
            </a:xfrm>
          </p:grpSpPr>
          <p:grpSp>
            <p:nvGrpSpPr>
              <p:cNvPr id="618" name="Group 7"/>
              <p:cNvGrpSpPr/>
              <p:nvPr/>
            </p:nvGrpSpPr>
            <p:grpSpPr>
              <a:xfrm>
                <a:off x="4362120" y="1254240"/>
                <a:ext cx="1564560" cy="1053720"/>
                <a:chOff x="4362120" y="1254240"/>
                <a:chExt cx="1564560" cy="1053720"/>
              </a:xfrm>
            </p:grpSpPr>
            <p:sp>
              <p:nvSpPr>
                <p:cNvPr id="619" name="CustomShape 8"/>
                <p:cNvSpPr/>
                <p:nvPr/>
              </p:nvSpPr>
              <p:spPr>
                <a:xfrm>
                  <a:off x="4362120" y="1254240"/>
                  <a:ext cx="1564560" cy="10537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grpSp>
              <p:nvGrpSpPr>
                <p:cNvPr id="620" name="Group 9"/>
                <p:cNvGrpSpPr/>
                <p:nvPr/>
              </p:nvGrpSpPr>
              <p:grpSpPr>
                <a:xfrm>
                  <a:off x="4878000" y="1256040"/>
                  <a:ext cx="964440" cy="619200"/>
                  <a:chOff x="4878000" y="1256040"/>
                  <a:chExt cx="964440" cy="619200"/>
                </a:xfrm>
              </p:grpSpPr>
              <p:sp>
                <p:nvSpPr>
                  <p:cNvPr id="621" name="CustomShape 10"/>
                  <p:cNvSpPr/>
                  <p:nvPr/>
                </p:nvSpPr>
                <p:spPr>
                  <a:xfrm>
                    <a:off x="4878000" y="135612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622" name="CustomShape 11"/>
                  <p:cNvSpPr/>
                  <p:nvPr/>
                </p:nvSpPr>
                <p:spPr>
                  <a:xfrm>
                    <a:off x="4923360" y="14065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23" name="CustomShape 12"/>
                  <p:cNvSpPr/>
                  <p:nvPr/>
                </p:nvSpPr>
                <p:spPr>
                  <a:xfrm>
                    <a:off x="5091840" y="14065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24" name="CustomShape 13"/>
                  <p:cNvSpPr/>
                  <p:nvPr/>
                </p:nvSpPr>
                <p:spPr>
                  <a:xfrm>
                    <a:off x="5260320" y="14065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25" name="CustomShape 14"/>
                  <p:cNvSpPr/>
                  <p:nvPr/>
                </p:nvSpPr>
                <p:spPr>
                  <a:xfrm>
                    <a:off x="5699160" y="14065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26" name="CustomShape 15"/>
                  <p:cNvSpPr/>
                  <p:nvPr/>
                </p:nvSpPr>
                <p:spPr>
                  <a:xfrm>
                    <a:off x="5253480" y="125604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grpSp>
              <p:nvGrpSpPr>
                <p:cNvPr id="627" name="Group 16"/>
                <p:cNvGrpSpPr/>
                <p:nvPr/>
              </p:nvGrpSpPr>
              <p:grpSpPr>
                <a:xfrm>
                  <a:off x="4653360" y="1411920"/>
                  <a:ext cx="964440" cy="619560"/>
                  <a:chOff x="4653360" y="1411920"/>
                  <a:chExt cx="964440" cy="619560"/>
                </a:xfrm>
              </p:grpSpPr>
              <p:sp>
                <p:nvSpPr>
                  <p:cNvPr id="628" name="CustomShape 17"/>
                  <p:cNvSpPr/>
                  <p:nvPr/>
                </p:nvSpPr>
                <p:spPr>
                  <a:xfrm>
                    <a:off x="4653360" y="151236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629" name="CustomShape 18"/>
                  <p:cNvSpPr/>
                  <p:nvPr/>
                </p:nvSpPr>
                <p:spPr>
                  <a:xfrm>
                    <a:off x="4699080" y="15624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30" name="CustomShape 19"/>
                  <p:cNvSpPr/>
                  <p:nvPr/>
                </p:nvSpPr>
                <p:spPr>
                  <a:xfrm>
                    <a:off x="4867560" y="15624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31" name="CustomShape 20"/>
                  <p:cNvSpPr/>
                  <p:nvPr/>
                </p:nvSpPr>
                <p:spPr>
                  <a:xfrm>
                    <a:off x="5035680" y="15624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32" name="CustomShape 21"/>
                  <p:cNvSpPr/>
                  <p:nvPr/>
                </p:nvSpPr>
                <p:spPr>
                  <a:xfrm>
                    <a:off x="5474520" y="15624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33" name="CustomShape 22"/>
                  <p:cNvSpPr/>
                  <p:nvPr/>
                </p:nvSpPr>
                <p:spPr>
                  <a:xfrm>
                    <a:off x="5028840" y="141192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grpSp>
              <p:nvGrpSpPr>
                <p:cNvPr id="634" name="Group 23"/>
                <p:cNvGrpSpPr/>
                <p:nvPr/>
              </p:nvGrpSpPr>
              <p:grpSpPr>
                <a:xfrm>
                  <a:off x="4456800" y="1600200"/>
                  <a:ext cx="964440" cy="619560"/>
                  <a:chOff x="4456800" y="1600200"/>
                  <a:chExt cx="964440" cy="619560"/>
                </a:xfrm>
              </p:grpSpPr>
              <p:sp>
                <p:nvSpPr>
                  <p:cNvPr id="635" name="CustomShape 24"/>
                  <p:cNvSpPr/>
                  <p:nvPr/>
                </p:nvSpPr>
                <p:spPr>
                  <a:xfrm>
                    <a:off x="4456800" y="170064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636" name="CustomShape 25"/>
                  <p:cNvSpPr/>
                  <p:nvPr/>
                </p:nvSpPr>
                <p:spPr>
                  <a:xfrm>
                    <a:off x="4502520" y="1750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37" name="CustomShape 26"/>
                  <p:cNvSpPr/>
                  <p:nvPr/>
                </p:nvSpPr>
                <p:spPr>
                  <a:xfrm>
                    <a:off x="4671000" y="1750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38" name="CustomShape 27"/>
                  <p:cNvSpPr/>
                  <p:nvPr/>
                </p:nvSpPr>
                <p:spPr>
                  <a:xfrm>
                    <a:off x="4839480" y="1750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39" name="CustomShape 28"/>
                  <p:cNvSpPr/>
                  <p:nvPr/>
                </p:nvSpPr>
                <p:spPr>
                  <a:xfrm>
                    <a:off x="5277960" y="1750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40" name="CustomShape 29"/>
                  <p:cNvSpPr/>
                  <p:nvPr/>
                </p:nvSpPr>
                <p:spPr>
                  <a:xfrm>
                    <a:off x="4832280" y="160020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grpSp>
          <p:sp>
            <p:nvSpPr>
              <p:cNvPr id="641" name="Line 30"/>
              <p:cNvSpPr/>
              <p:nvPr/>
            </p:nvSpPr>
            <p:spPr>
              <a:xfrm>
                <a:off x="5933880" y="1780920"/>
                <a:ext cx="168480" cy="360"/>
              </a:xfrm>
              <a:prstGeom prst="line">
                <a:avLst/>
              </a:prstGeom>
              <a:ln w="38160">
                <a:solidFill>
                  <a:srgbClr val="000000"/>
                </a:solidFill>
                <a:round/>
              </a:ln>
            </p:spPr>
            <p:style>
              <a:lnRef idx="0">
                <a:scrgbClr r="0" g="0" b="0"/>
              </a:lnRef>
              <a:fillRef idx="0">
                <a:scrgbClr r="0" g="0" b="0"/>
              </a:fillRef>
              <a:effectRef idx="0">
                <a:scrgbClr r="0" g="0" b="0"/>
              </a:effectRef>
              <a:fontRef idx="minor"/>
            </p:style>
          </p:sp>
          <p:grpSp>
            <p:nvGrpSpPr>
              <p:cNvPr id="642" name="Group 31"/>
              <p:cNvGrpSpPr/>
              <p:nvPr/>
            </p:nvGrpSpPr>
            <p:grpSpPr>
              <a:xfrm>
                <a:off x="3819960" y="1852920"/>
                <a:ext cx="1729800" cy="1053720"/>
                <a:chOff x="3819960" y="1852920"/>
                <a:chExt cx="1729800" cy="1053720"/>
              </a:xfrm>
            </p:grpSpPr>
            <p:grpSp>
              <p:nvGrpSpPr>
                <p:cNvPr id="643" name="Group 32"/>
                <p:cNvGrpSpPr/>
                <p:nvPr/>
              </p:nvGrpSpPr>
              <p:grpSpPr>
                <a:xfrm>
                  <a:off x="3988440" y="2215080"/>
                  <a:ext cx="964440" cy="619560"/>
                  <a:chOff x="3988440" y="2215080"/>
                  <a:chExt cx="964440" cy="619560"/>
                </a:xfrm>
              </p:grpSpPr>
              <p:sp>
                <p:nvSpPr>
                  <p:cNvPr id="644" name="CustomShape 33"/>
                  <p:cNvSpPr/>
                  <p:nvPr/>
                </p:nvSpPr>
                <p:spPr>
                  <a:xfrm>
                    <a:off x="3988440" y="231552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645" name="CustomShape 34"/>
                  <p:cNvSpPr/>
                  <p:nvPr/>
                </p:nvSpPr>
                <p:spPr>
                  <a:xfrm>
                    <a:off x="4033800" y="23659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46" name="CustomShape 35"/>
                  <p:cNvSpPr/>
                  <p:nvPr/>
                </p:nvSpPr>
                <p:spPr>
                  <a:xfrm>
                    <a:off x="4202280" y="23659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47" name="CustomShape 36"/>
                  <p:cNvSpPr/>
                  <p:nvPr/>
                </p:nvSpPr>
                <p:spPr>
                  <a:xfrm>
                    <a:off x="4370760" y="23659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48" name="CustomShape 37"/>
                  <p:cNvSpPr/>
                  <p:nvPr/>
                </p:nvSpPr>
                <p:spPr>
                  <a:xfrm>
                    <a:off x="4809600" y="23659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49" name="CustomShape 38"/>
                  <p:cNvSpPr/>
                  <p:nvPr/>
                </p:nvSpPr>
                <p:spPr>
                  <a:xfrm>
                    <a:off x="4363920" y="221508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sp>
              <p:nvSpPr>
                <p:cNvPr id="650" name="Line 39"/>
                <p:cNvSpPr/>
                <p:nvPr/>
              </p:nvSpPr>
              <p:spPr>
                <a:xfrm>
                  <a:off x="5044320" y="2778120"/>
                  <a:ext cx="168480" cy="360"/>
                </a:xfrm>
                <a:prstGeom prst="line">
                  <a:avLst/>
                </a:prstGeom>
                <a:ln w="38160">
                  <a:solidFill>
                    <a:srgbClr val="000000"/>
                  </a:solidFill>
                  <a:round/>
                </a:ln>
              </p:spPr>
              <p:style>
                <a:lnRef idx="0">
                  <a:scrgbClr r="0" g="0" b="0"/>
                </a:lnRef>
                <a:fillRef idx="0">
                  <a:scrgbClr r="0" g="0" b="0"/>
                </a:fillRef>
                <a:effectRef idx="0">
                  <a:scrgbClr r="0" g="0" b="0"/>
                </a:effectRef>
                <a:fontRef idx="minor"/>
              </p:style>
            </p:sp>
            <p:sp>
              <p:nvSpPr>
                <p:cNvPr id="651" name="CustomShape 40"/>
                <p:cNvSpPr/>
                <p:nvPr/>
              </p:nvSpPr>
              <p:spPr>
                <a:xfrm>
                  <a:off x="3819960" y="1852920"/>
                  <a:ext cx="1564560" cy="10537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grpSp>
              <p:nvGrpSpPr>
                <p:cNvPr id="652" name="Group 41"/>
                <p:cNvGrpSpPr/>
                <p:nvPr/>
              </p:nvGrpSpPr>
              <p:grpSpPr>
                <a:xfrm>
                  <a:off x="4325040" y="1870920"/>
                  <a:ext cx="964440" cy="619560"/>
                  <a:chOff x="4325040" y="1870920"/>
                  <a:chExt cx="964440" cy="619560"/>
                </a:xfrm>
              </p:grpSpPr>
              <p:sp>
                <p:nvSpPr>
                  <p:cNvPr id="653" name="CustomShape 42"/>
                  <p:cNvSpPr/>
                  <p:nvPr/>
                </p:nvSpPr>
                <p:spPr>
                  <a:xfrm>
                    <a:off x="4325040" y="197136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654" name="CustomShape 43"/>
                  <p:cNvSpPr/>
                  <p:nvPr/>
                </p:nvSpPr>
                <p:spPr>
                  <a:xfrm>
                    <a:off x="4370760" y="20214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55" name="CustomShape 44"/>
                  <p:cNvSpPr/>
                  <p:nvPr/>
                </p:nvSpPr>
                <p:spPr>
                  <a:xfrm>
                    <a:off x="4539240" y="20214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56" name="CustomShape 45"/>
                  <p:cNvSpPr/>
                  <p:nvPr/>
                </p:nvSpPr>
                <p:spPr>
                  <a:xfrm>
                    <a:off x="4707720" y="20214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57" name="CustomShape 46"/>
                  <p:cNvSpPr/>
                  <p:nvPr/>
                </p:nvSpPr>
                <p:spPr>
                  <a:xfrm>
                    <a:off x="5146560" y="20214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58" name="CustomShape 47"/>
                  <p:cNvSpPr/>
                  <p:nvPr/>
                </p:nvSpPr>
                <p:spPr>
                  <a:xfrm>
                    <a:off x="4700520" y="187092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grpSp>
              <p:nvGrpSpPr>
                <p:cNvPr id="659" name="Group 48"/>
                <p:cNvGrpSpPr/>
                <p:nvPr/>
              </p:nvGrpSpPr>
              <p:grpSpPr>
                <a:xfrm>
                  <a:off x="4111200" y="2010600"/>
                  <a:ext cx="964440" cy="619560"/>
                  <a:chOff x="4111200" y="2010600"/>
                  <a:chExt cx="964440" cy="619560"/>
                </a:xfrm>
              </p:grpSpPr>
              <p:sp>
                <p:nvSpPr>
                  <p:cNvPr id="660" name="CustomShape 49"/>
                  <p:cNvSpPr/>
                  <p:nvPr/>
                </p:nvSpPr>
                <p:spPr>
                  <a:xfrm>
                    <a:off x="4111200" y="211104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661" name="CustomShape 50"/>
                  <p:cNvSpPr/>
                  <p:nvPr/>
                </p:nvSpPr>
                <p:spPr>
                  <a:xfrm>
                    <a:off x="4156920" y="21614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62" name="CustomShape 51"/>
                  <p:cNvSpPr/>
                  <p:nvPr/>
                </p:nvSpPr>
                <p:spPr>
                  <a:xfrm>
                    <a:off x="4325040" y="21614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63" name="CustomShape 52"/>
                  <p:cNvSpPr/>
                  <p:nvPr/>
                </p:nvSpPr>
                <p:spPr>
                  <a:xfrm>
                    <a:off x="4493520" y="21614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64" name="CustomShape 53"/>
                  <p:cNvSpPr/>
                  <p:nvPr/>
                </p:nvSpPr>
                <p:spPr>
                  <a:xfrm>
                    <a:off x="4932360" y="21614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65" name="CustomShape 54"/>
                  <p:cNvSpPr/>
                  <p:nvPr/>
                </p:nvSpPr>
                <p:spPr>
                  <a:xfrm>
                    <a:off x="4486680" y="201060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grpSp>
              <p:nvGrpSpPr>
                <p:cNvPr id="666" name="Group 55"/>
                <p:cNvGrpSpPr/>
                <p:nvPr/>
              </p:nvGrpSpPr>
              <p:grpSpPr>
                <a:xfrm>
                  <a:off x="3904200" y="2197080"/>
                  <a:ext cx="964440" cy="619560"/>
                  <a:chOff x="3904200" y="2197080"/>
                  <a:chExt cx="964440" cy="619560"/>
                </a:xfrm>
              </p:grpSpPr>
              <p:sp>
                <p:nvSpPr>
                  <p:cNvPr id="667" name="CustomShape 56"/>
                  <p:cNvSpPr/>
                  <p:nvPr/>
                </p:nvSpPr>
                <p:spPr>
                  <a:xfrm>
                    <a:off x="3904200" y="229752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668" name="CustomShape 57"/>
                  <p:cNvSpPr/>
                  <p:nvPr/>
                </p:nvSpPr>
                <p:spPr>
                  <a:xfrm>
                    <a:off x="3949560" y="23479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69" name="CustomShape 58"/>
                  <p:cNvSpPr/>
                  <p:nvPr/>
                </p:nvSpPr>
                <p:spPr>
                  <a:xfrm>
                    <a:off x="4118040" y="23479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70" name="CustomShape 59"/>
                  <p:cNvSpPr/>
                  <p:nvPr/>
                </p:nvSpPr>
                <p:spPr>
                  <a:xfrm>
                    <a:off x="4286520" y="23479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71" name="CustomShape 60"/>
                  <p:cNvSpPr/>
                  <p:nvPr/>
                </p:nvSpPr>
                <p:spPr>
                  <a:xfrm>
                    <a:off x="4725360" y="23479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72" name="CustomShape 61"/>
                  <p:cNvSpPr/>
                  <p:nvPr/>
                </p:nvSpPr>
                <p:spPr>
                  <a:xfrm>
                    <a:off x="4279680" y="219708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sp>
              <p:nvSpPr>
                <p:cNvPr id="673" name="Line 62"/>
                <p:cNvSpPr/>
                <p:nvPr/>
              </p:nvSpPr>
              <p:spPr>
                <a:xfrm>
                  <a:off x="5381280" y="2379960"/>
                  <a:ext cx="168480" cy="360"/>
                </a:xfrm>
                <a:prstGeom prst="line">
                  <a:avLst/>
                </a:prstGeom>
                <a:ln w="38160">
                  <a:solidFill>
                    <a:srgbClr val="000000"/>
                  </a:solidFill>
                  <a:round/>
                </a:ln>
              </p:spPr>
              <p:style>
                <a:lnRef idx="0">
                  <a:scrgbClr r="0" g="0" b="0"/>
                </a:lnRef>
                <a:fillRef idx="0">
                  <a:scrgbClr r="0" g="0" b="0"/>
                </a:fillRef>
                <a:effectRef idx="0">
                  <a:scrgbClr r="0" g="0" b="0"/>
                </a:effectRef>
                <a:fontRef idx="minor"/>
              </p:style>
            </p:sp>
          </p:grpSp>
          <p:grpSp>
            <p:nvGrpSpPr>
              <p:cNvPr id="674" name="Group 63"/>
              <p:cNvGrpSpPr/>
              <p:nvPr/>
            </p:nvGrpSpPr>
            <p:grpSpPr>
              <a:xfrm>
                <a:off x="3498840" y="2192040"/>
                <a:ext cx="1729800" cy="1053720"/>
                <a:chOff x="3498840" y="2192040"/>
                <a:chExt cx="1729800" cy="1053720"/>
              </a:xfrm>
            </p:grpSpPr>
            <p:grpSp>
              <p:nvGrpSpPr>
                <p:cNvPr id="675" name="Group 64"/>
                <p:cNvGrpSpPr/>
                <p:nvPr/>
              </p:nvGrpSpPr>
              <p:grpSpPr>
                <a:xfrm>
                  <a:off x="3667320" y="2554200"/>
                  <a:ext cx="964440" cy="619560"/>
                  <a:chOff x="3667320" y="2554200"/>
                  <a:chExt cx="964440" cy="619560"/>
                </a:xfrm>
              </p:grpSpPr>
              <p:sp>
                <p:nvSpPr>
                  <p:cNvPr id="676" name="CustomShape 65"/>
                  <p:cNvSpPr/>
                  <p:nvPr/>
                </p:nvSpPr>
                <p:spPr>
                  <a:xfrm>
                    <a:off x="3667320" y="265464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677" name="CustomShape 66"/>
                  <p:cNvSpPr/>
                  <p:nvPr/>
                </p:nvSpPr>
                <p:spPr>
                  <a:xfrm>
                    <a:off x="3712680" y="2704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78" name="CustomShape 67"/>
                  <p:cNvSpPr/>
                  <p:nvPr/>
                </p:nvSpPr>
                <p:spPr>
                  <a:xfrm>
                    <a:off x="3881160" y="2704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79" name="CustomShape 68"/>
                  <p:cNvSpPr/>
                  <p:nvPr/>
                </p:nvSpPr>
                <p:spPr>
                  <a:xfrm>
                    <a:off x="4049640" y="2704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80" name="CustomShape 69"/>
                  <p:cNvSpPr/>
                  <p:nvPr/>
                </p:nvSpPr>
                <p:spPr>
                  <a:xfrm>
                    <a:off x="4488480" y="2704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81" name="CustomShape 70"/>
                  <p:cNvSpPr/>
                  <p:nvPr/>
                </p:nvSpPr>
                <p:spPr>
                  <a:xfrm>
                    <a:off x="4042800" y="255420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sp>
              <p:nvSpPr>
                <p:cNvPr id="682" name="Line 71"/>
                <p:cNvSpPr/>
                <p:nvPr/>
              </p:nvSpPr>
              <p:spPr>
                <a:xfrm>
                  <a:off x="4723200" y="3116880"/>
                  <a:ext cx="168480" cy="360"/>
                </a:xfrm>
                <a:prstGeom prst="line">
                  <a:avLst/>
                </a:prstGeom>
                <a:ln w="38160">
                  <a:solidFill>
                    <a:srgbClr val="000000"/>
                  </a:solidFill>
                  <a:round/>
                </a:ln>
              </p:spPr>
              <p:style>
                <a:lnRef idx="0">
                  <a:scrgbClr r="0" g="0" b="0"/>
                </a:lnRef>
                <a:fillRef idx="0">
                  <a:scrgbClr r="0" g="0" b="0"/>
                </a:fillRef>
                <a:effectRef idx="0">
                  <a:scrgbClr r="0" g="0" b="0"/>
                </a:effectRef>
                <a:fontRef idx="minor"/>
              </p:style>
            </p:sp>
            <p:sp>
              <p:nvSpPr>
                <p:cNvPr id="683" name="CustomShape 72"/>
                <p:cNvSpPr/>
                <p:nvPr/>
              </p:nvSpPr>
              <p:spPr>
                <a:xfrm>
                  <a:off x="3498840" y="2192040"/>
                  <a:ext cx="1564560" cy="10537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grpSp>
              <p:nvGrpSpPr>
                <p:cNvPr id="684" name="Group 73"/>
                <p:cNvGrpSpPr/>
                <p:nvPr/>
              </p:nvGrpSpPr>
              <p:grpSpPr>
                <a:xfrm>
                  <a:off x="4003920" y="2209680"/>
                  <a:ext cx="964800" cy="619560"/>
                  <a:chOff x="4003920" y="2209680"/>
                  <a:chExt cx="964800" cy="619560"/>
                </a:xfrm>
              </p:grpSpPr>
              <p:sp>
                <p:nvSpPr>
                  <p:cNvPr id="685" name="CustomShape 74"/>
                  <p:cNvSpPr/>
                  <p:nvPr/>
                </p:nvSpPr>
                <p:spPr>
                  <a:xfrm>
                    <a:off x="4003920" y="231012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686" name="CustomShape 75"/>
                  <p:cNvSpPr/>
                  <p:nvPr/>
                </p:nvSpPr>
                <p:spPr>
                  <a:xfrm>
                    <a:off x="4049640" y="23605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87" name="CustomShape 76"/>
                  <p:cNvSpPr/>
                  <p:nvPr/>
                </p:nvSpPr>
                <p:spPr>
                  <a:xfrm>
                    <a:off x="4218120" y="23605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88" name="CustomShape 77"/>
                  <p:cNvSpPr/>
                  <p:nvPr/>
                </p:nvSpPr>
                <p:spPr>
                  <a:xfrm>
                    <a:off x="4386600" y="23605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89" name="CustomShape 78"/>
                  <p:cNvSpPr/>
                  <p:nvPr/>
                </p:nvSpPr>
                <p:spPr>
                  <a:xfrm>
                    <a:off x="4825440" y="23605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90" name="CustomShape 79"/>
                  <p:cNvSpPr/>
                  <p:nvPr/>
                </p:nvSpPr>
                <p:spPr>
                  <a:xfrm>
                    <a:off x="4379760" y="220968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grpSp>
              <p:nvGrpSpPr>
                <p:cNvPr id="691" name="Group 80"/>
                <p:cNvGrpSpPr/>
                <p:nvPr/>
              </p:nvGrpSpPr>
              <p:grpSpPr>
                <a:xfrm>
                  <a:off x="3790080" y="2349720"/>
                  <a:ext cx="964440" cy="619560"/>
                  <a:chOff x="3790080" y="2349720"/>
                  <a:chExt cx="964440" cy="619560"/>
                </a:xfrm>
              </p:grpSpPr>
              <p:sp>
                <p:nvSpPr>
                  <p:cNvPr id="692" name="CustomShape 81"/>
                  <p:cNvSpPr/>
                  <p:nvPr/>
                </p:nvSpPr>
                <p:spPr>
                  <a:xfrm>
                    <a:off x="3790080" y="245016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693" name="CustomShape 82"/>
                  <p:cNvSpPr/>
                  <p:nvPr/>
                </p:nvSpPr>
                <p:spPr>
                  <a:xfrm>
                    <a:off x="3835800" y="25002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94" name="CustomShape 83"/>
                  <p:cNvSpPr/>
                  <p:nvPr/>
                </p:nvSpPr>
                <p:spPr>
                  <a:xfrm>
                    <a:off x="4003920" y="25002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95" name="CustomShape 84"/>
                  <p:cNvSpPr/>
                  <p:nvPr/>
                </p:nvSpPr>
                <p:spPr>
                  <a:xfrm>
                    <a:off x="4172400" y="25002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96" name="CustomShape 85"/>
                  <p:cNvSpPr/>
                  <p:nvPr/>
                </p:nvSpPr>
                <p:spPr>
                  <a:xfrm>
                    <a:off x="4611240" y="25002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97" name="CustomShape 86"/>
                  <p:cNvSpPr/>
                  <p:nvPr/>
                </p:nvSpPr>
                <p:spPr>
                  <a:xfrm>
                    <a:off x="4165560" y="234972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grpSp>
              <p:nvGrpSpPr>
                <p:cNvPr id="698" name="Group 87"/>
                <p:cNvGrpSpPr/>
                <p:nvPr/>
              </p:nvGrpSpPr>
              <p:grpSpPr>
                <a:xfrm>
                  <a:off x="3583080" y="2536200"/>
                  <a:ext cx="964440" cy="619560"/>
                  <a:chOff x="3583080" y="2536200"/>
                  <a:chExt cx="964440" cy="619560"/>
                </a:xfrm>
              </p:grpSpPr>
              <p:sp>
                <p:nvSpPr>
                  <p:cNvPr id="699" name="CustomShape 88"/>
                  <p:cNvSpPr/>
                  <p:nvPr/>
                </p:nvSpPr>
                <p:spPr>
                  <a:xfrm>
                    <a:off x="3583080" y="263664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700" name="CustomShape 89"/>
                  <p:cNvSpPr/>
                  <p:nvPr/>
                </p:nvSpPr>
                <p:spPr>
                  <a:xfrm>
                    <a:off x="3628440" y="2686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01" name="CustomShape 90"/>
                  <p:cNvSpPr/>
                  <p:nvPr/>
                </p:nvSpPr>
                <p:spPr>
                  <a:xfrm>
                    <a:off x="3796920" y="2686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02" name="CustomShape 91"/>
                  <p:cNvSpPr/>
                  <p:nvPr/>
                </p:nvSpPr>
                <p:spPr>
                  <a:xfrm>
                    <a:off x="3965400" y="2686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03" name="CustomShape 92"/>
                  <p:cNvSpPr/>
                  <p:nvPr/>
                </p:nvSpPr>
                <p:spPr>
                  <a:xfrm>
                    <a:off x="4404240" y="2686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04" name="CustomShape 93"/>
                  <p:cNvSpPr/>
                  <p:nvPr/>
                </p:nvSpPr>
                <p:spPr>
                  <a:xfrm>
                    <a:off x="3958560" y="253620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sp>
              <p:nvSpPr>
                <p:cNvPr id="705" name="Line 94"/>
                <p:cNvSpPr/>
                <p:nvPr/>
              </p:nvSpPr>
              <p:spPr>
                <a:xfrm>
                  <a:off x="5060160" y="2718720"/>
                  <a:ext cx="168480" cy="360"/>
                </a:xfrm>
                <a:prstGeom prst="line">
                  <a:avLst/>
                </a:prstGeom>
                <a:ln w="38160">
                  <a:solidFill>
                    <a:srgbClr val="000000"/>
                  </a:solidFill>
                  <a:round/>
                </a:ln>
              </p:spPr>
              <p:style>
                <a:lnRef idx="0">
                  <a:scrgbClr r="0" g="0" b="0"/>
                </a:lnRef>
                <a:fillRef idx="0">
                  <a:scrgbClr r="0" g="0" b="0"/>
                </a:fillRef>
                <a:effectRef idx="0">
                  <a:scrgbClr r="0" g="0" b="0"/>
                </a:effectRef>
                <a:fontRef idx="minor"/>
              </p:style>
            </p:sp>
          </p:grpSp>
          <p:grpSp>
            <p:nvGrpSpPr>
              <p:cNvPr id="706" name="Group 95"/>
              <p:cNvGrpSpPr/>
              <p:nvPr/>
            </p:nvGrpSpPr>
            <p:grpSpPr>
              <a:xfrm>
                <a:off x="3125160" y="2579040"/>
                <a:ext cx="1729800" cy="1053720"/>
                <a:chOff x="3125160" y="2579040"/>
                <a:chExt cx="1729800" cy="1053720"/>
              </a:xfrm>
            </p:grpSpPr>
            <p:grpSp>
              <p:nvGrpSpPr>
                <p:cNvPr id="707" name="Group 96"/>
                <p:cNvGrpSpPr/>
                <p:nvPr/>
              </p:nvGrpSpPr>
              <p:grpSpPr>
                <a:xfrm>
                  <a:off x="3293280" y="2941560"/>
                  <a:ext cx="964800" cy="619200"/>
                  <a:chOff x="3293280" y="2941560"/>
                  <a:chExt cx="964800" cy="619200"/>
                </a:xfrm>
              </p:grpSpPr>
              <p:sp>
                <p:nvSpPr>
                  <p:cNvPr id="708" name="CustomShape 97"/>
                  <p:cNvSpPr/>
                  <p:nvPr/>
                </p:nvSpPr>
                <p:spPr>
                  <a:xfrm>
                    <a:off x="3293280" y="304164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709" name="CustomShape 98"/>
                  <p:cNvSpPr/>
                  <p:nvPr/>
                </p:nvSpPr>
                <p:spPr>
                  <a:xfrm>
                    <a:off x="3339000" y="30920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10" name="CustomShape 99"/>
                  <p:cNvSpPr/>
                  <p:nvPr/>
                </p:nvSpPr>
                <p:spPr>
                  <a:xfrm>
                    <a:off x="3507480" y="30920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11" name="CustomShape 100"/>
                  <p:cNvSpPr/>
                  <p:nvPr/>
                </p:nvSpPr>
                <p:spPr>
                  <a:xfrm>
                    <a:off x="3675960" y="30920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12" name="CustomShape 101"/>
                  <p:cNvSpPr/>
                  <p:nvPr/>
                </p:nvSpPr>
                <p:spPr>
                  <a:xfrm>
                    <a:off x="4114800" y="30920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13" name="CustomShape 102"/>
                  <p:cNvSpPr/>
                  <p:nvPr/>
                </p:nvSpPr>
                <p:spPr>
                  <a:xfrm>
                    <a:off x="3669120" y="294156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sp>
              <p:nvSpPr>
                <p:cNvPr id="714" name="Line 103"/>
                <p:cNvSpPr/>
                <p:nvPr/>
              </p:nvSpPr>
              <p:spPr>
                <a:xfrm>
                  <a:off x="4349520" y="3504240"/>
                  <a:ext cx="168480" cy="360"/>
                </a:xfrm>
                <a:prstGeom prst="line">
                  <a:avLst/>
                </a:prstGeom>
                <a:ln w="38160">
                  <a:solidFill>
                    <a:srgbClr val="000000"/>
                  </a:solidFill>
                  <a:round/>
                </a:ln>
              </p:spPr>
              <p:style>
                <a:lnRef idx="0">
                  <a:scrgbClr r="0" g="0" b="0"/>
                </a:lnRef>
                <a:fillRef idx="0">
                  <a:scrgbClr r="0" g="0" b="0"/>
                </a:fillRef>
                <a:effectRef idx="0">
                  <a:scrgbClr r="0" g="0" b="0"/>
                </a:effectRef>
                <a:fontRef idx="minor"/>
              </p:style>
            </p:sp>
            <p:sp>
              <p:nvSpPr>
                <p:cNvPr id="715" name="CustomShape 104"/>
                <p:cNvSpPr/>
                <p:nvPr/>
              </p:nvSpPr>
              <p:spPr>
                <a:xfrm>
                  <a:off x="3125160" y="2579040"/>
                  <a:ext cx="1564560" cy="10537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grpSp>
              <p:nvGrpSpPr>
                <p:cNvPr id="716" name="Group 105"/>
                <p:cNvGrpSpPr/>
                <p:nvPr/>
              </p:nvGrpSpPr>
              <p:grpSpPr>
                <a:xfrm>
                  <a:off x="3630240" y="2597040"/>
                  <a:ext cx="964440" cy="619560"/>
                  <a:chOff x="3630240" y="2597040"/>
                  <a:chExt cx="964440" cy="619560"/>
                </a:xfrm>
              </p:grpSpPr>
              <p:sp>
                <p:nvSpPr>
                  <p:cNvPr id="717" name="CustomShape 106"/>
                  <p:cNvSpPr/>
                  <p:nvPr/>
                </p:nvSpPr>
                <p:spPr>
                  <a:xfrm>
                    <a:off x="3630240" y="269748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718" name="CustomShape 107"/>
                  <p:cNvSpPr/>
                  <p:nvPr/>
                </p:nvSpPr>
                <p:spPr>
                  <a:xfrm>
                    <a:off x="3675960" y="27478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19" name="CustomShape 108"/>
                  <p:cNvSpPr/>
                  <p:nvPr/>
                </p:nvSpPr>
                <p:spPr>
                  <a:xfrm>
                    <a:off x="3844440" y="27478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20" name="CustomShape 109"/>
                  <p:cNvSpPr/>
                  <p:nvPr/>
                </p:nvSpPr>
                <p:spPr>
                  <a:xfrm>
                    <a:off x="4012920" y="27478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21" name="CustomShape 110"/>
                  <p:cNvSpPr/>
                  <p:nvPr/>
                </p:nvSpPr>
                <p:spPr>
                  <a:xfrm>
                    <a:off x="4451400" y="27478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22" name="CustomShape 111"/>
                  <p:cNvSpPr/>
                  <p:nvPr/>
                </p:nvSpPr>
                <p:spPr>
                  <a:xfrm>
                    <a:off x="4005720" y="259704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grpSp>
              <p:nvGrpSpPr>
                <p:cNvPr id="723" name="Group 112"/>
                <p:cNvGrpSpPr/>
                <p:nvPr/>
              </p:nvGrpSpPr>
              <p:grpSpPr>
                <a:xfrm>
                  <a:off x="3416400" y="2737080"/>
                  <a:ext cx="964440" cy="619560"/>
                  <a:chOff x="3416400" y="2737080"/>
                  <a:chExt cx="964440" cy="619560"/>
                </a:xfrm>
              </p:grpSpPr>
              <p:sp>
                <p:nvSpPr>
                  <p:cNvPr id="724" name="CustomShape 113"/>
                  <p:cNvSpPr/>
                  <p:nvPr/>
                </p:nvSpPr>
                <p:spPr>
                  <a:xfrm>
                    <a:off x="3416400" y="283752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725" name="CustomShape 114"/>
                  <p:cNvSpPr/>
                  <p:nvPr/>
                </p:nvSpPr>
                <p:spPr>
                  <a:xfrm>
                    <a:off x="3461760" y="288756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26" name="CustomShape 115"/>
                  <p:cNvSpPr/>
                  <p:nvPr/>
                </p:nvSpPr>
                <p:spPr>
                  <a:xfrm>
                    <a:off x="3630240" y="288756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27" name="CustomShape 116"/>
                  <p:cNvSpPr/>
                  <p:nvPr/>
                </p:nvSpPr>
                <p:spPr>
                  <a:xfrm>
                    <a:off x="3798720" y="288756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28" name="CustomShape 117"/>
                  <p:cNvSpPr/>
                  <p:nvPr/>
                </p:nvSpPr>
                <p:spPr>
                  <a:xfrm>
                    <a:off x="4237560" y="288756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29" name="CustomShape 118"/>
                  <p:cNvSpPr/>
                  <p:nvPr/>
                </p:nvSpPr>
                <p:spPr>
                  <a:xfrm>
                    <a:off x="3791880" y="273708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grpSp>
              <p:nvGrpSpPr>
                <p:cNvPr id="730" name="Group 119"/>
                <p:cNvGrpSpPr/>
                <p:nvPr/>
              </p:nvGrpSpPr>
              <p:grpSpPr>
                <a:xfrm>
                  <a:off x="3209040" y="2923560"/>
                  <a:ext cx="964800" cy="619560"/>
                  <a:chOff x="3209040" y="2923560"/>
                  <a:chExt cx="964800" cy="619560"/>
                </a:xfrm>
              </p:grpSpPr>
              <p:sp>
                <p:nvSpPr>
                  <p:cNvPr id="731" name="CustomShape 120"/>
                  <p:cNvSpPr/>
                  <p:nvPr/>
                </p:nvSpPr>
                <p:spPr>
                  <a:xfrm>
                    <a:off x="3209040" y="302400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732" name="CustomShape 121"/>
                  <p:cNvSpPr/>
                  <p:nvPr/>
                </p:nvSpPr>
                <p:spPr>
                  <a:xfrm>
                    <a:off x="3254760" y="30740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33" name="CustomShape 122"/>
                  <p:cNvSpPr/>
                  <p:nvPr/>
                </p:nvSpPr>
                <p:spPr>
                  <a:xfrm>
                    <a:off x="3423240" y="30740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34" name="CustomShape 123"/>
                  <p:cNvSpPr/>
                  <p:nvPr/>
                </p:nvSpPr>
                <p:spPr>
                  <a:xfrm>
                    <a:off x="3591720" y="30740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35" name="CustomShape 124"/>
                  <p:cNvSpPr/>
                  <p:nvPr/>
                </p:nvSpPr>
                <p:spPr>
                  <a:xfrm>
                    <a:off x="4030560" y="30740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36" name="CustomShape 125"/>
                  <p:cNvSpPr/>
                  <p:nvPr/>
                </p:nvSpPr>
                <p:spPr>
                  <a:xfrm>
                    <a:off x="3584880" y="292356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sp>
              <p:nvSpPr>
                <p:cNvPr id="737" name="Line 126"/>
                <p:cNvSpPr/>
                <p:nvPr/>
              </p:nvSpPr>
              <p:spPr>
                <a:xfrm>
                  <a:off x="4686480" y="3106080"/>
                  <a:ext cx="168480" cy="360"/>
                </a:xfrm>
                <a:prstGeom prst="line">
                  <a:avLst/>
                </a:prstGeom>
                <a:ln w="38160">
                  <a:solidFill>
                    <a:srgbClr val="000000"/>
                  </a:solidFill>
                  <a:round/>
                </a:ln>
              </p:spPr>
              <p:style>
                <a:lnRef idx="0">
                  <a:scrgbClr r="0" g="0" b="0"/>
                </a:lnRef>
                <a:fillRef idx="0">
                  <a:scrgbClr r="0" g="0" b="0"/>
                </a:fillRef>
                <a:effectRef idx="0">
                  <a:scrgbClr r="0" g="0" b="0"/>
                </a:effectRef>
                <a:fontRef idx="minor"/>
              </p:style>
            </p:sp>
          </p:grpSp>
          <p:sp>
            <p:nvSpPr>
              <p:cNvPr id="738" name="Line 127"/>
              <p:cNvSpPr/>
              <p:nvPr/>
            </p:nvSpPr>
            <p:spPr>
              <a:xfrm flipV="1">
                <a:off x="4846320" y="1772280"/>
                <a:ext cx="1263240" cy="1344600"/>
              </a:xfrm>
              <a:prstGeom prst="line">
                <a:avLst/>
              </a:prstGeom>
              <a:ln w="38160">
                <a:solidFill>
                  <a:srgbClr val="000000"/>
                </a:solidFill>
                <a:round/>
              </a:ln>
            </p:spPr>
            <p:style>
              <a:lnRef idx="0">
                <a:scrgbClr r="0" g="0" b="0"/>
              </a:lnRef>
              <a:fillRef idx="0">
                <a:scrgbClr r="0" g="0" b="0"/>
              </a:fillRef>
              <a:effectRef idx="0">
                <a:scrgbClr r="0" g="0" b="0"/>
              </a:effectRef>
              <a:fontRef idx="minor"/>
            </p:style>
          </p:sp>
          <p:sp>
            <p:nvSpPr>
              <p:cNvPr id="739" name="CustomShape 128"/>
              <p:cNvSpPr/>
              <p:nvPr/>
            </p:nvSpPr>
            <p:spPr>
              <a:xfrm>
                <a:off x="6099120" y="2293920"/>
                <a:ext cx="1094040" cy="849240"/>
              </a:xfrm>
              <a:prstGeom prst="rect">
                <a:avLst/>
              </a:prstGeom>
              <a:solidFill>
                <a:srgbClr val="FFFFFF"/>
              </a:solidFill>
              <a:ln w="19080">
                <a:solidFill>
                  <a:srgbClr val="000000"/>
                </a:solidFill>
                <a:miter/>
              </a:ln>
            </p:spPr>
            <p:style>
              <a:lnRef idx="0">
                <a:scrgbClr r="0" g="0" b="0"/>
              </a:lnRef>
              <a:fillRef idx="0">
                <a:scrgbClr r="0" g="0" b="0"/>
              </a:fillRef>
              <a:effectRef idx="0">
                <a:scrgbClr r="0" g="0" b="0"/>
              </a:effectRef>
              <a:fontRef idx="minor"/>
            </p:style>
          </p:sp>
          <p:sp>
            <p:nvSpPr>
              <p:cNvPr id="740" name="CustomShape 129"/>
              <p:cNvSpPr/>
              <p:nvPr/>
            </p:nvSpPr>
            <p:spPr>
              <a:xfrm>
                <a:off x="6075000" y="2304720"/>
                <a:ext cx="1215360" cy="820800"/>
              </a:xfrm>
              <a:prstGeom prst="rect">
                <a:avLst/>
              </a:prstGeom>
              <a:noFill/>
              <a:ln w="38160">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spcBef>
                    <a:spcPts val="1199"/>
                  </a:spcBef>
                </a:pPr>
                <a:r>
                  <a:rPr lang="zh-CN" altLang="en-US" sz="2400" b="1" strike="noStrike" spc="-1" dirty="0">
                    <a:solidFill>
                      <a:srgbClr val="000000"/>
                    </a:solidFill>
                    <a:latin typeface="Trebuchet MS"/>
                    <a:ea typeface="DejaVu Sans"/>
                  </a:rPr>
                  <a:t>宿主（</a:t>
                </a:r>
                <a:r>
                  <a:rPr lang="en-US" altLang="zh-CN" sz="2400" b="1" strike="noStrike" spc="-1" dirty="0">
                    <a:solidFill>
                      <a:srgbClr val="000000"/>
                    </a:solidFill>
                    <a:latin typeface="Trebuchet MS"/>
                    <a:ea typeface="DejaVu Sans"/>
                  </a:rPr>
                  <a:t>Host</a:t>
                </a:r>
                <a:r>
                  <a:rPr lang="zh-CN" altLang="en-US" sz="2400" b="1" strike="noStrike" spc="-1" dirty="0">
                    <a:solidFill>
                      <a:srgbClr val="000000"/>
                    </a:solidFill>
                    <a:latin typeface="Trebuchet MS"/>
                    <a:ea typeface="DejaVu Sans"/>
                  </a:rPr>
                  <a:t>）</a:t>
                </a:r>
                <a:endParaRPr lang="en-US" sz="2400" b="0" strike="noStrike" spc="-1" dirty="0">
                  <a:latin typeface="Arial"/>
                </a:endParaRPr>
              </a:p>
            </p:txBody>
          </p:sp>
          <p:sp>
            <p:nvSpPr>
              <p:cNvPr id="741" name="Line 130"/>
              <p:cNvSpPr/>
              <p:nvPr/>
            </p:nvSpPr>
            <p:spPr>
              <a:xfrm>
                <a:off x="5362200" y="2557440"/>
                <a:ext cx="747360" cy="360"/>
              </a:xfrm>
              <a:prstGeom prst="line">
                <a:avLst/>
              </a:prstGeom>
              <a:ln w="38160">
                <a:solidFill>
                  <a:srgbClr val="000000"/>
                </a:solidFill>
                <a:round/>
              </a:ln>
            </p:spPr>
            <p:style>
              <a:lnRef idx="0">
                <a:scrgbClr r="0" g="0" b="0"/>
              </a:lnRef>
              <a:fillRef idx="0">
                <a:scrgbClr r="0" g="0" b="0"/>
              </a:fillRef>
              <a:effectRef idx="0">
                <a:scrgbClr r="0" g="0" b="0"/>
              </a:effectRef>
              <a:fontRef idx="minor"/>
            </p:style>
          </p:sp>
        </p:grpSp>
        <p:sp>
          <p:nvSpPr>
            <p:cNvPr id="742" name="CustomShape 131"/>
            <p:cNvSpPr/>
            <p:nvPr/>
          </p:nvSpPr>
          <p:spPr>
            <a:xfrm>
              <a:off x="705977" y="3999240"/>
              <a:ext cx="3905263" cy="69912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spcBef>
                  <a:spcPts val="1001"/>
                </a:spcBef>
              </a:pPr>
              <a:r>
                <a:rPr lang="zh-CN" altLang="en-US" sz="2000" b="1" strike="noStrike" spc="-1" dirty="0">
                  <a:solidFill>
                    <a:srgbClr val="000000"/>
                  </a:solidFill>
                  <a:latin typeface="Trebuchet MS"/>
                  <a:ea typeface="DejaVu Sans"/>
                </a:rPr>
                <a:t>计算单元（</a:t>
              </a:r>
              <a:r>
                <a:rPr lang="en-US" altLang="zh-CN" sz="2000" b="1" spc="-1" dirty="0">
                  <a:solidFill>
                    <a:srgbClr val="000000"/>
                  </a:solidFill>
                  <a:latin typeface="Trebuchet MS"/>
                </a:rPr>
                <a:t>Compute Unites</a:t>
              </a:r>
              <a:r>
                <a:rPr lang="zh-CN" altLang="en-US" sz="2000" b="1" spc="-1" dirty="0">
                  <a:solidFill>
                    <a:srgbClr val="000000"/>
                  </a:solidFill>
                  <a:latin typeface="Trebuchet MS"/>
                </a:rPr>
                <a:t>）</a:t>
              </a:r>
              <a:endParaRPr lang="en-US" sz="2000" b="0" strike="noStrike" spc="-1" dirty="0">
                <a:latin typeface="Arial"/>
              </a:endParaRPr>
            </a:p>
          </p:txBody>
        </p:sp>
        <p:sp>
          <p:nvSpPr>
            <p:cNvPr id="743" name="Line 132"/>
            <p:cNvSpPr/>
            <p:nvPr/>
          </p:nvSpPr>
          <p:spPr>
            <a:xfrm flipV="1">
              <a:off x="3245760" y="3515040"/>
              <a:ext cx="589680" cy="451800"/>
            </a:xfrm>
            <a:prstGeom prst="line">
              <a:avLst/>
            </a:prstGeom>
            <a:ln w="9360">
              <a:solidFill>
                <a:srgbClr val="000000"/>
              </a:solidFill>
              <a:round/>
            </a:ln>
          </p:spPr>
          <p:style>
            <a:lnRef idx="0">
              <a:scrgbClr r="0" g="0" b="0"/>
            </a:lnRef>
            <a:fillRef idx="0">
              <a:scrgbClr r="0" g="0" b="0"/>
            </a:fillRef>
            <a:effectRef idx="0">
              <a:scrgbClr r="0" g="0" b="0"/>
            </a:effectRef>
            <a:fontRef idx="minor"/>
          </p:style>
        </p:sp>
        <p:sp>
          <p:nvSpPr>
            <p:cNvPr id="744" name="Line 133"/>
            <p:cNvSpPr/>
            <p:nvPr/>
          </p:nvSpPr>
          <p:spPr>
            <a:xfrm flipH="1" flipV="1">
              <a:off x="4677840" y="3547440"/>
              <a:ext cx="757800" cy="268920"/>
            </a:xfrm>
            <a:prstGeom prst="line">
              <a:avLst/>
            </a:prstGeom>
            <a:ln w="9360">
              <a:solidFill>
                <a:srgbClr val="000000"/>
              </a:solidFill>
              <a:round/>
            </a:ln>
          </p:spPr>
          <p:style>
            <a:lnRef idx="0">
              <a:scrgbClr r="0" g="0" b="0"/>
            </a:lnRef>
            <a:fillRef idx="0">
              <a:scrgbClr r="0" g="0" b="0"/>
            </a:fillRef>
            <a:effectRef idx="0">
              <a:scrgbClr r="0" g="0" b="0"/>
            </a:effectRef>
            <a:fontRef idx="minor"/>
          </p:style>
        </p:sp>
        <p:sp>
          <p:nvSpPr>
            <p:cNvPr id="745" name="Line 134"/>
            <p:cNvSpPr/>
            <p:nvPr/>
          </p:nvSpPr>
          <p:spPr>
            <a:xfrm>
              <a:off x="2761560" y="2718720"/>
              <a:ext cx="515880" cy="635040"/>
            </a:xfrm>
            <a:prstGeom prst="line">
              <a:avLst/>
            </a:prstGeom>
            <a:ln w="9360">
              <a:solidFill>
                <a:srgbClr val="000000"/>
              </a:solidFill>
              <a:round/>
            </a:ln>
          </p:spPr>
          <p:style>
            <a:lnRef idx="0">
              <a:scrgbClr r="0" g="0" b="0"/>
            </a:lnRef>
            <a:fillRef idx="0">
              <a:scrgbClr r="0" g="0" b="0"/>
            </a:fillRef>
            <a:effectRef idx="0">
              <a:scrgbClr r="0" g="0" b="0"/>
            </a:effectRef>
            <a:fontRef idx="minor"/>
          </p:style>
        </p:sp>
      </p:gr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Function objects</a:t>
            </a:r>
            <a:endParaRPr lang="en-US" sz="4400" b="0" strike="noStrike" spc="-1">
              <a:latin typeface="Arial"/>
            </a:endParaRPr>
          </a:p>
        </p:txBody>
      </p:sp>
      <p:sp>
        <p:nvSpPr>
          <p:cNvPr id="2386"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Function application operator can be overloaded to define functor classes</a:t>
            </a:r>
            <a:endParaRPr lang="en-US" sz="3200" b="0" strike="noStrike" spc="-1">
              <a:latin typeface="Arial"/>
            </a:endParaRPr>
          </a:p>
          <a:p>
            <a:pPr>
              <a:lnSpc>
                <a:spcPct val="100000"/>
              </a:lnSpc>
              <a:spcBef>
                <a:spcPts val="641"/>
              </a:spcBef>
            </a:pPr>
            <a:endParaRPr lang="en-US" sz="3200" b="0" strike="noStrike" spc="-1">
              <a:latin typeface="Arial"/>
            </a:endParaRPr>
          </a:p>
          <a:p>
            <a:pPr>
              <a:lnSpc>
                <a:spcPct val="100000"/>
              </a:lnSpc>
              <a:spcBef>
                <a:spcPts val="439"/>
              </a:spcBef>
            </a:pPr>
            <a:r>
              <a:rPr lang="en-US" sz="2200" b="0" strike="noStrike" spc="-1">
                <a:solidFill>
                  <a:srgbClr val="000000"/>
                </a:solidFill>
                <a:latin typeface="Letter Gothic Std"/>
              </a:rPr>
              <a:t>   </a:t>
            </a:r>
            <a:r>
              <a:rPr lang="en-US" sz="2200" b="1" strike="noStrike" spc="-1">
                <a:solidFill>
                  <a:srgbClr val="C0504D"/>
                </a:solidFill>
                <a:latin typeface="Courier New Bold"/>
              </a:rPr>
              <a:t>struct </a:t>
            </a:r>
            <a:r>
              <a:rPr lang="en-US" sz="2200" b="1" strike="noStrike" spc="-1">
                <a:solidFill>
                  <a:srgbClr val="000000"/>
                </a:solidFill>
                <a:latin typeface="Courier New Bold"/>
              </a:rPr>
              <a:t>Functor</a:t>
            </a:r>
            <a:endParaRPr lang="en-US" sz="2200" b="0" strike="noStrike" spc="-1">
              <a:latin typeface="Arial"/>
            </a:endParaRPr>
          </a:p>
          <a:p>
            <a:pPr>
              <a:lnSpc>
                <a:spcPct val="100000"/>
              </a:lnSpc>
              <a:spcBef>
                <a:spcPts val="439"/>
              </a:spcBef>
            </a:pPr>
            <a:r>
              <a:rPr lang="en-US" sz="2200" b="1" strike="noStrike" spc="-1">
                <a:solidFill>
                  <a:srgbClr val="000000"/>
                </a:solidFill>
                <a:latin typeface="Courier New Bold"/>
              </a:rPr>
              <a:t>   {</a:t>
            </a:r>
            <a:endParaRPr lang="en-US" sz="2200" b="0" strike="noStrike" spc="-1">
              <a:latin typeface="Arial"/>
            </a:endParaRPr>
          </a:p>
          <a:p>
            <a:pPr>
              <a:lnSpc>
                <a:spcPct val="100000"/>
              </a:lnSpc>
              <a:spcBef>
                <a:spcPts val="439"/>
              </a:spcBef>
            </a:pPr>
            <a:r>
              <a:rPr lang="en-US" sz="2200" b="1" strike="noStrike" spc="-1">
                <a:solidFill>
                  <a:srgbClr val="000000"/>
                </a:solidFill>
                <a:latin typeface="Courier New Bold"/>
              </a:rPr>
              <a:t>       </a:t>
            </a:r>
            <a:r>
              <a:rPr lang="en-US" sz="2200" b="1" strike="noStrike" spc="-1">
                <a:solidFill>
                  <a:srgbClr val="17375E"/>
                </a:solidFill>
                <a:latin typeface="Courier New Bold"/>
              </a:rPr>
              <a:t>int </a:t>
            </a:r>
            <a:r>
              <a:rPr lang="en-US" sz="2200" b="1" strike="noStrike" spc="-1">
                <a:solidFill>
                  <a:srgbClr val="4F81BD"/>
                </a:solidFill>
                <a:latin typeface="Courier New Bold"/>
              </a:rPr>
              <a:t>operator</a:t>
            </a:r>
            <a:r>
              <a:rPr lang="en-US" sz="2200" b="1" strike="noStrike" spc="-1">
                <a:solidFill>
                  <a:srgbClr val="000000"/>
                </a:solidFill>
                <a:latin typeface="Courier New Bold"/>
              </a:rPr>
              <a:t>() (</a:t>
            </a:r>
            <a:r>
              <a:rPr lang="en-US" sz="2200" b="1" strike="noStrike" spc="-1">
                <a:solidFill>
                  <a:srgbClr val="17375E"/>
                </a:solidFill>
                <a:latin typeface="Courier New Bold"/>
              </a:rPr>
              <a:t>int </a:t>
            </a:r>
            <a:r>
              <a:rPr lang="en-US" sz="2200" b="1" strike="noStrike" spc="-1">
                <a:solidFill>
                  <a:srgbClr val="000000"/>
                </a:solidFill>
                <a:latin typeface="Courier New Bold"/>
              </a:rPr>
              <a:t>x) { </a:t>
            </a:r>
            <a:r>
              <a:rPr lang="en-US" sz="2200" b="1" strike="noStrike" spc="-1">
                <a:solidFill>
                  <a:srgbClr val="C0504D"/>
                </a:solidFill>
                <a:latin typeface="Courier New Bold"/>
              </a:rPr>
              <a:t>return</a:t>
            </a:r>
            <a:r>
              <a:rPr lang="en-US" sz="2200" b="1" strike="noStrike" spc="-1">
                <a:solidFill>
                  <a:srgbClr val="000000"/>
                </a:solidFill>
                <a:latin typeface="Courier New Bold"/>
              </a:rPr>
              <a:t> x*x; }</a:t>
            </a:r>
            <a:endParaRPr lang="en-US" sz="2200" b="0" strike="noStrike" spc="-1">
              <a:latin typeface="Arial"/>
            </a:endParaRPr>
          </a:p>
          <a:p>
            <a:pPr>
              <a:lnSpc>
                <a:spcPct val="100000"/>
              </a:lnSpc>
              <a:spcBef>
                <a:spcPts val="439"/>
              </a:spcBef>
            </a:pPr>
            <a:r>
              <a:rPr lang="en-US" sz="2200" b="1" strike="noStrike" spc="-1">
                <a:solidFill>
                  <a:srgbClr val="000000"/>
                </a:solidFill>
                <a:latin typeface="Courier New Bold"/>
              </a:rPr>
              <a:t>   };</a:t>
            </a:r>
            <a:endParaRPr lang="en-US" sz="2200" b="0" strike="noStrike" spc="-1">
              <a:latin typeface="Arial"/>
            </a:endParaRPr>
          </a:p>
          <a:p>
            <a:pPr>
              <a:lnSpc>
                <a:spcPct val="100000"/>
              </a:lnSpc>
              <a:spcBef>
                <a:spcPts val="439"/>
              </a:spcBef>
            </a:pPr>
            <a:r>
              <a:rPr lang="en-US" sz="2200" b="1" strike="noStrike" spc="-1">
                <a:solidFill>
                  <a:srgbClr val="000000"/>
                </a:solidFill>
                <a:latin typeface="Courier New Bold"/>
              </a:rPr>
              <a:t>   // create an object of type Functor</a:t>
            </a:r>
            <a:endParaRPr lang="en-US" sz="2200" b="0" strike="noStrike" spc="-1">
              <a:latin typeface="Arial"/>
            </a:endParaRPr>
          </a:p>
          <a:p>
            <a:pPr>
              <a:lnSpc>
                <a:spcPct val="100000"/>
              </a:lnSpc>
              <a:spcBef>
                <a:spcPts val="439"/>
              </a:spcBef>
            </a:pPr>
            <a:r>
              <a:rPr lang="en-US" sz="2200" b="1" strike="noStrike" spc="-1">
                <a:solidFill>
                  <a:srgbClr val="000000"/>
                </a:solidFill>
                <a:latin typeface="Courier New Bold"/>
              </a:rPr>
              <a:t>   Functor f();</a:t>
            </a:r>
            <a:endParaRPr lang="en-US" sz="2200" b="0" strike="noStrike" spc="-1">
              <a:latin typeface="Arial"/>
            </a:endParaRPr>
          </a:p>
          <a:p>
            <a:pPr>
              <a:lnSpc>
                <a:spcPct val="100000"/>
              </a:lnSpc>
              <a:spcBef>
                <a:spcPts val="439"/>
              </a:spcBef>
            </a:pPr>
            <a:r>
              <a:rPr lang="en-US" sz="2200" b="1" strike="noStrike" spc="-1">
                <a:solidFill>
                  <a:srgbClr val="17375E"/>
                </a:solidFill>
                <a:latin typeface="Courier New Bold"/>
              </a:rPr>
              <a:t>   int </a:t>
            </a:r>
            <a:r>
              <a:rPr lang="en-US" sz="2200" b="1" strike="noStrike" spc="-1">
                <a:solidFill>
                  <a:srgbClr val="000000"/>
                </a:solidFill>
                <a:latin typeface="Courier New Bold"/>
              </a:rPr>
              <a:t>value = f(10); // call the operator()</a:t>
            </a:r>
            <a:endParaRPr lang="en-US" sz="2200" b="0" strike="noStrike" spc="-1">
              <a:latin typeface="Arial"/>
            </a:endParaRPr>
          </a:p>
          <a:p>
            <a:pPr>
              <a:lnSpc>
                <a:spcPct val="100000"/>
              </a:lnSpc>
              <a:spcBef>
                <a:spcPts val="641"/>
              </a:spcBef>
            </a:pPr>
            <a:endParaRPr lang="en-US" sz="2200" b="0" strike="noStrike" spc="-1">
              <a:latin typeface="Arial"/>
            </a:endParaRPr>
          </a:p>
        </p:txBody>
      </p:sp>
    </p:spTree>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7"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Template functions</a:t>
            </a:r>
            <a:endParaRPr lang="en-US" sz="4400" b="0" strike="noStrike" spc="-1">
              <a:latin typeface="Arial"/>
            </a:endParaRPr>
          </a:p>
        </p:txBody>
      </p:sp>
      <p:sp>
        <p:nvSpPr>
          <p:cNvPr id="2388" name="CustomShape 2"/>
          <p:cNvSpPr/>
          <p:nvPr/>
        </p:nvSpPr>
        <p:spPr>
          <a:xfrm>
            <a:off x="179640" y="1600200"/>
            <a:ext cx="8784360" cy="4996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1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Don’t want to write the same function many times for different types?</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Templates allow functions to be parameterized with a type(s).</a:t>
            </a:r>
            <a:endParaRPr lang="en-US" sz="3200" b="0" strike="noStrike" spc="-1">
              <a:latin typeface="Arial"/>
            </a:endParaRPr>
          </a:p>
          <a:p>
            <a:pPr>
              <a:lnSpc>
                <a:spcPct val="100000"/>
              </a:lnSpc>
              <a:spcBef>
                <a:spcPts val="479"/>
              </a:spcBef>
            </a:pPr>
            <a:r>
              <a:rPr lang="en-US" sz="2400" b="0" strike="noStrike" spc="-1">
                <a:solidFill>
                  <a:srgbClr val="000000"/>
                </a:solidFill>
                <a:latin typeface="Letter Gothic Std"/>
              </a:rPr>
              <a:t> </a:t>
            </a:r>
            <a:endParaRPr lang="en-US" sz="2400" b="0" strike="noStrike" spc="-1">
              <a:latin typeface="Arial"/>
            </a:endParaRPr>
          </a:p>
          <a:p>
            <a:pPr>
              <a:lnSpc>
                <a:spcPct val="100000"/>
              </a:lnSpc>
              <a:spcBef>
                <a:spcPts val="479"/>
              </a:spcBef>
            </a:pPr>
            <a:r>
              <a:rPr lang="en-US" sz="2400" b="1" strike="noStrike" spc="-1">
                <a:solidFill>
                  <a:srgbClr val="17375E"/>
                </a:solidFill>
                <a:latin typeface="Courier New Bold"/>
              </a:rPr>
              <a:t>template</a:t>
            </a:r>
            <a:r>
              <a:rPr lang="en-US" sz="2400" b="1" strike="noStrike" spc="-1">
                <a:solidFill>
                  <a:srgbClr val="000000"/>
                </a:solidFill>
                <a:latin typeface="Courier New Bold"/>
              </a:rPr>
              <a:t>&lt;</a:t>
            </a:r>
            <a:r>
              <a:rPr lang="en-US" sz="2400" b="1" strike="noStrike" spc="-1">
                <a:solidFill>
                  <a:srgbClr val="C0504D"/>
                </a:solidFill>
                <a:latin typeface="Courier New Bold"/>
              </a:rPr>
              <a:t>typename </a:t>
            </a:r>
            <a:r>
              <a:rPr lang="en-US" sz="2400" b="1" strike="noStrike" spc="-1">
                <a:solidFill>
                  <a:srgbClr val="000000"/>
                </a:solidFill>
                <a:latin typeface="Courier New Bold"/>
              </a:rPr>
              <a:t>T&gt;</a:t>
            </a:r>
            <a:endParaRPr lang="en-US" sz="2400" b="0" strike="noStrike" spc="-1">
              <a:latin typeface="Arial"/>
            </a:endParaRPr>
          </a:p>
          <a:p>
            <a:pPr>
              <a:lnSpc>
                <a:spcPct val="100000"/>
              </a:lnSpc>
              <a:spcBef>
                <a:spcPts val="479"/>
              </a:spcBef>
            </a:pPr>
            <a:r>
              <a:rPr lang="en-US" sz="2400" b="1" strike="noStrike" spc="-1">
                <a:solidFill>
                  <a:srgbClr val="000000"/>
                </a:solidFill>
                <a:latin typeface="Courier New Bold"/>
              </a:rPr>
              <a:t>    T </a:t>
            </a:r>
            <a:r>
              <a:rPr lang="en-US" sz="2400" b="1" strike="noStrike" spc="-1">
                <a:solidFill>
                  <a:srgbClr val="4F81BD"/>
                </a:solidFill>
                <a:latin typeface="Courier New Bold"/>
              </a:rPr>
              <a:t>add</a:t>
            </a:r>
            <a:r>
              <a:rPr lang="en-US" sz="2400" b="1" strike="noStrike" spc="-1">
                <a:solidFill>
                  <a:srgbClr val="000000"/>
                </a:solidFill>
                <a:latin typeface="Courier New Bold"/>
              </a:rPr>
              <a:t>(T x, T y) { </a:t>
            </a:r>
            <a:r>
              <a:rPr lang="en-US" sz="2400" b="1" strike="noStrike" spc="-1">
                <a:solidFill>
                  <a:srgbClr val="C0504D"/>
                </a:solidFill>
                <a:latin typeface="Courier New Bold"/>
              </a:rPr>
              <a:t>return</a:t>
            </a:r>
            <a:r>
              <a:rPr lang="en-US" sz="2400" b="1" strike="noStrike" spc="-1">
                <a:solidFill>
                  <a:srgbClr val="000000"/>
                </a:solidFill>
                <a:latin typeface="Courier New Bold"/>
              </a:rPr>
              <a:t> x+y; }</a:t>
            </a:r>
            <a:endParaRPr lang="en-US" sz="2400" b="0" strike="noStrike" spc="-1">
              <a:latin typeface="Arial"/>
            </a:endParaRPr>
          </a:p>
          <a:p>
            <a:pPr>
              <a:lnSpc>
                <a:spcPct val="100000"/>
              </a:lnSpc>
              <a:spcBef>
                <a:spcPts val="479"/>
              </a:spcBef>
            </a:pPr>
            <a:endParaRPr lang="en-US" sz="2400" b="0" strike="noStrike" spc="-1">
              <a:latin typeface="Arial"/>
            </a:endParaRPr>
          </a:p>
          <a:p>
            <a:pPr>
              <a:lnSpc>
                <a:spcPct val="100000"/>
              </a:lnSpc>
              <a:spcBef>
                <a:spcPts val="479"/>
              </a:spcBef>
            </a:pPr>
            <a:r>
              <a:rPr lang="en-US" sz="2400" b="1" strike="noStrike" spc="-1">
                <a:solidFill>
                  <a:srgbClr val="000000"/>
                </a:solidFill>
                <a:latin typeface="Courier New Bold"/>
              </a:rPr>
              <a:t>    </a:t>
            </a:r>
            <a:r>
              <a:rPr lang="en-US" sz="2400" b="1" strike="noStrike" spc="-1">
                <a:solidFill>
                  <a:srgbClr val="17375E"/>
                </a:solidFill>
                <a:latin typeface="Courier New Bold"/>
              </a:rPr>
              <a:t>float</a:t>
            </a:r>
            <a:r>
              <a:rPr lang="en-US" sz="2400" b="1" strike="noStrike" spc="-1">
                <a:solidFill>
                  <a:srgbClr val="000000"/>
                </a:solidFill>
                <a:latin typeface="Courier New Bold"/>
              </a:rPr>
              <a:t>  f = </a:t>
            </a:r>
            <a:r>
              <a:rPr lang="en-US" sz="2400" b="1" strike="noStrike" spc="-1">
                <a:solidFill>
                  <a:srgbClr val="4F81BD"/>
                </a:solidFill>
                <a:latin typeface="Courier New Bold"/>
              </a:rPr>
              <a:t>add</a:t>
            </a:r>
            <a:r>
              <a:rPr lang="en-US" sz="2400" b="1" strike="noStrike" spc="-1">
                <a:solidFill>
                  <a:srgbClr val="000000"/>
                </a:solidFill>
                <a:latin typeface="Courier New Bold"/>
              </a:rPr>
              <a:t>&lt;</a:t>
            </a:r>
            <a:r>
              <a:rPr lang="en-US" sz="2400" b="1" strike="noStrike" spc="-1">
                <a:solidFill>
                  <a:srgbClr val="17375E"/>
                </a:solidFill>
                <a:latin typeface="Courier New Bold"/>
              </a:rPr>
              <a:t>float</a:t>
            </a:r>
            <a:r>
              <a:rPr lang="en-US" sz="2400" b="1" strike="noStrike" spc="-1">
                <a:solidFill>
                  <a:srgbClr val="000000"/>
                </a:solidFill>
                <a:latin typeface="Courier New Bold"/>
              </a:rPr>
              <a:t>&gt;(10.4f, 5.0f); // float version</a:t>
            </a:r>
            <a:endParaRPr lang="en-US" sz="2400" b="0" strike="noStrike" spc="-1">
              <a:latin typeface="Arial"/>
            </a:endParaRPr>
          </a:p>
          <a:p>
            <a:pPr>
              <a:lnSpc>
                <a:spcPct val="100000"/>
              </a:lnSpc>
              <a:spcBef>
                <a:spcPts val="479"/>
              </a:spcBef>
            </a:pPr>
            <a:r>
              <a:rPr lang="en-US" sz="2400" b="1" strike="noStrike" spc="-1">
                <a:solidFill>
                  <a:srgbClr val="000000"/>
                </a:solidFill>
                <a:latin typeface="Courier New Bold"/>
              </a:rPr>
              <a:t>    </a:t>
            </a:r>
            <a:r>
              <a:rPr lang="en-US" sz="2400" b="1" strike="noStrike" spc="-1">
                <a:solidFill>
                  <a:srgbClr val="17375E"/>
                </a:solidFill>
                <a:latin typeface="Courier New Bold"/>
              </a:rPr>
              <a:t>int </a:t>
            </a:r>
            <a:r>
              <a:rPr lang="en-US" sz="2400" b="1" strike="noStrike" spc="-1">
                <a:solidFill>
                  <a:srgbClr val="000000"/>
                </a:solidFill>
                <a:latin typeface="Courier New Bold"/>
              </a:rPr>
              <a:t>i = </a:t>
            </a:r>
            <a:r>
              <a:rPr lang="en-US" sz="2400" b="1" strike="noStrike" spc="-1">
                <a:solidFill>
                  <a:srgbClr val="4F81BD"/>
                </a:solidFill>
                <a:latin typeface="Courier New Bold"/>
              </a:rPr>
              <a:t>add</a:t>
            </a:r>
            <a:r>
              <a:rPr lang="en-US" sz="2400" b="1" strike="noStrike" spc="-1">
                <a:solidFill>
                  <a:srgbClr val="000000"/>
                </a:solidFill>
                <a:latin typeface="Courier New Bold"/>
              </a:rPr>
              <a:t>&lt;</a:t>
            </a:r>
            <a:r>
              <a:rPr lang="en-US" sz="2400" b="1" strike="noStrike" spc="-1">
                <a:solidFill>
                  <a:srgbClr val="17375E"/>
                </a:solidFill>
                <a:latin typeface="Courier New Bold"/>
              </a:rPr>
              <a:t>int</a:t>
            </a:r>
            <a:r>
              <a:rPr lang="en-US" sz="2400" b="1" strike="noStrike" spc="-1">
                <a:solidFill>
                  <a:srgbClr val="000000"/>
                </a:solidFill>
                <a:latin typeface="Courier New Bold"/>
              </a:rPr>
              <a:t>&gt;(100,20);           // int version</a:t>
            </a:r>
            <a:endParaRPr lang="en-US" sz="2400" b="0" strike="noStrike" spc="-1">
              <a:latin typeface="Arial"/>
            </a:endParaRPr>
          </a:p>
          <a:p>
            <a:pPr>
              <a:lnSpc>
                <a:spcPct val="100000"/>
              </a:lnSpc>
              <a:spcBef>
                <a:spcPts val="641"/>
              </a:spcBef>
            </a:pPr>
            <a:endParaRPr lang="en-US" sz="24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You can use the templatized type, T, inside the template function</a:t>
            </a:r>
            <a:endParaRPr lang="en-US" sz="3200" b="0" strike="noStrike" spc="-1">
              <a:latin typeface="Arial"/>
            </a:endParaRPr>
          </a:p>
          <a:p>
            <a:pPr>
              <a:lnSpc>
                <a:spcPct val="100000"/>
              </a:lnSpc>
              <a:spcBef>
                <a:spcPts val="641"/>
              </a:spcBef>
            </a:pPr>
            <a:endParaRPr lang="en-US" sz="3200" b="0" strike="noStrike" spc="-1">
              <a:latin typeface="Arial"/>
            </a:endParaRPr>
          </a:p>
        </p:txBody>
      </p:sp>
    </p:spTree>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9"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Template classes</a:t>
            </a:r>
            <a:endParaRPr lang="en-US" sz="4400" b="0" strike="noStrike" spc="-1">
              <a:latin typeface="Arial"/>
            </a:endParaRPr>
          </a:p>
        </p:txBody>
      </p:sp>
      <p:sp>
        <p:nvSpPr>
          <p:cNvPr id="2390" name="CustomShape 2"/>
          <p:cNvSpPr/>
          <p:nvPr/>
        </p:nvSpPr>
        <p:spPr>
          <a:xfrm>
            <a:off x="251640" y="1600200"/>
            <a:ext cx="8640360" cy="5212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1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Don’t want to write the same class many times for different types?</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Templates allow class to be parameterized with a type(s) too.</a:t>
            </a:r>
            <a:endParaRPr lang="en-US" sz="3200" b="0" strike="noStrike" spc="-1">
              <a:latin typeface="Arial"/>
            </a:endParaRPr>
          </a:p>
          <a:p>
            <a:pPr marL="399960">
              <a:lnSpc>
                <a:spcPct val="100000"/>
              </a:lnSpc>
              <a:spcBef>
                <a:spcPts val="519"/>
              </a:spcBef>
            </a:pPr>
            <a:br/>
            <a:r>
              <a:rPr lang="en-US" sz="2600" b="1" strike="noStrike" spc="-1">
                <a:solidFill>
                  <a:srgbClr val="17375E"/>
                </a:solidFill>
                <a:latin typeface="Courier New Bold"/>
              </a:rPr>
              <a:t>template</a:t>
            </a:r>
            <a:r>
              <a:rPr lang="en-US" sz="2600" b="1" strike="noStrike" spc="-1">
                <a:solidFill>
                  <a:srgbClr val="000000"/>
                </a:solidFill>
                <a:latin typeface="Courier New Bold"/>
              </a:rPr>
              <a:t> &lt;</a:t>
            </a:r>
            <a:r>
              <a:rPr lang="en-US" sz="2600" b="1" strike="noStrike" spc="-1">
                <a:solidFill>
                  <a:srgbClr val="C0504D"/>
                </a:solidFill>
                <a:latin typeface="Courier New Bold"/>
              </a:rPr>
              <a:t>typename </a:t>
            </a:r>
            <a:r>
              <a:rPr lang="en-US" sz="2600" b="1" strike="noStrike" spc="-1">
                <a:solidFill>
                  <a:srgbClr val="000000"/>
                </a:solidFill>
                <a:latin typeface="Courier New Bold"/>
              </a:rPr>
              <a:t>T&gt;</a:t>
            </a:r>
            <a:endParaRPr lang="en-US" sz="2600" b="0" strike="noStrike" spc="-1">
              <a:latin typeface="Arial"/>
            </a:endParaRPr>
          </a:p>
          <a:p>
            <a:pPr marL="399960">
              <a:lnSpc>
                <a:spcPct val="100000"/>
              </a:lnSpc>
              <a:spcBef>
                <a:spcPts val="519"/>
              </a:spcBef>
            </a:pPr>
            <a:r>
              <a:rPr lang="en-US" sz="2600" b="1" strike="noStrike" spc="-1">
                <a:solidFill>
                  <a:srgbClr val="000000"/>
                </a:solidFill>
                <a:latin typeface="Courier New Bold"/>
              </a:rPr>
              <a:t>    </a:t>
            </a:r>
            <a:r>
              <a:rPr lang="en-US" sz="2600" b="1" strike="noStrike" spc="-1">
                <a:solidFill>
                  <a:srgbClr val="17375E"/>
                </a:solidFill>
                <a:latin typeface="Courier New Bold"/>
              </a:rPr>
              <a:t>class</a:t>
            </a:r>
            <a:r>
              <a:rPr lang="en-US" sz="2600" b="1" strike="noStrike" spc="-1">
                <a:solidFill>
                  <a:srgbClr val="000000"/>
                </a:solidFill>
                <a:latin typeface="Courier New Bold"/>
              </a:rPr>
              <a:t> Square</a:t>
            </a:r>
            <a:endParaRPr lang="en-US" sz="2600" b="0" strike="noStrike" spc="-1">
              <a:latin typeface="Arial"/>
            </a:endParaRPr>
          </a:p>
          <a:p>
            <a:pPr marL="399960">
              <a:lnSpc>
                <a:spcPct val="100000"/>
              </a:lnSpc>
              <a:spcBef>
                <a:spcPts val="519"/>
              </a:spcBef>
            </a:pPr>
            <a:r>
              <a:rPr lang="en-US" sz="2600" b="1" strike="noStrike" spc="-1">
                <a:solidFill>
                  <a:srgbClr val="000000"/>
                </a:solidFill>
                <a:latin typeface="Courier New Bold"/>
              </a:rPr>
              <a:t>    {</a:t>
            </a:r>
            <a:endParaRPr lang="en-US" sz="2600" b="0" strike="noStrike" spc="-1">
              <a:latin typeface="Arial"/>
            </a:endParaRPr>
          </a:p>
          <a:p>
            <a:pPr marL="399960">
              <a:lnSpc>
                <a:spcPct val="100000"/>
              </a:lnSpc>
              <a:spcBef>
                <a:spcPts val="519"/>
              </a:spcBef>
            </a:pPr>
            <a:r>
              <a:rPr lang="en-US" sz="2600" b="1" strike="noStrike" spc="-1">
                <a:solidFill>
                  <a:srgbClr val="000000"/>
                </a:solidFill>
                <a:latin typeface="Courier New Bold"/>
              </a:rPr>
              <a:t>        T </a:t>
            </a:r>
            <a:r>
              <a:rPr lang="en-US" sz="2600" b="1" strike="noStrike" spc="-1">
                <a:solidFill>
                  <a:srgbClr val="4F81BD"/>
                </a:solidFill>
                <a:latin typeface="Courier New Bold"/>
              </a:rPr>
              <a:t>operator</a:t>
            </a:r>
            <a:r>
              <a:rPr lang="en-US" sz="2600" b="1" strike="noStrike" spc="-1">
                <a:solidFill>
                  <a:srgbClr val="000000"/>
                </a:solidFill>
                <a:latin typeface="Courier New Bold"/>
              </a:rPr>
              <a:t>() (T x) { </a:t>
            </a:r>
            <a:r>
              <a:rPr lang="en-US" sz="2600" b="1" strike="noStrike" spc="-1">
                <a:solidFill>
                  <a:srgbClr val="C0504D"/>
                </a:solidFill>
                <a:latin typeface="Courier New Bold"/>
              </a:rPr>
              <a:t>return </a:t>
            </a:r>
            <a:r>
              <a:rPr lang="en-US" sz="2600" b="1" strike="noStrike" spc="-1">
                <a:solidFill>
                  <a:srgbClr val="000000"/>
                </a:solidFill>
                <a:latin typeface="Courier New Bold"/>
              </a:rPr>
              <a:t>x*x; }</a:t>
            </a:r>
            <a:endParaRPr lang="en-US" sz="2600" b="0" strike="noStrike" spc="-1">
              <a:latin typeface="Arial"/>
            </a:endParaRPr>
          </a:p>
          <a:p>
            <a:pPr marL="399960">
              <a:lnSpc>
                <a:spcPct val="100000"/>
              </a:lnSpc>
              <a:spcBef>
                <a:spcPts val="519"/>
              </a:spcBef>
            </a:pPr>
            <a:r>
              <a:rPr lang="en-US" sz="2600" b="1" strike="noStrike" spc="-1">
                <a:solidFill>
                  <a:srgbClr val="000000"/>
                </a:solidFill>
                <a:latin typeface="Courier New Bold"/>
              </a:rPr>
              <a:t>    };</a:t>
            </a:r>
            <a:endParaRPr lang="en-US" sz="2600" b="0" strike="noStrike" spc="-1">
              <a:latin typeface="Arial"/>
            </a:endParaRPr>
          </a:p>
          <a:p>
            <a:pPr marL="399960">
              <a:lnSpc>
                <a:spcPct val="100000"/>
              </a:lnSpc>
              <a:spcBef>
                <a:spcPts val="519"/>
              </a:spcBef>
            </a:pPr>
            <a:r>
              <a:rPr lang="en-US" sz="2600" b="1" strike="noStrike" spc="-1">
                <a:solidFill>
                  <a:srgbClr val="000000"/>
                </a:solidFill>
                <a:latin typeface="Courier New Bold"/>
              </a:rPr>
              <a:t>    Square&lt;</a:t>
            </a:r>
            <a:r>
              <a:rPr lang="en-US" sz="2600" b="1" strike="noStrike" spc="-1">
                <a:solidFill>
                  <a:srgbClr val="17375E"/>
                </a:solidFill>
                <a:latin typeface="Courier New Bold"/>
              </a:rPr>
              <a:t>int</a:t>
            </a:r>
            <a:r>
              <a:rPr lang="en-US" sz="2600" b="1" strike="noStrike" spc="-1">
                <a:solidFill>
                  <a:srgbClr val="000000"/>
                </a:solidFill>
                <a:latin typeface="Courier New Bold"/>
              </a:rPr>
              <a:t>&gt; f_int(); </a:t>
            </a:r>
            <a:endParaRPr lang="en-US" sz="2600" b="0" strike="noStrike" spc="-1">
              <a:latin typeface="Arial"/>
            </a:endParaRPr>
          </a:p>
          <a:p>
            <a:pPr marL="399960">
              <a:lnSpc>
                <a:spcPct val="100000"/>
              </a:lnSpc>
              <a:spcBef>
                <a:spcPts val="519"/>
              </a:spcBef>
            </a:pPr>
            <a:r>
              <a:rPr lang="en-US" sz="2600" b="1" strike="noStrike" spc="-1">
                <a:solidFill>
                  <a:srgbClr val="000000"/>
                </a:solidFill>
                <a:latin typeface="Courier New Bold"/>
              </a:rPr>
              <a:t>    </a:t>
            </a:r>
            <a:r>
              <a:rPr lang="en-US" sz="2600" b="1" strike="noStrike" spc="-1">
                <a:solidFill>
                  <a:srgbClr val="17375E"/>
                </a:solidFill>
                <a:latin typeface="Courier New Bold"/>
              </a:rPr>
              <a:t>int </a:t>
            </a:r>
            <a:r>
              <a:rPr lang="en-US" sz="2600" b="1" strike="noStrike" spc="-1">
                <a:solidFill>
                  <a:srgbClr val="000000"/>
                </a:solidFill>
                <a:latin typeface="Courier New Bold"/>
              </a:rPr>
              <a:t>value = </a:t>
            </a:r>
            <a:r>
              <a:rPr lang="en-US" sz="2600" b="1" strike="noStrike" spc="-1">
                <a:solidFill>
                  <a:srgbClr val="4F81BD"/>
                </a:solidFill>
                <a:latin typeface="Courier New Bold"/>
              </a:rPr>
              <a:t>f_int</a:t>
            </a:r>
            <a:r>
              <a:rPr lang="en-US" sz="2600" b="1" strike="noStrike" spc="-1">
                <a:solidFill>
                  <a:srgbClr val="000000"/>
                </a:solidFill>
                <a:latin typeface="Courier New Bold"/>
              </a:rPr>
              <a:t>(10); </a:t>
            </a:r>
            <a:endParaRPr lang="en-US" sz="2600" b="0" strike="noStrike" spc="-1">
              <a:latin typeface="Arial"/>
            </a:endParaRPr>
          </a:p>
          <a:p>
            <a:pPr marL="399960">
              <a:lnSpc>
                <a:spcPct val="100000"/>
              </a:lnSpc>
              <a:spcBef>
                <a:spcPts val="641"/>
              </a:spcBef>
            </a:pPr>
            <a:endParaRPr lang="en-US" sz="2600" b="0" strike="noStrike" spc="-1">
              <a:latin typeface="Arial"/>
            </a:endParaRPr>
          </a:p>
          <a:p>
            <a:pPr marL="399960">
              <a:lnSpc>
                <a:spcPct val="100000"/>
              </a:lnSpc>
              <a:spcBef>
                <a:spcPts val="641"/>
              </a:spcBef>
            </a:pPr>
            <a:endParaRPr lang="en-US" sz="2600" b="0" strike="noStrike" spc="-1">
              <a:latin typeface="Arial"/>
            </a:endParaRPr>
          </a:p>
          <a:p>
            <a:pPr marL="399960">
              <a:lnSpc>
                <a:spcPct val="100000"/>
              </a:lnSpc>
              <a:spcBef>
                <a:spcPts val="641"/>
              </a:spcBef>
            </a:pPr>
            <a:endParaRPr lang="en-US" sz="2600" b="0" strike="noStrike" spc="-1">
              <a:latin typeface="Arial"/>
            </a:endParaRPr>
          </a:p>
          <a:p>
            <a:pPr marL="399960">
              <a:lnSpc>
                <a:spcPct val="100000"/>
              </a:lnSpc>
              <a:spcBef>
                <a:spcPts val="641"/>
              </a:spcBef>
            </a:pPr>
            <a:endParaRPr lang="en-US" sz="2600" b="0" strike="noStrike" spc="-1">
              <a:latin typeface="Arial"/>
            </a:endParaRPr>
          </a:p>
          <a:p>
            <a:pPr marL="399960">
              <a:lnSpc>
                <a:spcPct val="100000"/>
              </a:lnSpc>
              <a:spcBef>
                <a:spcPts val="641"/>
              </a:spcBef>
            </a:pPr>
            <a:endParaRPr lang="en-US" sz="2600" b="0" strike="noStrike" spc="-1">
              <a:latin typeface="Arial"/>
            </a:endParaRPr>
          </a:p>
        </p:txBody>
      </p:sp>
    </p:spTree>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1"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lnSpcReduction="20000"/>
          </a:bodyPr>
          <a:lstStyle/>
          <a:p>
            <a:pPr algn="ctr">
              <a:lnSpc>
                <a:spcPct val="100000"/>
              </a:lnSpc>
            </a:pPr>
            <a:r>
              <a:rPr lang="en-US" sz="4400" b="0" strike="noStrike" spc="-1">
                <a:solidFill>
                  <a:srgbClr val="000000"/>
                </a:solidFill>
                <a:latin typeface="Trebuchet MS"/>
              </a:rPr>
              <a:t>C++11 defines a function template</a:t>
            </a:r>
            <a:endParaRPr lang="en-US" sz="4400" b="0" strike="noStrike" spc="-1">
              <a:latin typeface="Arial"/>
            </a:endParaRPr>
          </a:p>
        </p:txBody>
      </p:sp>
      <p:sp>
        <p:nvSpPr>
          <p:cNvPr id="2392" name="CustomShape 2"/>
          <p:cNvSpPr/>
          <p:nvPr/>
        </p:nvSpPr>
        <p:spPr>
          <a:xfrm>
            <a:off x="179640" y="1600200"/>
            <a:ext cx="878436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 function objects can be stored in the templated class std::function.    The following header defines the class std::function</a:t>
            </a:r>
            <a:br/>
            <a:r>
              <a:rPr lang="en-US" sz="3200" b="0" strike="noStrike" spc="-1">
                <a:solidFill>
                  <a:srgbClr val="000000"/>
                </a:solidFill>
                <a:latin typeface="Trebuchet MS"/>
              </a:rPr>
              <a:t> </a:t>
            </a:r>
            <a:endParaRPr lang="en-US" sz="3200" b="0" strike="noStrike" spc="-1">
              <a:latin typeface="Arial"/>
            </a:endParaRPr>
          </a:p>
          <a:p>
            <a:pPr>
              <a:lnSpc>
                <a:spcPct val="100000"/>
              </a:lnSpc>
              <a:spcBef>
                <a:spcPts val="641"/>
              </a:spcBef>
            </a:pPr>
            <a:r>
              <a:rPr lang="en-US" sz="3200" b="0" strike="noStrike" spc="-1">
                <a:solidFill>
                  <a:srgbClr val="000000"/>
                </a:solidFill>
                <a:latin typeface="Trebuchet MS"/>
              </a:rPr>
              <a:t>	</a:t>
            </a:r>
            <a:r>
              <a:rPr lang="en-US" sz="3200" b="1" strike="noStrike" spc="-1">
                <a:solidFill>
                  <a:srgbClr val="000000"/>
                </a:solidFill>
                <a:latin typeface="Courier New Bold"/>
              </a:rPr>
              <a:t>#</a:t>
            </a:r>
            <a:r>
              <a:rPr lang="en-US" sz="3200" b="1" strike="noStrike" spc="-1">
                <a:solidFill>
                  <a:srgbClr val="C0504D"/>
                </a:solidFill>
                <a:latin typeface="Courier New Bold"/>
              </a:rPr>
              <a:t>include</a:t>
            </a:r>
            <a:r>
              <a:rPr lang="en-US" sz="3200" b="1" strike="noStrike" spc="-1">
                <a:solidFill>
                  <a:srgbClr val="000000"/>
                </a:solidFill>
                <a:latin typeface="Courier New Bold"/>
              </a:rPr>
              <a:t> </a:t>
            </a:r>
            <a:r>
              <a:rPr lang="en-US" sz="3200" b="1" strike="noStrike" spc="-1">
                <a:solidFill>
                  <a:srgbClr val="8064A2"/>
                </a:solidFill>
                <a:latin typeface="Courier New Bold"/>
              </a:rPr>
              <a:t>&lt;functional&gt;</a:t>
            </a:r>
            <a:b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We can define a C++ function object (e.g. functor) and then store it in the tempated class std::function</a:t>
            </a:r>
            <a:endParaRPr lang="en-US" sz="3200" b="0" strike="noStrike" spc="-1">
              <a:latin typeface="Arial"/>
            </a:endParaRPr>
          </a:p>
          <a:p>
            <a:pPr marL="399960">
              <a:lnSpc>
                <a:spcPct val="100000"/>
              </a:lnSpc>
              <a:spcBef>
                <a:spcPts val="561"/>
              </a:spcBef>
            </a:pPr>
            <a:br/>
            <a:r>
              <a:rPr lang="en-US" sz="2800" b="1" strike="noStrike" spc="-1">
                <a:solidFill>
                  <a:srgbClr val="17375E"/>
                </a:solidFill>
                <a:latin typeface="Courier New Bold"/>
              </a:rPr>
              <a:t>struct </a:t>
            </a:r>
            <a:r>
              <a:rPr lang="en-US" sz="2800" b="1" strike="noStrike" spc="-1">
                <a:solidFill>
                  <a:srgbClr val="000000"/>
                </a:solidFill>
                <a:latin typeface="Courier New Bold"/>
              </a:rPr>
              <a:t>Functor</a:t>
            </a:r>
            <a:endParaRPr lang="en-US" sz="2800" b="0" strike="noStrike" spc="-1">
              <a:latin typeface="Arial"/>
            </a:endParaRPr>
          </a:p>
          <a:p>
            <a:pPr marL="399960">
              <a:lnSpc>
                <a:spcPct val="100000"/>
              </a:lnSpc>
              <a:spcBef>
                <a:spcPts val="561"/>
              </a:spcBef>
            </a:pPr>
            <a:r>
              <a:rPr lang="en-US" sz="2800" b="1" strike="noStrike" spc="-1">
                <a:solidFill>
                  <a:srgbClr val="000000"/>
                </a:solidFill>
                <a:latin typeface="Courier New Bold"/>
              </a:rPr>
              <a:t>   {</a:t>
            </a:r>
            <a:endParaRPr lang="en-US" sz="2800" b="0" strike="noStrike" spc="-1">
              <a:latin typeface="Arial"/>
            </a:endParaRPr>
          </a:p>
          <a:p>
            <a:pPr marL="399960">
              <a:lnSpc>
                <a:spcPct val="100000"/>
              </a:lnSpc>
              <a:spcBef>
                <a:spcPts val="561"/>
              </a:spcBef>
            </a:pPr>
            <a:r>
              <a:rPr lang="en-US" sz="2800" b="1" strike="noStrike" spc="-1">
                <a:solidFill>
                  <a:srgbClr val="000000"/>
                </a:solidFill>
                <a:latin typeface="Courier New Bold"/>
              </a:rPr>
              <a:t>       </a:t>
            </a:r>
            <a:r>
              <a:rPr lang="en-US" sz="2800" b="1" strike="noStrike" spc="-1">
                <a:solidFill>
                  <a:srgbClr val="17375E"/>
                </a:solidFill>
                <a:latin typeface="Courier New Bold"/>
              </a:rPr>
              <a:t>int </a:t>
            </a:r>
            <a:r>
              <a:rPr lang="en-US" sz="2800" b="1" strike="noStrike" spc="-1">
                <a:solidFill>
                  <a:srgbClr val="4F81BD"/>
                </a:solidFill>
                <a:latin typeface="Courier New Bold"/>
              </a:rPr>
              <a:t>operator</a:t>
            </a:r>
            <a:r>
              <a:rPr lang="en-US" sz="2800" b="1" strike="noStrike" spc="-1">
                <a:solidFill>
                  <a:srgbClr val="000000"/>
                </a:solidFill>
                <a:latin typeface="Courier New Bold"/>
              </a:rPr>
              <a:t>() (</a:t>
            </a:r>
            <a:r>
              <a:rPr lang="en-US" sz="2800" b="1" strike="noStrike" spc="-1">
                <a:solidFill>
                  <a:srgbClr val="17375E"/>
                </a:solidFill>
                <a:latin typeface="Courier New Bold"/>
              </a:rPr>
              <a:t>int </a:t>
            </a:r>
            <a:r>
              <a:rPr lang="en-US" sz="2800" b="1" strike="noStrike" spc="-1">
                <a:solidFill>
                  <a:srgbClr val="000000"/>
                </a:solidFill>
                <a:latin typeface="Courier New Bold"/>
              </a:rPr>
              <a:t>x) { </a:t>
            </a:r>
            <a:r>
              <a:rPr lang="en-US" sz="2800" b="1" strike="noStrike" spc="-1">
                <a:solidFill>
                  <a:srgbClr val="C0504D"/>
                </a:solidFill>
                <a:latin typeface="Courier New Bold"/>
              </a:rPr>
              <a:t>return</a:t>
            </a:r>
            <a:r>
              <a:rPr lang="en-US" sz="2800" b="1" strike="noStrike" spc="-1">
                <a:solidFill>
                  <a:srgbClr val="000000"/>
                </a:solidFill>
                <a:latin typeface="Courier New Bold"/>
              </a:rPr>
              <a:t> x*x; }</a:t>
            </a:r>
            <a:endParaRPr lang="en-US" sz="2800" b="0" strike="noStrike" spc="-1">
              <a:latin typeface="Arial"/>
            </a:endParaRPr>
          </a:p>
          <a:p>
            <a:pPr marL="399960">
              <a:lnSpc>
                <a:spcPct val="100000"/>
              </a:lnSpc>
              <a:spcBef>
                <a:spcPts val="561"/>
              </a:spcBef>
            </a:pPr>
            <a:r>
              <a:rPr lang="en-US" sz="2800" b="1" strike="noStrike" spc="-1">
                <a:solidFill>
                  <a:srgbClr val="000000"/>
                </a:solidFill>
                <a:latin typeface="Courier New Bold"/>
              </a:rPr>
              <a:t>   };</a:t>
            </a:r>
            <a:endParaRPr lang="en-US" sz="2800" b="0" strike="noStrike" spc="-1">
              <a:latin typeface="Arial"/>
            </a:endParaRPr>
          </a:p>
          <a:p>
            <a:pPr marL="399960">
              <a:lnSpc>
                <a:spcPct val="100000"/>
              </a:lnSpc>
              <a:spcBef>
                <a:spcPts val="561"/>
              </a:spcBef>
            </a:pPr>
            <a:r>
              <a:rPr lang="en-US" sz="2800" b="1" strike="noStrike" spc="-1">
                <a:solidFill>
                  <a:srgbClr val="000000"/>
                </a:solidFill>
                <a:latin typeface="Courier New Bold"/>
              </a:rPr>
              <a:t>   std::function&lt;</a:t>
            </a:r>
            <a:r>
              <a:rPr lang="en-US" sz="2800" b="1" strike="noStrike" spc="-1">
                <a:solidFill>
                  <a:srgbClr val="17375E"/>
                </a:solidFill>
                <a:latin typeface="Courier New Bold"/>
              </a:rPr>
              <a:t>int</a:t>
            </a:r>
            <a:r>
              <a:rPr lang="en-US" sz="2800" b="1" strike="noStrike" spc="-1">
                <a:solidFill>
                  <a:srgbClr val="000000"/>
                </a:solidFill>
                <a:latin typeface="Courier New Bold"/>
              </a:rPr>
              <a:t> (</a:t>
            </a:r>
            <a:r>
              <a:rPr lang="en-US" sz="2800" b="1" strike="noStrike" spc="-1">
                <a:solidFill>
                  <a:srgbClr val="17375E"/>
                </a:solidFill>
                <a:latin typeface="Courier New Bold"/>
              </a:rPr>
              <a:t>int</a:t>
            </a:r>
            <a:r>
              <a:rPr lang="en-US" sz="2800" b="1" strike="noStrike" spc="-1">
                <a:solidFill>
                  <a:srgbClr val="000000"/>
                </a:solidFill>
                <a:latin typeface="Courier New Bold"/>
              </a:rPr>
              <a:t>)&gt; square(Functor());</a:t>
            </a:r>
            <a:endParaRPr lang="en-US" sz="2800" b="0" strike="noStrike" spc="-1">
              <a:latin typeface="Arial"/>
            </a:endParaRPr>
          </a:p>
          <a:p>
            <a:pPr marL="399960">
              <a:lnSpc>
                <a:spcPct val="100000"/>
              </a:lnSpc>
              <a:spcBef>
                <a:spcPts val="641"/>
              </a:spcBef>
            </a:pPr>
            <a:endParaRPr lang="en-US" sz="2800" b="0" strike="noStrike" spc="-1">
              <a:latin typeface="Arial"/>
            </a:endParaRPr>
          </a:p>
        </p:txBody>
      </p:sp>
    </p:spTree>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3"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a:bodyPr>
          <a:lstStyle/>
          <a:p>
            <a:pPr algn="ctr">
              <a:lnSpc>
                <a:spcPct val="100000"/>
              </a:lnSpc>
            </a:pPr>
            <a:r>
              <a:rPr lang="en-US" sz="4400" b="0" strike="noStrike" spc="-1">
                <a:solidFill>
                  <a:srgbClr val="000000"/>
                </a:solidFill>
                <a:latin typeface="Trebuchet MS"/>
              </a:rPr>
              <a:t>C++ function template: example 1</a:t>
            </a:r>
            <a:endParaRPr lang="en-US" sz="4400" b="0" strike="noStrike" spc="-1">
              <a:latin typeface="Arial"/>
            </a:endParaRPr>
          </a:p>
        </p:txBody>
      </p:sp>
      <p:sp>
        <p:nvSpPr>
          <p:cNvPr id="2394" name="CustomShape 2"/>
          <p:cNvSpPr/>
          <p:nvPr/>
        </p:nvSpPr>
        <p:spPr>
          <a:xfrm>
            <a:off x="457200" y="1535040"/>
            <a:ext cx="821844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rmAutofit fontScale="77500" lnSpcReduction="20000"/>
          </a:bodyPr>
          <a:lstStyle/>
          <a:p>
            <a:pPr>
              <a:lnSpc>
                <a:spcPct val="100000"/>
              </a:lnSpc>
              <a:spcBef>
                <a:spcPts val="479"/>
              </a:spcBef>
            </a:pPr>
            <a:r>
              <a:rPr lang="en-US" sz="2400" b="1" strike="noStrike" spc="-1">
                <a:solidFill>
                  <a:srgbClr val="000000"/>
                </a:solidFill>
                <a:latin typeface="Trebuchet MS"/>
              </a:rPr>
              <a:t>The header &lt;functional&gt; just defines the template std::function. This can be used to warp standard functions or function objects, e.g.:</a:t>
            </a:r>
            <a:endParaRPr lang="en-US" sz="2400" b="0" strike="noStrike" spc="-1">
              <a:latin typeface="Arial"/>
            </a:endParaRPr>
          </a:p>
        </p:txBody>
      </p:sp>
      <p:sp>
        <p:nvSpPr>
          <p:cNvPr id="2395" name="CustomShape 3"/>
          <p:cNvSpPr/>
          <p:nvPr/>
        </p:nvSpPr>
        <p:spPr>
          <a:xfrm>
            <a:off x="457200" y="2174760"/>
            <a:ext cx="8002440" cy="3950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00"/>
              </a:spcBef>
            </a:pPr>
            <a:r>
              <a:rPr lang="en-US" sz="2000" b="1" strike="noStrike" spc="-1">
                <a:solidFill>
                  <a:srgbClr val="17375E"/>
                </a:solidFill>
                <a:latin typeface="Courier New Bold"/>
              </a:rPr>
              <a:t>int </a:t>
            </a:r>
            <a:r>
              <a:rPr lang="en-US" sz="2000" b="1" strike="noStrike" spc="-1">
                <a:solidFill>
                  <a:srgbClr val="000000"/>
                </a:solidFill>
                <a:latin typeface="Courier New Bold"/>
              </a:rPr>
              <a:t>foo(</a:t>
            </a:r>
            <a:r>
              <a:rPr lang="en-US" sz="2000" b="1" strike="noStrike" spc="-1">
                <a:solidFill>
                  <a:srgbClr val="17375E"/>
                </a:solidFill>
                <a:latin typeface="Courier New Bold"/>
              </a:rPr>
              <a:t>int</a:t>
            </a:r>
            <a:r>
              <a:rPr lang="en-US" sz="2000" b="1" strike="noStrike" spc="-1">
                <a:solidFill>
                  <a:srgbClr val="000000"/>
                </a:solidFill>
                <a:latin typeface="Courier New Bold"/>
              </a:rPr>
              <a:t> x)  { </a:t>
            </a:r>
            <a:r>
              <a:rPr lang="en-US" sz="2000" b="1" strike="noStrike" spc="-1">
                <a:solidFill>
                  <a:srgbClr val="C0504D"/>
                </a:solidFill>
                <a:latin typeface="Courier New Bold"/>
              </a:rPr>
              <a:t>return</a:t>
            </a:r>
            <a:r>
              <a:rPr lang="en-US" sz="2000" b="1" strike="noStrike" spc="-1">
                <a:solidFill>
                  <a:srgbClr val="000000"/>
                </a:solidFill>
                <a:latin typeface="Courier New Bold"/>
              </a:rPr>
              <a:t> x; }  // standard function</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std::function&lt;</a:t>
            </a:r>
            <a:r>
              <a:rPr lang="en-US" sz="2000" b="1" strike="noStrike" spc="-1">
                <a:solidFill>
                  <a:srgbClr val="17375E"/>
                </a:solidFill>
                <a:latin typeface="Courier New Bold"/>
              </a:rPr>
              <a:t>int</a:t>
            </a:r>
            <a:r>
              <a:rPr lang="en-US" sz="2000" b="1" strike="noStrike" spc="-1">
                <a:solidFill>
                  <a:srgbClr val="000000"/>
                </a:solidFill>
                <a:latin typeface="Courier New Bold"/>
              </a:rPr>
              <a:t> (</a:t>
            </a:r>
            <a:r>
              <a:rPr lang="en-US" sz="2000" b="1" strike="noStrike" spc="-1">
                <a:solidFill>
                  <a:srgbClr val="17375E"/>
                </a:solidFill>
                <a:latin typeface="Courier New Bold"/>
              </a:rPr>
              <a:t>int</a:t>
            </a:r>
            <a:r>
              <a:rPr lang="en-US" sz="2000" b="1" strike="noStrike" spc="-1">
                <a:solidFill>
                  <a:srgbClr val="000000"/>
                </a:solidFill>
                <a:latin typeface="Courier New Bold"/>
              </a:rPr>
              <a:t>)&gt; foo_wrapper(foo);</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a:t>
            </a:r>
            <a:endParaRPr lang="en-US" sz="2000" b="0" strike="noStrike" spc="-1">
              <a:latin typeface="Arial"/>
            </a:endParaRPr>
          </a:p>
          <a:p>
            <a:pPr>
              <a:lnSpc>
                <a:spcPct val="100000"/>
              </a:lnSpc>
              <a:spcBef>
                <a:spcPts val="400"/>
              </a:spcBef>
            </a:pPr>
            <a:r>
              <a:rPr lang="en-US" sz="2000" b="1" strike="noStrike" spc="-1">
                <a:solidFill>
                  <a:srgbClr val="17375E"/>
                </a:solidFill>
                <a:latin typeface="Courier New Bold"/>
              </a:rPr>
              <a:t>struct </a:t>
            </a:r>
            <a:r>
              <a:rPr lang="en-US" sz="2000" b="1" strike="noStrike" spc="-1">
                <a:solidFill>
                  <a:srgbClr val="000000"/>
                </a:solidFill>
                <a:latin typeface="Courier New Bold"/>
              </a:rPr>
              <a:t>Foo // function object</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a:t>
            </a:r>
            <a:r>
              <a:rPr lang="en-US" sz="2000" b="1" strike="noStrike" spc="-1">
                <a:solidFill>
                  <a:srgbClr val="17375E"/>
                </a:solidFill>
                <a:latin typeface="Courier New Bold"/>
              </a:rPr>
              <a:t>void</a:t>
            </a:r>
            <a:r>
              <a:rPr lang="en-US" sz="2000" b="1" strike="noStrike" spc="-1">
                <a:solidFill>
                  <a:srgbClr val="000000"/>
                </a:solidFill>
                <a:latin typeface="Courier New Bold"/>
              </a:rPr>
              <a:t> operator()(</a:t>
            </a:r>
            <a:r>
              <a:rPr lang="en-US" sz="2000" b="1" strike="noStrike" spc="-1">
                <a:solidFill>
                  <a:srgbClr val="17375E"/>
                </a:solidFill>
                <a:latin typeface="Courier New Bold"/>
              </a:rPr>
              <a:t>int </a:t>
            </a:r>
            <a:r>
              <a:rPr lang="en-US" sz="2000" b="1" strike="noStrike" spc="-1">
                <a:solidFill>
                  <a:srgbClr val="000000"/>
                </a:solidFill>
                <a:latin typeface="Courier New Bold"/>
              </a:rPr>
              <a:t>x)  {</a:t>
            </a:r>
            <a:r>
              <a:rPr lang="en-US" sz="2000" b="1" strike="noStrike" spc="-1">
                <a:solidFill>
                  <a:srgbClr val="C0504D"/>
                </a:solidFill>
                <a:latin typeface="Courier New Bold"/>
              </a:rPr>
              <a:t>return</a:t>
            </a:r>
            <a:r>
              <a:rPr lang="en-US" sz="2000" b="1" strike="noStrike" spc="-1">
                <a:solidFill>
                  <a:srgbClr val="000000"/>
                </a:solidFill>
                <a:latin typeface="Courier New Bold"/>
              </a:rPr>
              <a:t> x;}</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std::function&lt;</a:t>
            </a:r>
            <a:r>
              <a:rPr lang="en-US" sz="2000" b="1" strike="noStrike" spc="-1">
                <a:solidFill>
                  <a:srgbClr val="17375E"/>
                </a:solidFill>
                <a:latin typeface="Courier New Bold"/>
              </a:rPr>
              <a:t>int</a:t>
            </a:r>
            <a:r>
              <a:rPr lang="en-US" sz="2000" b="1" strike="noStrike" spc="-1">
                <a:solidFill>
                  <a:srgbClr val="000000"/>
                </a:solidFill>
                <a:latin typeface="Courier New Bold"/>
              </a:rPr>
              <a:t> (</a:t>
            </a:r>
            <a:r>
              <a:rPr lang="en-US" sz="2000" b="1" strike="noStrike" spc="-1">
                <a:solidFill>
                  <a:srgbClr val="17375E"/>
                </a:solidFill>
                <a:latin typeface="Courier New Bold"/>
              </a:rPr>
              <a:t>int</a:t>
            </a:r>
            <a:r>
              <a:rPr lang="en-US" sz="2000" b="1" strike="noStrike" spc="-1">
                <a:solidFill>
                  <a:srgbClr val="000000"/>
                </a:solidFill>
                <a:latin typeface="Courier New Bold"/>
              </a:rPr>
              <a:t>)&gt; foo_functor(Foo());</a:t>
            </a:r>
            <a:endParaRPr lang="en-US" sz="2000" b="0" strike="noStrike" spc="-1">
              <a:latin typeface="Arial"/>
            </a:endParaRPr>
          </a:p>
          <a:p>
            <a:pPr>
              <a:lnSpc>
                <a:spcPct val="100000"/>
              </a:lnSpc>
              <a:spcBef>
                <a:spcPts val="400"/>
              </a:spcBef>
            </a:pPr>
            <a:endParaRPr lang="en-US" sz="2000" b="0" strike="noStrike" spc="-1">
              <a:latin typeface="Arial"/>
            </a:endParaRPr>
          </a:p>
        </p:txBody>
      </p:sp>
      <p:sp>
        <p:nvSpPr>
          <p:cNvPr id="2396" name="CustomShape 4"/>
          <p:cNvSpPr/>
          <p:nvPr/>
        </p:nvSpPr>
        <p:spPr>
          <a:xfrm>
            <a:off x="3780000" y="5373360"/>
            <a:ext cx="5219280" cy="1422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00"/>
              </a:spcBef>
            </a:pPr>
            <a:r>
              <a:rPr lang="en-US" sz="2000" b="0" strike="noStrike" spc="-1">
                <a:solidFill>
                  <a:srgbClr val="9BBB59"/>
                </a:solidFill>
                <a:latin typeface="Trebuchet MS"/>
              </a:rPr>
              <a:t>foo_functor and foo_wrapper are basically the same but one is using a standard C like function, while the other is using a function object</a:t>
            </a:r>
            <a:endParaRPr lang="en-US" sz="2000" b="0" strike="noStrike" spc="-1">
              <a:latin typeface="Arial"/>
            </a:endParaRPr>
          </a:p>
        </p:txBody>
      </p:sp>
    </p:spTree>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7"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a:bodyPr>
          <a:lstStyle/>
          <a:p>
            <a:pPr algn="ctr">
              <a:lnSpc>
                <a:spcPct val="100000"/>
              </a:lnSpc>
            </a:pPr>
            <a:r>
              <a:rPr lang="en-US" sz="4400" b="0" strike="noStrike" spc="-1">
                <a:solidFill>
                  <a:srgbClr val="000000"/>
                </a:solidFill>
                <a:latin typeface="Trebuchet MS"/>
              </a:rPr>
              <a:t>C++ function template: example 2</a:t>
            </a:r>
            <a:endParaRPr lang="en-US" sz="4400" b="0" strike="noStrike" spc="-1">
              <a:latin typeface="Arial"/>
            </a:endParaRPr>
          </a:p>
        </p:txBody>
      </p:sp>
      <p:sp>
        <p:nvSpPr>
          <p:cNvPr id="2398" name="CustomShape 2"/>
          <p:cNvSpPr/>
          <p:nvPr/>
        </p:nvSpPr>
        <p:spPr>
          <a:xfrm>
            <a:off x="457200" y="1268640"/>
            <a:ext cx="8290440" cy="90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rmAutofit fontScale="85000" lnSpcReduction="20000"/>
          </a:bodyPr>
          <a:lstStyle/>
          <a:p>
            <a:pPr>
              <a:lnSpc>
                <a:spcPct val="100000"/>
              </a:lnSpc>
              <a:spcBef>
                <a:spcPts val="479"/>
              </a:spcBef>
            </a:pPr>
            <a:r>
              <a:rPr lang="en-US" sz="2400" b="1" strike="noStrike" spc="-1">
                <a:solidFill>
                  <a:srgbClr val="000000"/>
                </a:solidFill>
                <a:latin typeface="Trebuchet MS"/>
              </a:rPr>
              <a:t>What is the point of function objects?  Well they can of course contain local state, which functions cannot, they can also contain member functions and so on. A silly example might be:</a:t>
            </a:r>
            <a:endParaRPr lang="en-US" sz="2400" b="0" strike="noStrike" spc="-1">
              <a:latin typeface="Arial"/>
            </a:endParaRPr>
          </a:p>
        </p:txBody>
      </p:sp>
      <p:sp>
        <p:nvSpPr>
          <p:cNvPr id="2399" name="CustomShape 3"/>
          <p:cNvSpPr/>
          <p:nvPr/>
        </p:nvSpPr>
        <p:spPr>
          <a:xfrm>
            <a:off x="457200" y="2174760"/>
            <a:ext cx="8290440" cy="3950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00"/>
              </a:spcBef>
            </a:pPr>
            <a:endParaRPr lang="en-US" sz="1800" b="0" strike="noStrike" spc="-1">
              <a:latin typeface="Arial"/>
            </a:endParaRPr>
          </a:p>
          <a:p>
            <a:pPr>
              <a:lnSpc>
                <a:spcPct val="100000"/>
              </a:lnSpc>
              <a:spcBef>
                <a:spcPts val="400"/>
              </a:spcBef>
            </a:pPr>
            <a:r>
              <a:rPr lang="en-US" sz="2000" b="1" strike="noStrike" spc="-1">
                <a:solidFill>
                  <a:srgbClr val="17375E"/>
                </a:solidFill>
                <a:latin typeface="Courier New Bold"/>
              </a:rPr>
              <a:t>struct </a:t>
            </a:r>
            <a:r>
              <a:rPr lang="en-US" sz="2000" b="1" strike="noStrike" spc="-1">
                <a:solidFill>
                  <a:srgbClr val="000000"/>
                </a:solidFill>
                <a:latin typeface="Courier New Bold"/>
              </a:rPr>
              <a:t>Foo // function object</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a:t>
            </a:r>
            <a:endParaRPr lang="en-US" sz="2000" b="0" strike="noStrike" spc="-1">
              <a:latin typeface="Arial"/>
            </a:endParaRPr>
          </a:p>
          <a:p>
            <a:pPr>
              <a:lnSpc>
                <a:spcPct val="100000"/>
              </a:lnSpc>
              <a:spcBef>
                <a:spcPts val="400"/>
              </a:spcBef>
            </a:pPr>
            <a:r>
              <a:rPr lang="en-US" sz="2000" b="1" strike="noStrike" spc="-1">
                <a:solidFill>
                  <a:srgbClr val="17375E"/>
                </a:solidFill>
                <a:latin typeface="Courier New Bold"/>
              </a:rPr>
              <a:t>  int </a:t>
            </a:r>
            <a:r>
              <a:rPr lang="en-US" sz="2000" b="1" strike="noStrike" spc="-1">
                <a:solidFill>
                  <a:srgbClr val="000000"/>
                </a:solidFill>
                <a:latin typeface="Courier New Bold"/>
              </a:rPr>
              <a:t>y_;</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Foo() : y_(100)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a:t>
            </a:r>
            <a:endParaRPr lang="en-US" sz="2000" b="0" strike="noStrike" spc="-1">
              <a:latin typeface="Arial"/>
            </a:endParaRPr>
          </a:p>
          <a:p>
            <a:pPr>
              <a:lnSpc>
                <a:spcPct val="100000"/>
              </a:lnSpc>
              <a:spcBef>
                <a:spcPts val="400"/>
              </a:spcBef>
            </a:pPr>
            <a:r>
              <a:rPr lang="en-US" sz="2000" b="1" strike="noStrike" spc="-1">
                <a:solidFill>
                  <a:srgbClr val="17375E"/>
                </a:solidFill>
                <a:latin typeface="Courier New Bold"/>
              </a:rPr>
              <a:t>  void </a:t>
            </a:r>
            <a:r>
              <a:rPr lang="en-US" sz="2000" b="1" strike="noStrike" spc="-1">
                <a:solidFill>
                  <a:srgbClr val="000000"/>
                </a:solidFill>
                <a:latin typeface="Courier New Bold"/>
              </a:rPr>
              <a:t>operator()(</a:t>
            </a:r>
            <a:r>
              <a:rPr lang="en-US" sz="2000" b="1" strike="noStrike" spc="-1">
                <a:solidFill>
                  <a:srgbClr val="17375E"/>
                </a:solidFill>
                <a:latin typeface="Courier New Bold"/>
              </a:rPr>
              <a:t>int </a:t>
            </a:r>
            <a:r>
              <a:rPr lang="en-US" sz="2000" b="1" strike="noStrike" spc="-1">
                <a:solidFill>
                  <a:srgbClr val="000000"/>
                </a:solidFill>
                <a:latin typeface="Courier New Bold"/>
              </a:rPr>
              <a:t>x) { </a:t>
            </a:r>
            <a:r>
              <a:rPr lang="en-US" sz="2000" b="1" strike="noStrike" spc="-1">
                <a:solidFill>
                  <a:srgbClr val="C0504D"/>
                </a:solidFill>
                <a:latin typeface="Courier New Bold"/>
              </a:rPr>
              <a:t>return</a:t>
            </a:r>
            <a:r>
              <a:rPr lang="en-US" sz="2000" b="1" strike="noStrike" spc="-1">
                <a:solidFill>
                  <a:srgbClr val="000000"/>
                </a:solidFill>
                <a:latin typeface="Courier New Bold"/>
              </a:rPr>
              <a:t> x+100;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std::function&lt;</a:t>
            </a:r>
            <a:r>
              <a:rPr lang="en-US" sz="2000" b="1" strike="noStrike" spc="-1">
                <a:solidFill>
                  <a:srgbClr val="17375E"/>
                </a:solidFill>
                <a:latin typeface="Courier New Bold"/>
              </a:rPr>
              <a:t>int</a:t>
            </a:r>
            <a:r>
              <a:rPr lang="en-US" sz="2000" b="1" strike="noStrike" spc="-1">
                <a:solidFill>
                  <a:srgbClr val="000000"/>
                </a:solidFill>
                <a:latin typeface="Courier New Bold"/>
              </a:rPr>
              <a:t> (</a:t>
            </a:r>
            <a:r>
              <a:rPr lang="en-US" sz="2000" b="1" strike="noStrike" spc="-1">
                <a:solidFill>
                  <a:srgbClr val="17375E"/>
                </a:solidFill>
                <a:latin typeface="Courier New Bold"/>
              </a:rPr>
              <a:t>int</a:t>
            </a:r>
            <a:r>
              <a:rPr lang="en-US" sz="2000" b="1" strike="noStrike" spc="-1">
                <a:solidFill>
                  <a:srgbClr val="000000"/>
                </a:solidFill>
                <a:latin typeface="Courier New Bold"/>
              </a:rPr>
              <a:t>)&gt; add100(Foo());</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function that adds 100 to its argument</a:t>
            </a:r>
            <a:endParaRPr lang="en-US" sz="2000" b="0" strike="noStrike" spc="-1">
              <a:latin typeface="Arial"/>
            </a:endParaRPr>
          </a:p>
          <a:p>
            <a:pPr>
              <a:lnSpc>
                <a:spcPct val="100000"/>
              </a:lnSpc>
              <a:spcBef>
                <a:spcPts val="400"/>
              </a:spcBef>
            </a:pPr>
            <a:endParaRPr lang="en-US" sz="2000" b="0" strike="noStrike" spc="-1">
              <a:latin typeface="Arial"/>
            </a:endParaRPr>
          </a:p>
        </p:txBody>
      </p:sp>
    </p:spTree>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0" name="CustomShape 1"/>
          <p:cNvSpPr/>
          <p:nvPr/>
        </p:nvSpPr>
        <p:spPr>
          <a:xfrm>
            <a:off x="722160" y="4406760"/>
            <a:ext cx="7771680" cy="1361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pPr>
            <a:r>
              <a:rPr lang="zh-CN" altLang="en-US" sz="4000" b="1" cap="all" spc="-1" dirty="0">
                <a:solidFill>
                  <a:srgbClr val="000000"/>
                </a:solidFill>
                <a:latin typeface="Trebuchet MS"/>
              </a:rPr>
              <a:t>针对 </a:t>
            </a:r>
            <a:r>
              <a:rPr lang="en-US" altLang="zh-CN" sz="4000" b="1" cap="all" spc="-1" dirty="0">
                <a:solidFill>
                  <a:srgbClr val="000000"/>
                </a:solidFill>
                <a:latin typeface="Trebuchet MS"/>
              </a:rPr>
              <a:t>C </a:t>
            </a:r>
            <a:r>
              <a:rPr lang="zh-CN" altLang="en-US" sz="4000" b="1" cap="all" spc="-1" dirty="0">
                <a:solidFill>
                  <a:srgbClr val="000000"/>
                </a:solidFill>
                <a:latin typeface="Trebuchet MS"/>
              </a:rPr>
              <a:t>语言开发者的 </a:t>
            </a:r>
            <a:r>
              <a:rPr lang="en-US" altLang="zh-CN" sz="4000" b="1" cap="all" spc="-1" dirty="0">
                <a:solidFill>
                  <a:srgbClr val="000000"/>
                </a:solidFill>
                <a:latin typeface="Trebuchet MS"/>
              </a:rPr>
              <a:t>Python </a:t>
            </a:r>
            <a:r>
              <a:rPr lang="zh-CN" altLang="en-US" sz="4000" b="1" cap="all" spc="-1" dirty="0">
                <a:solidFill>
                  <a:srgbClr val="000000"/>
                </a:solidFill>
                <a:latin typeface="Trebuchet MS"/>
              </a:rPr>
              <a:t>指南</a:t>
            </a:r>
            <a:endParaRPr lang="en-US" sz="4000" b="0" strike="noStrike" spc="-1" dirty="0">
              <a:latin typeface="Arial"/>
            </a:endParaRPr>
          </a:p>
        </p:txBody>
      </p:sp>
      <p:sp>
        <p:nvSpPr>
          <p:cNvPr id="2401" name="CustomShape 2"/>
          <p:cNvSpPr/>
          <p:nvPr/>
        </p:nvSpPr>
        <p:spPr>
          <a:xfrm>
            <a:off x="722160" y="2906640"/>
            <a:ext cx="7771680" cy="1499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100000"/>
              </a:lnSpc>
              <a:spcBef>
                <a:spcPts val="400"/>
              </a:spcBef>
            </a:pPr>
            <a:r>
              <a:rPr lang="zh-CN" altLang="en-US" sz="2000" b="0" strike="noStrike" spc="-1" dirty="0">
                <a:solidFill>
                  <a:srgbClr val="000000"/>
                </a:solidFill>
                <a:latin typeface="Trebuchet MS"/>
              </a:rPr>
              <a:t>附录</a:t>
            </a:r>
            <a:r>
              <a:rPr lang="en-US" sz="2000" b="0" strike="noStrike" spc="-1" dirty="0">
                <a:solidFill>
                  <a:srgbClr val="000000"/>
                </a:solidFill>
                <a:latin typeface="Trebuchet MS"/>
              </a:rPr>
              <a:t> E</a:t>
            </a:r>
            <a:endParaRPr lang="en-US" sz="2000" b="0" strike="noStrike" spc="-1" dirty="0">
              <a:latin typeface="Arial"/>
            </a:endParaRPr>
          </a:p>
        </p:txBody>
      </p:sp>
    </p:spTree>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2" name="CustomShape 1"/>
          <p:cNvSpPr/>
          <p:nvPr/>
        </p:nvSpPr>
        <p:spPr>
          <a:xfrm>
            <a:off x="457200" y="-171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Python 101</a:t>
            </a:r>
            <a:endParaRPr lang="en-US" sz="4400" b="0" strike="noStrike" spc="-1">
              <a:latin typeface="Arial"/>
            </a:endParaRPr>
          </a:p>
        </p:txBody>
      </p:sp>
      <p:sp>
        <p:nvSpPr>
          <p:cNvPr id="2403" name="CustomShape 2"/>
          <p:cNvSpPr/>
          <p:nvPr/>
        </p:nvSpPr>
        <p:spPr>
          <a:xfrm>
            <a:off x="107640" y="836640"/>
            <a:ext cx="8856360" cy="5760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Python is an interpreted language, and so doesn’t need to be compiled</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Python is often used as a language to glue other parts of your application together – with OpenCL this is great as the host code is fast to write and the heavy computation is done on your accelerator</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Run your code as:</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python file.py</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No curly braces – indent consistently to define blocks of code</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Print to stdout with print – it will try it’s best to format variables:</a:t>
            </a:r>
            <a:endParaRPr lang="en-US" sz="3200" b="0" strike="noStrike" spc="-1">
              <a:latin typeface="Arial"/>
            </a:endParaRPr>
          </a:p>
          <a:p>
            <a:pPr marL="457200">
              <a:lnSpc>
                <a:spcPct val="100000"/>
              </a:lnSpc>
              <a:spcBef>
                <a:spcPts val="561"/>
              </a:spcBef>
            </a:pPr>
            <a:r>
              <a:rPr lang="en-US" sz="2800" b="1" strike="noStrike" spc="-1">
                <a:solidFill>
                  <a:srgbClr val="000000"/>
                </a:solidFill>
                <a:latin typeface="Courier New Bold"/>
              </a:rPr>
              <a:t>print ‘a =‘, a, ‘and b =‘, b</a:t>
            </a:r>
            <a:endParaRPr lang="en-US" sz="2800" b="0" strike="noStrike" spc="-1">
              <a:latin typeface="Arial"/>
            </a:endParaRPr>
          </a:p>
        </p:txBody>
      </p:sp>
    </p:spTree>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4"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a:bodyPr>
          <a:lstStyle/>
          <a:p>
            <a:pPr algn="ctr">
              <a:lnSpc>
                <a:spcPct val="100000"/>
              </a:lnSpc>
            </a:pPr>
            <a:r>
              <a:rPr lang="en-US" sz="4400" b="0" strike="noStrike" spc="-1">
                <a:solidFill>
                  <a:srgbClr val="000000"/>
                </a:solidFill>
                <a:latin typeface="Trebuchet MS"/>
              </a:rPr>
              <a:t>Comments, variables and includes</a:t>
            </a:r>
            <a:endParaRPr lang="en-US" sz="4400" b="0" strike="noStrike" spc="-1">
              <a:latin typeface="Arial"/>
            </a:endParaRPr>
          </a:p>
        </p:txBody>
      </p:sp>
      <p:sp>
        <p:nvSpPr>
          <p:cNvPr id="2405" name="CustomShape 2"/>
          <p:cNvSpPr/>
          <p:nvPr/>
        </p:nvSpPr>
        <p:spPr>
          <a:xfrm>
            <a:off x="107640" y="1600200"/>
            <a:ext cx="8856360" cy="5140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A comment is prefixed with the hash</a:t>
            </a:r>
            <a:endParaRPr lang="en-US" sz="3200" b="0" strike="noStrike" spc="-1">
              <a:latin typeface="Arial"/>
            </a:endParaRPr>
          </a:p>
          <a:p>
            <a:pPr marL="457200">
              <a:lnSpc>
                <a:spcPct val="100000"/>
              </a:lnSpc>
              <a:spcBef>
                <a:spcPts val="561"/>
              </a:spcBef>
            </a:pPr>
            <a:r>
              <a:rPr lang="en-US" sz="2800" b="1" strike="noStrike" spc="-1">
                <a:solidFill>
                  <a:srgbClr val="000000"/>
                </a:solidFill>
                <a:latin typeface="Courier New Bold"/>
              </a:rPr>
              <a:t># this is a comment</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Initilize variables as you go – no need for a type</a:t>
            </a:r>
            <a:endParaRPr lang="en-US" sz="3200" b="0" strike="noStrike" spc="-1">
              <a:latin typeface="Arial"/>
            </a:endParaRPr>
          </a:p>
          <a:p>
            <a:pPr marL="457200">
              <a:lnSpc>
                <a:spcPct val="100000"/>
              </a:lnSpc>
              <a:spcBef>
                <a:spcPts val="561"/>
              </a:spcBef>
            </a:pPr>
            <a:r>
              <a:rPr lang="en-US" sz="2800" b="1" strike="noStrike" spc="-1">
                <a:solidFill>
                  <a:srgbClr val="000000"/>
                </a:solidFill>
                <a:latin typeface="Courier New Bold"/>
              </a:rPr>
              <a:t>N = 1024</a:t>
            </a:r>
            <a:endParaRPr lang="en-US" sz="2800" b="0" strike="noStrike" spc="-1">
              <a:latin typeface="Arial"/>
            </a:endParaRPr>
          </a:p>
          <a:p>
            <a:pPr marL="457200">
              <a:lnSpc>
                <a:spcPct val="100000"/>
              </a:lnSpc>
              <a:spcBef>
                <a:spcPts val="561"/>
              </a:spcBef>
            </a:pPr>
            <a:r>
              <a:rPr lang="en-US" sz="2800" b="1" strike="noStrike" spc="-1">
                <a:solidFill>
                  <a:srgbClr val="000000"/>
                </a:solidFill>
                <a:latin typeface="Courier New Bold"/>
              </a:rPr>
              <a:t>x = 5.23</a:t>
            </a:r>
            <a:endParaRPr lang="en-US" sz="2800" b="0" strike="noStrike" spc="-1">
              <a:latin typeface="Arial"/>
            </a:endParaRPr>
          </a:p>
          <a:p>
            <a:pPr marL="457200">
              <a:lnSpc>
                <a:spcPct val="100000"/>
              </a:lnSpc>
              <a:spcBef>
                <a:spcPts val="561"/>
              </a:spcBef>
            </a:pPr>
            <a:r>
              <a:rPr lang="en-US" sz="2800" b="1" strike="noStrike" spc="-1">
                <a:solidFill>
                  <a:srgbClr val="000000"/>
                </a:solidFill>
                <a:latin typeface="Courier New Bold"/>
              </a:rPr>
              <a:t>my_string = 'hello world'</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Use single or double quotes for strings</a:t>
            </a:r>
            <a:endParaRPr lang="en-US" sz="3200" b="0" strike="noStrike" spc="-1">
              <a:latin typeface="Arial"/>
            </a:endParaRPr>
          </a:p>
          <a:p>
            <a:pPr marL="457200">
              <a:lnSpc>
                <a:spcPct val="100000"/>
              </a:lnSpc>
              <a:spcBef>
                <a:spcPts val="561"/>
              </a:spcBef>
            </a:pPr>
            <a:r>
              <a:rPr lang="en-US" sz="2800" b="1" strike="noStrike" spc="-1">
                <a:solidFill>
                  <a:srgbClr val="000000"/>
                </a:solidFill>
                <a:latin typeface="Courier New Bold"/>
              </a:rPr>
              <a:t>'this is the same'</a:t>
            </a:r>
            <a:endParaRPr lang="en-US" sz="2800" b="0" strike="noStrike" spc="-1">
              <a:latin typeface="Arial"/>
            </a:endParaRPr>
          </a:p>
          <a:p>
            <a:pPr marL="457200">
              <a:lnSpc>
                <a:spcPct val="100000"/>
              </a:lnSpc>
              <a:spcBef>
                <a:spcPts val="561"/>
              </a:spcBef>
            </a:pPr>
            <a:r>
              <a:rPr lang="en-US" sz="2800" b="1" strike="noStrike" spc="-1">
                <a:solidFill>
                  <a:srgbClr val="000000"/>
                </a:solidFill>
                <a:latin typeface="Courier New Bold"/>
              </a:rPr>
              <a:t>"as this"</a:t>
            </a:r>
            <a:endParaRPr lang="en-US" sz="2800" b="0" strike="noStrike" spc="-1">
              <a:latin typeface="Arial"/>
            </a:endParaRPr>
          </a:p>
          <a:p>
            <a:pPr marL="457200">
              <a:lnSpc>
                <a:spcPct val="100000"/>
              </a:lnSpc>
              <a:spcBef>
                <a:spcPts val="561"/>
              </a:spcBef>
            </a:pPr>
            <a:r>
              <a:rPr lang="en-US" sz="2800" b="1" strike="noStrike" spc="-1">
                <a:solidFill>
                  <a:srgbClr val="000000"/>
                </a:solidFill>
                <a:latin typeface="Courier New Bold"/>
              </a:rPr>
              <a:t>"no need to escape 'opposite' quotes!"</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Also use three quotes </a:t>
            </a:r>
            <a:r>
              <a:rPr lang="en-US" sz="3200" b="0" strike="noStrike" spc="-1">
                <a:solidFill>
                  <a:srgbClr val="000000"/>
                </a:solidFill>
                <a:latin typeface="Courier New Bold"/>
              </a:rPr>
              <a:t>'''</a:t>
            </a:r>
            <a:r>
              <a:rPr lang="en-US" sz="3200" b="0" strike="noStrike" spc="-1">
                <a:solidFill>
                  <a:srgbClr val="000000"/>
                </a:solidFill>
                <a:latin typeface="Trebuchet MS"/>
              </a:rPr>
              <a:t> or """ for multiline strings without escaping anything!</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Include additional modules and libraries with</a:t>
            </a:r>
            <a:endParaRPr lang="en-US" sz="3200" b="0" strike="noStrike" spc="-1">
              <a:latin typeface="Arial"/>
            </a:endParaRPr>
          </a:p>
          <a:p>
            <a:pPr marL="457200">
              <a:lnSpc>
                <a:spcPct val="100000"/>
              </a:lnSpc>
              <a:spcBef>
                <a:spcPts val="561"/>
              </a:spcBef>
            </a:pPr>
            <a:r>
              <a:rPr lang="en-US" sz="2800" b="1" strike="noStrike" spc="-1">
                <a:solidFill>
                  <a:srgbClr val="C0504D"/>
                </a:solidFill>
                <a:latin typeface="Courier New Bold"/>
              </a:rPr>
              <a:t>import</a:t>
            </a:r>
            <a:r>
              <a:rPr lang="en-US" sz="2800" b="1" strike="noStrike" spc="-1">
                <a:solidFill>
                  <a:srgbClr val="000000"/>
                </a:solidFill>
                <a:latin typeface="Courier New Bold"/>
              </a:rPr>
              <a:t> sys</a:t>
            </a:r>
            <a:endParaRPr lang="en-US" sz="2800" b="0" strike="noStrike" spc="-1">
              <a:latin typeface="Arial"/>
            </a:endParaRPr>
          </a:p>
          <a:p>
            <a:pPr marL="457200">
              <a:lnSpc>
                <a:spcPct val="100000"/>
              </a:lnSpc>
              <a:spcBef>
                <a:spcPts val="641"/>
              </a:spcBef>
            </a:pPr>
            <a:endParaRPr lang="en-US" sz="2800" b="0" strike="noStrike" spc="-1">
              <a:latin typeface="Arial"/>
            </a:endParaRPr>
          </a:p>
        </p:txBody>
      </p:sp>
    </p:spTree>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Conditionals</a:t>
            </a:r>
            <a:endParaRPr lang="en-US" sz="4400" b="0" strike="noStrike" spc="-1">
              <a:latin typeface="Arial"/>
            </a:endParaRPr>
          </a:p>
        </p:txBody>
      </p:sp>
      <p:sp>
        <p:nvSpPr>
          <p:cNvPr id="2407"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457200">
              <a:lnSpc>
                <a:spcPct val="100000"/>
              </a:lnSpc>
              <a:spcBef>
                <a:spcPts val="641"/>
              </a:spcBef>
            </a:pPr>
            <a:r>
              <a:rPr lang="en-US" sz="3200" b="1" strike="noStrike" spc="-1">
                <a:solidFill>
                  <a:srgbClr val="4F81BD"/>
                </a:solidFill>
                <a:latin typeface="Courier New Bold"/>
              </a:rPr>
              <a:t>if</a:t>
            </a:r>
            <a:r>
              <a:rPr lang="en-US" sz="3200" b="1" strike="noStrike" spc="-1">
                <a:solidFill>
                  <a:srgbClr val="000000"/>
                </a:solidFill>
                <a:latin typeface="Courier New Bold"/>
              </a:rPr>
              <a:t> n == 1:</a:t>
            </a:r>
            <a:endParaRPr lang="en-US" sz="3200" b="0" strike="noStrike" spc="-1">
              <a:latin typeface="Arial"/>
            </a:endParaRPr>
          </a:p>
          <a:p>
            <a:pPr marL="914400">
              <a:lnSpc>
                <a:spcPct val="100000"/>
              </a:lnSpc>
              <a:spcBef>
                <a:spcPts val="641"/>
              </a:spcBef>
            </a:pPr>
            <a:r>
              <a:rPr lang="en-US" sz="3200" b="1" strike="noStrike" spc="-1">
                <a:solidFill>
                  <a:srgbClr val="C0504D"/>
                </a:solidFill>
                <a:latin typeface="Courier New Bold"/>
              </a:rPr>
              <a:t>print</a:t>
            </a:r>
            <a:r>
              <a:rPr lang="en-US" sz="3200" b="1" strike="noStrike" spc="-1">
                <a:solidFill>
                  <a:srgbClr val="000000"/>
                </a:solidFill>
                <a:latin typeface="Courier New Bold"/>
              </a:rPr>
              <a:t> ‘n was 1’</a:t>
            </a:r>
            <a:endParaRPr lang="en-US" sz="3200" b="0" strike="noStrike" spc="-1">
              <a:latin typeface="Arial"/>
            </a:endParaRPr>
          </a:p>
          <a:p>
            <a:pPr marL="457200">
              <a:lnSpc>
                <a:spcPct val="100000"/>
              </a:lnSpc>
              <a:spcBef>
                <a:spcPts val="641"/>
              </a:spcBef>
            </a:pPr>
            <a:r>
              <a:rPr lang="en-US" sz="3200" b="1" strike="noStrike" spc="-1">
                <a:solidFill>
                  <a:srgbClr val="4F81BD"/>
                </a:solidFill>
                <a:latin typeface="Courier New Bold"/>
              </a:rPr>
              <a:t>elif</a:t>
            </a:r>
            <a:r>
              <a:rPr lang="en-US" sz="3200" b="1" strike="noStrike" spc="-1">
                <a:solidFill>
                  <a:srgbClr val="000000"/>
                </a:solidFill>
                <a:latin typeface="Courier New Bold"/>
              </a:rPr>
              <a:t> n == 2 </a:t>
            </a:r>
            <a:r>
              <a:rPr lang="en-US" sz="3200" b="1" strike="noStrike" spc="-1">
                <a:solidFill>
                  <a:srgbClr val="9BBB59"/>
                </a:solidFill>
                <a:latin typeface="Courier New Bold"/>
              </a:rPr>
              <a:t>or</a:t>
            </a:r>
            <a:r>
              <a:rPr lang="en-US" sz="3200" b="1" strike="noStrike" spc="-1">
                <a:solidFill>
                  <a:srgbClr val="000000"/>
                </a:solidFill>
                <a:latin typeface="Courier New Bold"/>
              </a:rPr>
              <a:t> n == 3:</a:t>
            </a:r>
            <a:endParaRPr lang="en-US" sz="3200" b="0" strike="noStrike" spc="-1">
              <a:latin typeface="Arial"/>
            </a:endParaRPr>
          </a:p>
          <a:p>
            <a:pPr marL="914400">
              <a:lnSpc>
                <a:spcPct val="100000"/>
              </a:lnSpc>
              <a:spcBef>
                <a:spcPts val="641"/>
              </a:spcBef>
            </a:pPr>
            <a:r>
              <a:rPr lang="en-US" sz="3200" b="1" strike="noStrike" spc="-1">
                <a:solidFill>
                  <a:srgbClr val="C0504D"/>
                </a:solidFill>
                <a:latin typeface="Courier New Bold"/>
              </a:rPr>
              <a:t>print</a:t>
            </a:r>
            <a:r>
              <a:rPr lang="en-US" sz="3200" b="1" strike="noStrike" spc="-1">
                <a:solidFill>
                  <a:srgbClr val="000000"/>
                </a:solidFill>
                <a:latin typeface="Courier New Bold"/>
              </a:rPr>
              <a:t> ‘n was 2 or 3’</a:t>
            </a:r>
            <a:endParaRPr lang="en-US" sz="3200" b="0" strike="noStrike" spc="-1">
              <a:latin typeface="Arial"/>
            </a:endParaRPr>
          </a:p>
          <a:p>
            <a:pPr marL="514440">
              <a:lnSpc>
                <a:spcPct val="100000"/>
              </a:lnSpc>
              <a:spcBef>
                <a:spcPts val="641"/>
              </a:spcBef>
            </a:pPr>
            <a:r>
              <a:rPr lang="en-US" sz="3200" b="1" strike="noStrike" spc="-1">
                <a:solidFill>
                  <a:srgbClr val="4F81BD"/>
                </a:solidFill>
                <a:latin typeface="Courier New Bold"/>
              </a:rPr>
              <a:t>else</a:t>
            </a:r>
            <a:r>
              <a:rPr lang="en-US" sz="3200" b="1" strike="noStrike" spc="-1">
                <a:solidFill>
                  <a:srgbClr val="000000"/>
                </a:solidFill>
                <a:latin typeface="Courier New Bold"/>
              </a:rPr>
              <a:t>:</a:t>
            </a:r>
            <a:endParaRPr lang="en-US" sz="3200" b="0" strike="noStrike" spc="-1">
              <a:latin typeface="Arial"/>
            </a:endParaRPr>
          </a:p>
          <a:p>
            <a:pPr marL="514440">
              <a:lnSpc>
                <a:spcPct val="100000"/>
              </a:lnSpc>
              <a:spcBef>
                <a:spcPts val="641"/>
              </a:spcBef>
            </a:pPr>
            <a:r>
              <a:rPr lang="en-US" sz="3200" b="1" strike="noStrike" spc="-1">
                <a:solidFill>
                  <a:srgbClr val="000000"/>
                </a:solidFill>
                <a:latin typeface="Courier New Bold"/>
              </a:rPr>
              <a:t>	</a:t>
            </a:r>
            <a:r>
              <a:rPr lang="en-US" sz="3200" b="1" strike="noStrike" spc="-1">
                <a:solidFill>
                  <a:srgbClr val="C0504D"/>
                </a:solidFill>
                <a:latin typeface="Courier New Bold"/>
              </a:rPr>
              <a:t>print</a:t>
            </a:r>
            <a:r>
              <a:rPr lang="en-US" sz="3200" b="1" strike="noStrike" spc="-1">
                <a:solidFill>
                  <a:srgbClr val="000000"/>
                </a:solidFill>
                <a:latin typeface="Courier New Bold"/>
              </a:rPr>
              <a:t> ‘n was’, n</a:t>
            </a:r>
            <a:endParaRPr lang="en-US" sz="3200" b="0" strike="noStrike" spc="-1">
              <a:latin typeface="Arial"/>
            </a:endParaRPr>
          </a:p>
          <a:p>
            <a:pPr marL="514440">
              <a:lnSpc>
                <a:spcPct val="100000"/>
              </a:lnSpc>
            </a:pPr>
            <a:endParaRPr lang="en-US" sz="3200" b="0" strike="noStrike" spc="-1">
              <a:latin typeface="Arial"/>
            </a:endParaRPr>
          </a:p>
          <a:p>
            <a:pPr marL="514440">
              <a:lnSpc>
                <a:spcPct val="100000"/>
              </a:lnSpc>
            </a:pPr>
            <a:endParaRPr lang="en-US" sz="3200" b="0" strike="noStrike" spc="-1">
              <a:latin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6" name="CustomShape 1"/>
          <p:cNvSpPr/>
          <p:nvPr/>
        </p:nvSpPr>
        <p:spPr>
          <a:xfrm>
            <a:off x="0" y="274680"/>
            <a:ext cx="91432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3600" b="0" strike="noStrike" spc="-1" dirty="0">
                <a:solidFill>
                  <a:srgbClr val="000000"/>
                </a:solidFill>
                <a:latin typeface="Trebuchet MS"/>
              </a:rPr>
              <a:t>OpenCL </a:t>
            </a:r>
            <a:r>
              <a:rPr lang="zh-CN" altLang="en-US" sz="3600" b="0" strike="noStrike" spc="-1" dirty="0">
                <a:solidFill>
                  <a:srgbClr val="000000"/>
                </a:solidFill>
                <a:latin typeface="Trebuchet MS"/>
              </a:rPr>
              <a:t>平台样例</a:t>
            </a:r>
            <a:br>
              <a:rPr dirty="0"/>
            </a:br>
            <a:r>
              <a:rPr lang="en-US" sz="3600" b="0" strike="noStrike" spc="-1" dirty="0">
                <a:solidFill>
                  <a:srgbClr val="000000"/>
                </a:solidFill>
                <a:latin typeface="Trebuchet MS"/>
              </a:rPr>
              <a:t>(</a:t>
            </a:r>
            <a:r>
              <a:rPr lang="zh-CN" altLang="en-US" sz="3600" b="0" strike="noStrike" spc="-1" dirty="0">
                <a:solidFill>
                  <a:srgbClr val="000000"/>
                </a:solidFill>
                <a:latin typeface="Trebuchet MS"/>
              </a:rPr>
              <a:t>一个节点，双路 </a:t>
            </a:r>
            <a:r>
              <a:rPr lang="en-US" sz="3600" b="0" strike="noStrike" spc="-1" dirty="0">
                <a:solidFill>
                  <a:srgbClr val="000000"/>
                </a:solidFill>
                <a:latin typeface="Trebuchet MS"/>
              </a:rPr>
              <a:t>CPU</a:t>
            </a:r>
            <a:r>
              <a:rPr lang="zh-CN" altLang="en-US" sz="3600" b="0" strike="noStrike" spc="-1" dirty="0">
                <a:solidFill>
                  <a:srgbClr val="000000"/>
                </a:solidFill>
                <a:latin typeface="Trebuchet MS"/>
              </a:rPr>
              <a:t>，双</a:t>
            </a:r>
            <a:r>
              <a:rPr lang="en-US" sz="3600" b="0" strike="noStrike" spc="-1" dirty="0">
                <a:solidFill>
                  <a:srgbClr val="000000"/>
                </a:solidFill>
                <a:latin typeface="Trebuchet MS"/>
              </a:rPr>
              <a:t> GPU)</a:t>
            </a:r>
            <a:endParaRPr lang="en-US" sz="3600" b="0" strike="noStrike" spc="-1" dirty="0">
              <a:latin typeface="Arial"/>
            </a:endParaRPr>
          </a:p>
        </p:txBody>
      </p:sp>
      <p:sp>
        <p:nvSpPr>
          <p:cNvPr id="747" name="CustomShape 2"/>
          <p:cNvSpPr/>
          <p:nvPr/>
        </p:nvSpPr>
        <p:spPr>
          <a:xfrm>
            <a:off x="457200" y="1628640"/>
            <a:ext cx="403956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rmAutofit/>
          </a:bodyPr>
          <a:lstStyle/>
          <a:p>
            <a:pPr>
              <a:lnSpc>
                <a:spcPct val="100000"/>
              </a:lnSpc>
              <a:spcBef>
                <a:spcPts val="561"/>
              </a:spcBef>
            </a:pPr>
            <a:r>
              <a:rPr lang="en-US" sz="2800" b="1" strike="noStrike" spc="-1" dirty="0">
                <a:solidFill>
                  <a:srgbClr val="C0504D"/>
                </a:solidFill>
                <a:latin typeface="Trebuchet MS"/>
              </a:rPr>
              <a:t>CPU:</a:t>
            </a:r>
            <a:endParaRPr lang="en-US" sz="2800" b="0" strike="noStrike" spc="-1" dirty="0">
              <a:latin typeface="Arial"/>
            </a:endParaRPr>
          </a:p>
        </p:txBody>
      </p:sp>
      <p:sp>
        <p:nvSpPr>
          <p:cNvPr id="748" name="CustomShape 3"/>
          <p:cNvSpPr/>
          <p:nvPr/>
        </p:nvSpPr>
        <p:spPr>
          <a:xfrm>
            <a:off x="107640" y="2268720"/>
            <a:ext cx="4389120" cy="3950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a:bodyPr>
          <a:lstStyle/>
          <a:p>
            <a:pPr marL="343080" indent="-34236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看做一个 </a:t>
            </a:r>
            <a:r>
              <a:rPr lang="en-US" sz="2400" b="0" strike="noStrike" spc="-1" dirty="0">
                <a:solidFill>
                  <a:srgbClr val="000000"/>
                </a:solidFill>
                <a:latin typeface="Trebuchet MS"/>
              </a:rPr>
              <a:t>OpenCL </a:t>
            </a:r>
            <a:r>
              <a:rPr lang="zh-CN" altLang="en-US" sz="2400" b="0" strike="noStrike" spc="-1" dirty="0">
                <a:solidFill>
                  <a:srgbClr val="000000"/>
                </a:solidFill>
                <a:latin typeface="Trebuchet MS"/>
              </a:rPr>
              <a:t>设备</a:t>
            </a:r>
            <a:r>
              <a:rPr lang="en-US" altLang="zh-CN" sz="2400" spc="-1" dirty="0">
                <a:solidFill>
                  <a:srgbClr val="000000"/>
                </a:solidFill>
                <a:latin typeface="Trebuchet MS"/>
              </a:rPr>
              <a:t>(device)</a:t>
            </a:r>
            <a:endParaRPr lang="en-US" sz="2400" b="0" strike="noStrike" spc="-1" dirty="0">
              <a:latin typeface="Arial"/>
            </a:endParaRPr>
          </a:p>
          <a:p>
            <a:pPr marL="743040" lvl="1" indent="-285120">
              <a:lnSpc>
                <a:spcPct val="100000"/>
              </a:lnSpc>
              <a:spcBef>
                <a:spcPts val="400"/>
              </a:spcBef>
              <a:buClr>
                <a:srgbClr val="000000"/>
              </a:buClr>
              <a:buFont typeface="Arial"/>
              <a:buChar char="–"/>
            </a:pPr>
            <a:r>
              <a:rPr lang="zh-CN" altLang="en-US" sz="2000" b="0" strike="noStrike" spc="-1" dirty="0">
                <a:solidFill>
                  <a:srgbClr val="000000"/>
                </a:solidFill>
                <a:latin typeface="Trebuchet MS"/>
              </a:rPr>
              <a:t>每个核心（</a:t>
            </a:r>
            <a:r>
              <a:rPr lang="en-US" altLang="zh-CN" sz="2000" b="0" strike="noStrike" spc="-1" dirty="0">
                <a:solidFill>
                  <a:srgbClr val="000000"/>
                </a:solidFill>
                <a:latin typeface="Trebuchet MS"/>
              </a:rPr>
              <a:t>core</a:t>
            </a:r>
            <a:r>
              <a:rPr lang="zh-CN" altLang="en-US" sz="2000" b="0" strike="noStrike" spc="-1" dirty="0">
                <a:solidFill>
                  <a:srgbClr val="000000"/>
                </a:solidFill>
                <a:latin typeface="Trebuchet MS"/>
              </a:rPr>
              <a:t>）一个计算单元（</a:t>
            </a:r>
            <a:r>
              <a:rPr lang="en-US" altLang="zh-CN" sz="2000" b="0" strike="noStrike" spc="-1" dirty="0">
                <a:solidFill>
                  <a:srgbClr val="000000"/>
                </a:solidFill>
                <a:latin typeface="Trebuchet MS"/>
              </a:rPr>
              <a:t>CU</a:t>
            </a:r>
            <a:r>
              <a:rPr lang="zh-CN" altLang="en-US" sz="2000" b="0" strike="noStrike" spc="-1" dirty="0">
                <a:solidFill>
                  <a:srgbClr val="000000"/>
                </a:solidFill>
                <a:latin typeface="Trebuchet MS"/>
              </a:rPr>
              <a:t>）</a:t>
            </a:r>
            <a:endParaRPr lang="en-US" sz="2000" b="0" strike="noStrike" spc="-1" dirty="0">
              <a:latin typeface="Arial"/>
            </a:endParaRPr>
          </a:p>
          <a:p>
            <a:pPr marL="743040" lvl="1" indent="-285120">
              <a:lnSpc>
                <a:spcPct val="100000"/>
              </a:lnSpc>
              <a:spcBef>
                <a:spcPts val="400"/>
              </a:spcBef>
              <a:buClr>
                <a:srgbClr val="000000"/>
              </a:buClr>
              <a:buFont typeface="Arial"/>
              <a:buChar char="–"/>
            </a:pPr>
            <a:r>
              <a:rPr lang="zh-CN" altLang="en-US" sz="2000" b="0" strike="noStrike" spc="-1" dirty="0">
                <a:solidFill>
                  <a:srgbClr val="000000"/>
                </a:solidFill>
                <a:latin typeface="Trebuchet MS"/>
              </a:rPr>
              <a:t>每个计算单元一个处理元素（</a:t>
            </a:r>
            <a:r>
              <a:rPr lang="en-US" altLang="zh-CN" sz="2000" b="0" strike="noStrike" spc="-1" dirty="0">
                <a:solidFill>
                  <a:srgbClr val="000000"/>
                </a:solidFill>
                <a:latin typeface="Trebuchet MS"/>
              </a:rPr>
              <a:t>PE</a:t>
            </a:r>
            <a:r>
              <a:rPr lang="zh-CN" altLang="en-US" sz="2000" b="0" strike="noStrike" spc="-1" dirty="0">
                <a:solidFill>
                  <a:srgbClr val="000000"/>
                </a:solidFill>
                <a:latin typeface="Trebuchet MS"/>
              </a:rPr>
              <a:t>），或者如果 </a:t>
            </a:r>
            <a:r>
              <a:rPr lang="en-US" sz="2000" b="0" strike="noStrike" spc="-1" dirty="0">
                <a:solidFill>
                  <a:srgbClr val="000000"/>
                </a:solidFill>
                <a:latin typeface="Trebuchet MS"/>
              </a:rPr>
              <a:t>PE </a:t>
            </a:r>
            <a:r>
              <a:rPr lang="zh-CN" altLang="en-US" sz="2000" b="0" strike="noStrike" spc="-1" dirty="0">
                <a:solidFill>
                  <a:srgbClr val="000000"/>
                </a:solidFill>
                <a:latin typeface="Trebuchet MS"/>
              </a:rPr>
              <a:t>映射到单指令多数据流（</a:t>
            </a:r>
            <a:r>
              <a:rPr lang="en-US" altLang="zh-CN" sz="2000" spc="-1" dirty="0">
                <a:solidFill>
                  <a:srgbClr val="000000"/>
                </a:solidFill>
                <a:latin typeface="Trebuchet MS"/>
              </a:rPr>
              <a:t>SIMD lanes</a:t>
            </a:r>
            <a:r>
              <a:rPr lang="zh-CN" altLang="en-US" sz="2000" b="0" strike="noStrike" spc="-1" dirty="0">
                <a:solidFill>
                  <a:srgbClr val="000000"/>
                </a:solidFill>
                <a:latin typeface="Trebuchet MS"/>
              </a:rPr>
              <a:t>），则每个 </a:t>
            </a:r>
            <a:r>
              <a:rPr lang="en-US" altLang="zh-CN" sz="2000" b="0" strike="noStrike" spc="-1" dirty="0">
                <a:solidFill>
                  <a:srgbClr val="000000"/>
                </a:solidFill>
                <a:latin typeface="Trebuchet MS"/>
              </a:rPr>
              <a:t>CU </a:t>
            </a:r>
            <a:r>
              <a:rPr lang="zh-CN" altLang="en-US" sz="2000" b="0" strike="noStrike" spc="-1" dirty="0">
                <a:solidFill>
                  <a:srgbClr val="000000"/>
                </a:solidFill>
                <a:latin typeface="Trebuchet MS"/>
              </a:rPr>
              <a:t>有</a:t>
            </a:r>
            <a:r>
              <a:rPr lang="en-US" sz="2000" b="0" strike="noStrike" spc="-1" dirty="0">
                <a:solidFill>
                  <a:srgbClr val="000000"/>
                </a:solidFill>
                <a:latin typeface="Trebuchet MS"/>
              </a:rPr>
              <a:t> </a:t>
            </a:r>
            <a:r>
              <a:rPr lang="en-US" sz="2000" b="0" i="1" strike="noStrike" spc="-1" dirty="0">
                <a:solidFill>
                  <a:srgbClr val="000000"/>
                </a:solidFill>
                <a:latin typeface="Trebuchet MS"/>
              </a:rPr>
              <a:t>n</a:t>
            </a:r>
            <a:r>
              <a:rPr lang="en-US" sz="2000" b="0" strike="noStrike" spc="-1" dirty="0">
                <a:solidFill>
                  <a:srgbClr val="000000"/>
                </a:solidFill>
                <a:latin typeface="Trebuchet MS"/>
              </a:rPr>
              <a:t> </a:t>
            </a:r>
            <a:r>
              <a:rPr lang="zh-CN" altLang="en-US" sz="2000" b="0" strike="noStrike" spc="-1" dirty="0">
                <a:solidFill>
                  <a:srgbClr val="000000"/>
                </a:solidFill>
                <a:latin typeface="Trebuchet MS"/>
              </a:rPr>
              <a:t>个 ，这里的</a:t>
            </a:r>
            <a:r>
              <a:rPr lang="en-US" sz="2000" b="0" strike="noStrike" spc="-1" dirty="0">
                <a:solidFill>
                  <a:srgbClr val="000000"/>
                </a:solidFill>
                <a:latin typeface="Trebuchet MS"/>
              </a:rPr>
              <a:t> </a:t>
            </a:r>
            <a:r>
              <a:rPr lang="en-US" sz="2000" b="0" i="1" strike="noStrike" spc="-1" dirty="0">
                <a:solidFill>
                  <a:srgbClr val="000000"/>
                </a:solidFill>
                <a:latin typeface="Trebuchet MS"/>
              </a:rPr>
              <a:t>n</a:t>
            </a:r>
            <a:r>
              <a:rPr lang="en-US" sz="2000" b="0" strike="noStrike" spc="-1" dirty="0">
                <a:solidFill>
                  <a:srgbClr val="000000"/>
                </a:solidFill>
                <a:latin typeface="Trebuchet MS"/>
              </a:rPr>
              <a:t> </a:t>
            </a:r>
            <a:r>
              <a:rPr lang="zh-CN" altLang="en-US" sz="2000" b="0" strike="noStrike" spc="-1" dirty="0">
                <a:solidFill>
                  <a:srgbClr val="000000"/>
                </a:solidFill>
                <a:latin typeface="Trebuchet MS"/>
              </a:rPr>
              <a:t>等同于单指令多数据流的带宽（</a:t>
            </a:r>
            <a:r>
              <a:rPr lang="en-US" altLang="zh-CN" sz="2000" spc="-1" dirty="0">
                <a:solidFill>
                  <a:srgbClr val="000000"/>
                </a:solidFill>
                <a:latin typeface="Trebuchet MS"/>
              </a:rPr>
              <a:t> SIMD width </a:t>
            </a:r>
            <a:r>
              <a:rPr lang="zh-CN" altLang="en-US" sz="2000" b="0" strike="noStrike" spc="-1" dirty="0">
                <a:solidFill>
                  <a:srgbClr val="000000"/>
                </a:solidFill>
                <a:latin typeface="Trebuchet MS"/>
              </a:rPr>
              <a:t>）</a:t>
            </a:r>
            <a:endParaRPr lang="en-US" sz="2000" b="0" strike="noStrike" spc="-1" dirty="0">
              <a:latin typeface="Arial"/>
            </a:endParaRPr>
          </a:p>
          <a:p>
            <a:pPr marL="343080" indent="-34236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记住：</a:t>
            </a:r>
            <a:endParaRPr lang="en-US" sz="2400" b="0" strike="noStrike" spc="-1" dirty="0">
              <a:latin typeface="Arial"/>
            </a:endParaRPr>
          </a:p>
          <a:p>
            <a:pPr marL="743040" lvl="1" indent="-285120">
              <a:lnSpc>
                <a:spcPct val="100000"/>
              </a:lnSpc>
              <a:spcBef>
                <a:spcPts val="400"/>
              </a:spcBef>
              <a:buClr>
                <a:srgbClr val="000000"/>
              </a:buClr>
              <a:buFont typeface="Arial"/>
              <a:buChar char="–"/>
            </a:pPr>
            <a:r>
              <a:rPr lang="en-US" altLang="zh-CN" sz="2000" b="0" strike="noStrike" spc="-1" dirty="0">
                <a:solidFill>
                  <a:srgbClr val="000000"/>
                </a:solidFill>
                <a:latin typeface="Trebuchet MS"/>
              </a:rPr>
              <a:t>CPU</a:t>
            </a:r>
            <a:r>
              <a:rPr lang="zh-CN" altLang="en-US" sz="2000" b="0" strike="noStrike" spc="-1" dirty="0">
                <a:solidFill>
                  <a:srgbClr val="000000"/>
                </a:solidFill>
                <a:latin typeface="Trebuchet MS"/>
              </a:rPr>
              <a:t>本身也是自己的宿主（</a:t>
            </a:r>
            <a:r>
              <a:rPr lang="en-US" altLang="zh-CN" sz="2000" b="0" strike="noStrike" spc="-1" dirty="0">
                <a:solidFill>
                  <a:srgbClr val="000000"/>
                </a:solidFill>
                <a:latin typeface="Trebuchet MS"/>
              </a:rPr>
              <a:t>Host</a:t>
            </a:r>
            <a:r>
              <a:rPr lang="zh-CN" altLang="en-US" sz="2000" b="0" strike="noStrike" spc="-1" dirty="0">
                <a:solidFill>
                  <a:srgbClr val="000000"/>
                </a:solidFill>
                <a:latin typeface="Trebuchet MS"/>
              </a:rPr>
              <a:t>）</a:t>
            </a:r>
            <a:endParaRPr lang="en-US" sz="2000" b="0" strike="noStrike" spc="-1" dirty="0">
              <a:latin typeface="Arial"/>
            </a:endParaRPr>
          </a:p>
        </p:txBody>
      </p:sp>
      <p:sp>
        <p:nvSpPr>
          <p:cNvPr id="749" name="CustomShape 4"/>
          <p:cNvSpPr/>
          <p:nvPr/>
        </p:nvSpPr>
        <p:spPr>
          <a:xfrm>
            <a:off x="4645080" y="1628640"/>
            <a:ext cx="404100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rmAutofit/>
          </a:bodyPr>
          <a:lstStyle/>
          <a:p>
            <a:pPr>
              <a:lnSpc>
                <a:spcPct val="100000"/>
              </a:lnSpc>
              <a:spcBef>
                <a:spcPts val="561"/>
              </a:spcBef>
            </a:pPr>
            <a:r>
              <a:rPr lang="en-US" sz="2800" b="1" strike="noStrike" spc="-1" dirty="0">
                <a:solidFill>
                  <a:srgbClr val="C0504D"/>
                </a:solidFill>
                <a:latin typeface="Trebuchet MS"/>
              </a:rPr>
              <a:t>GPU:</a:t>
            </a:r>
            <a:endParaRPr lang="en-US" sz="2800" b="0" strike="noStrike" spc="-1" dirty="0">
              <a:latin typeface="Arial"/>
            </a:endParaRPr>
          </a:p>
        </p:txBody>
      </p:sp>
      <p:sp>
        <p:nvSpPr>
          <p:cNvPr id="750" name="CustomShape 5"/>
          <p:cNvSpPr/>
          <p:nvPr/>
        </p:nvSpPr>
        <p:spPr>
          <a:xfrm>
            <a:off x="4645080" y="2268720"/>
            <a:ext cx="4390920" cy="3950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439"/>
              </a:spcBef>
              <a:buClr>
                <a:srgbClr val="000000"/>
              </a:buClr>
              <a:buFont typeface="Arial"/>
              <a:buChar char="•"/>
            </a:pPr>
            <a:r>
              <a:rPr lang="zh-CN" altLang="en-US" sz="2200" b="0" strike="noStrike" spc="-1" dirty="0">
                <a:solidFill>
                  <a:srgbClr val="000000"/>
                </a:solidFill>
                <a:latin typeface="Trebuchet MS"/>
              </a:rPr>
              <a:t>每个</a:t>
            </a:r>
            <a:r>
              <a:rPr lang="en-US" sz="2200" b="0" strike="noStrike" spc="-1" dirty="0">
                <a:solidFill>
                  <a:srgbClr val="000000"/>
                </a:solidFill>
                <a:latin typeface="Trebuchet MS"/>
              </a:rPr>
              <a:t> GPU </a:t>
            </a:r>
            <a:r>
              <a:rPr lang="zh-CN" altLang="en-US" sz="2200" b="0" strike="noStrike" spc="-1" dirty="0">
                <a:solidFill>
                  <a:srgbClr val="000000"/>
                </a:solidFill>
                <a:latin typeface="Trebuchet MS"/>
              </a:rPr>
              <a:t>是一个单独的 </a:t>
            </a:r>
            <a:r>
              <a:rPr lang="en-US" sz="2200" b="0" strike="noStrike" spc="-1" dirty="0">
                <a:solidFill>
                  <a:srgbClr val="000000"/>
                </a:solidFill>
                <a:latin typeface="Trebuchet MS"/>
              </a:rPr>
              <a:t>OpenCL </a:t>
            </a:r>
            <a:r>
              <a:rPr lang="zh-CN" altLang="en-US" sz="2200" b="0" strike="noStrike" spc="-1" dirty="0">
                <a:solidFill>
                  <a:srgbClr val="000000"/>
                </a:solidFill>
                <a:latin typeface="Trebuchet MS"/>
              </a:rPr>
              <a:t>设备（</a:t>
            </a:r>
            <a:r>
              <a:rPr lang="en-US" altLang="zh-CN" sz="2200" spc="-1" dirty="0">
                <a:solidFill>
                  <a:srgbClr val="000000"/>
                </a:solidFill>
                <a:latin typeface="Trebuchet MS"/>
              </a:rPr>
              <a:t>device</a:t>
            </a:r>
            <a:r>
              <a:rPr lang="zh-CN" altLang="en-US" sz="2200" b="0" strike="noStrike" spc="-1" dirty="0">
                <a:solidFill>
                  <a:srgbClr val="000000"/>
                </a:solidFill>
                <a:latin typeface="Trebuchet MS"/>
              </a:rPr>
              <a:t>）</a:t>
            </a:r>
            <a:endParaRPr lang="en-US" sz="2200" b="0" strike="noStrike" spc="-1" dirty="0">
              <a:latin typeface="Arial"/>
            </a:endParaRPr>
          </a:p>
          <a:p>
            <a:pPr marL="343080" indent="-342360">
              <a:lnSpc>
                <a:spcPct val="100000"/>
              </a:lnSpc>
              <a:spcBef>
                <a:spcPts val="439"/>
              </a:spcBef>
              <a:buClr>
                <a:srgbClr val="000000"/>
              </a:buClr>
              <a:buFont typeface="Arial"/>
              <a:buChar char="•"/>
            </a:pPr>
            <a:r>
              <a:rPr lang="zh-CN" altLang="en-US" sz="2200" spc="-1" dirty="0">
                <a:solidFill>
                  <a:srgbClr val="000000"/>
                </a:solidFill>
                <a:latin typeface="Trebuchet MS"/>
              </a:rPr>
              <a:t>通过 </a:t>
            </a:r>
            <a:r>
              <a:rPr lang="en-US" altLang="zh-CN" sz="2200" spc="-1" dirty="0">
                <a:solidFill>
                  <a:srgbClr val="000000"/>
                </a:solidFill>
                <a:latin typeface="Trebuchet MS"/>
              </a:rPr>
              <a:t>OpenCL </a:t>
            </a:r>
            <a:r>
              <a:rPr lang="zh-CN" altLang="en-US" sz="2200" spc="-1" dirty="0">
                <a:solidFill>
                  <a:srgbClr val="000000"/>
                </a:solidFill>
                <a:latin typeface="Trebuchet MS"/>
              </a:rPr>
              <a:t>可以同时使用 </a:t>
            </a:r>
            <a:r>
              <a:rPr lang="en-US" altLang="zh-CN" sz="2200" spc="-1" dirty="0">
                <a:solidFill>
                  <a:srgbClr val="000000"/>
                </a:solidFill>
                <a:latin typeface="Trebuchet MS"/>
              </a:rPr>
              <a:t>CPU </a:t>
            </a:r>
            <a:r>
              <a:rPr lang="zh-CN" altLang="en-US" sz="2200" spc="-1" dirty="0">
                <a:solidFill>
                  <a:srgbClr val="000000"/>
                </a:solidFill>
                <a:latin typeface="Trebuchet MS"/>
              </a:rPr>
              <a:t>和所有 </a:t>
            </a:r>
            <a:r>
              <a:rPr lang="en-US" altLang="zh-CN" sz="2200" spc="-1" dirty="0">
                <a:solidFill>
                  <a:srgbClr val="000000"/>
                </a:solidFill>
                <a:latin typeface="Trebuchet MS"/>
              </a:rPr>
              <a:t>GPU </a:t>
            </a:r>
            <a:r>
              <a:rPr lang="zh-CN" altLang="en-US" sz="2200" spc="-1" dirty="0">
                <a:solidFill>
                  <a:srgbClr val="000000"/>
                </a:solidFill>
                <a:latin typeface="Trebuchet MS"/>
              </a:rPr>
              <a:t>设备</a:t>
            </a:r>
            <a:endParaRPr lang="en-US" sz="2200" b="0" strike="noStrike" spc="-1" dirty="0">
              <a:latin typeface="Arial"/>
            </a:endParaRPr>
          </a:p>
          <a:p>
            <a:pPr>
              <a:lnSpc>
                <a:spcPct val="100000"/>
              </a:lnSpc>
              <a:spcBef>
                <a:spcPts val="400"/>
              </a:spcBef>
            </a:pPr>
            <a:endParaRPr lang="en-US" sz="2200" b="0" strike="noStrike" spc="-1" dirty="0">
              <a:latin typeface="Arial"/>
            </a:endParaRPr>
          </a:p>
        </p:txBody>
      </p:sp>
      <p:sp>
        <p:nvSpPr>
          <p:cNvPr id="751" name="CustomShape 6"/>
          <p:cNvSpPr/>
          <p:nvPr/>
        </p:nvSpPr>
        <p:spPr>
          <a:xfrm>
            <a:off x="497340" y="6219360"/>
            <a:ext cx="7998840" cy="4557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gn="ctr">
              <a:lnSpc>
                <a:spcPct val="100000"/>
              </a:lnSpc>
            </a:pPr>
            <a:r>
              <a:rPr lang="en-US" b="1" strike="noStrike" spc="-1" dirty="0">
                <a:solidFill>
                  <a:srgbClr val="4F81BD"/>
                </a:solidFill>
                <a:latin typeface="Trebuchet MS"/>
                <a:ea typeface="DejaVu Sans"/>
              </a:rPr>
              <a:t>CU = Compute Unit </a:t>
            </a:r>
            <a:r>
              <a:rPr lang="zh-CN" altLang="en-US" b="1" strike="noStrike" spc="-1" dirty="0">
                <a:solidFill>
                  <a:srgbClr val="4F81BD"/>
                </a:solidFill>
                <a:latin typeface="Trebuchet MS"/>
                <a:ea typeface="DejaVu Sans"/>
              </a:rPr>
              <a:t>计算单元</a:t>
            </a:r>
            <a:endParaRPr lang="en-US" altLang="zh-CN" b="1" strike="noStrike" spc="-1" dirty="0">
              <a:solidFill>
                <a:srgbClr val="4F81BD"/>
              </a:solidFill>
              <a:latin typeface="Trebuchet MS"/>
              <a:ea typeface="DejaVu Sans"/>
            </a:endParaRPr>
          </a:p>
          <a:p>
            <a:pPr algn="ctr">
              <a:lnSpc>
                <a:spcPct val="100000"/>
              </a:lnSpc>
            </a:pPr>
            <a:r>
              <a:rPr lang="en-US" b="1" strike="noStrike" spc="-1" dirty="0">
                <a:solidFill>
                  <a:srgbClr val="4F81BD"/>
                </a:solidFill>
                <a:latin typeface="Trebuchet MS"/>
                <a:ea typeface="DejaVu Sans"/>
              </a:rPr>
              <a:t>PE = Processing Element </a:t>
            </a:r>
            <a:r>
              <a:rPr lang="zh-CN" altLang="en-US" b="1" strike="noStrike" spc="-1" dirty="0">
                <a:solidFill>
                  <a:srgbClr val="4F81BD"/>
                </a:solidFill>
                <a:latin typeface="Trebuchet MS"/>
                <a:ea typeface="DejaVu Sans"/>
              </a:rPr>
              <a:t>处理元素</a:t>
            </a:r>
            <a:endParaRPr lang="en-US"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8"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Loops</a:t>
            </a:r>
            <a:endParaRPr lang="en-US" sz="4400" b="0" strike="noStrike" spc="-1">
              <a:latin typeface="Arial"/>
            </a:endParaRPr>
          </a:p>
        </p:txBody>
      </p:sp>
      <p:sp>
        <p:nvSpPr>
          <p:cNvPr id="2409" name="CustomShape 2"/>
          <p:cNvSpPr/>
          <p:nvPr/>
        </p:nvSpPr>
        <p:spPr>
          <a:xfrm>
            <a:off x="1691640" y="1556640"/>
            <a:ext cx="6552000" cy="5068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20000"/>
          </a:bodyPr>
          <a:lstStyle/>
          <a:p>
            <a:pPr>
              <a:lnSpc>
                <a:spcPct val="100000"/>
              </a:lnSpc>
              <a:spcBef>
                <a:spcPts val="641"/>
              </a:spcBef>
            </a:pPr>
            <a:r>
              <a:rPr lang="en-US" sz="3200" b="1" strike="noStrike" spc="-1">
                <a:solidFill>
                  <a:srgbClr val="000000"/>
                </a:solidFill>
                <a:latin typeface="Courier New Bold"/>
              </a:rPr>
              <a:t># loop from 0 to 1023</a:t>
            </a:r>
            <a:endParaRPr lang="en-US" sz="3200" b="0" strike="noStrike" spc="-1">
              <a:latin typeface="Arial"/>
            </a:endParaRPr>
          </a:p>
          <a:p>
            <a:pPr>
              <a:lnSpc>
                <a:spcPct val="100000"/>
              </a:lnSpc>
              <a:spcBef>
                <a:spcPts val="641"/>
              </a:spcBef>
            </a:pPr>
            <a:r>
              <a:rPr lang="en-US" sz="3200" b="1" strike="noStrike" spc="-1">
                <a:solidFill>
                  <a:srgbClr val="4F81BD"/>
                </a:solidFill>
                <a:latin typeface="Courier New Bold"/>
              </a:rPr>
              <a:t>for</a:t>
            </a:r>
            <a:r>
              <a:rPr lang="en-US" sz="3200" b="1" strike="noStrike" spc="-1">
                <a:solidFill>
                  <a:srgbClr val="000000"/>
                </a:solidFill>
                <a:latin typeface="Courier New Bold"/>
              </a:rPr>
              <a:t> i </a:t>
            </a:r>
            <a:r>
              <a:rPr lang="en-US" sz="3200" b="1" strike="noStrike" spc="-1">
                <a:solidFill>
                  <a:srgbClr val="4F81BD"/>
                </a:solidFill>
                <a:latin typeface="Courier New Bold"/>
              </a:rPr>
              <a:t>in</a:t>
            </a:r>
            <a:r>
              <a:rPr lang="en-US" sz="3200" b="1" strike="noStrike" spc="-1">
                <a:solidFill>
                  <a:srgbClr val="000000"/>
                </a:solidFill>
                <a:latin typeface="Courier New Bold"/>
              </a:rPr>
              <a:t> range(1024):</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print i</a:t>
            </a:r>
            <a:endParaRPr lang="en-US" sz="3200" b="0" strike="noStrike" spc="-1">
              <a:latin typeface="Arial"/>
            </a:endParaRPr>
          </a:p>
          <a:p>
            <a:pPr>
              <a:lnSpc>
                <a:spcPct val="100000"/>
              </a:lnSpc>
              <a:spcBef>
                <a:spcPts val="641"/>
              </a:spcBef>
            </a:pP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iterate through an array</a:t>
            </a:r>
            <a:endParaRPr lang="en-US" sz="3200" b="0" strike="noStrike" spc="-1">
              <a:latin typeface="Arial"/>
            </a:endParaRPr>
          </a:p>
          <a:p>
            <a:pPr>
              <a:lnSpc>
                <a:spcPct val="100000"/>
              </a:lnSpc>
              <a:spcBef>
                <a:spcPts val="641"/>
              </a:spcBef>
            </a:pPr>
            <a:r>
              <a:rPr lang="en-US" sz="3200" b="1" strike="noStrike" spc="-1">
                <a:solidFill>
                  <a:srgbClr val="4F81BD"/>
                </a:solidFill>
                <a:latin typeface="Courier New Bold"/>
              </a:rPr>
              <a:t>for</a:t>
            </a:r>
            <a:r>
              <a:rPr lang="en-US" sz="3200" b="1" strike="noStrike" spc="-1">
                <a:solidFill>
                  <a:srgbClr val="000000"/>
                </a:solidFill>
                <a:latin typeface="Courier New Bold"/>
              </a:rPr>
              <a:t> x </a:t>
            </a:r>
            <a:r>
              <a:rPr lang="en-US" sz="3200" b="1" strike="noStrike" spc="-1">
                <a:solidFill>
                  <a:srgbClr val="4F81BD"/>
                </a:solidFill>
                <a:latin typeface="Courier New Bold"/>
              </a:rPr>
              <a:t>in</a:t>
            </a:r>
            <a:r>
              <a:rPr lang="en-US" sz="3200" b="1" strike="noStrike" spc="-1">
                <a:solidFill>
                  <a:srgbClr val="000000"/>
                </a:solidFill>
                <a:latin typeface="Courier New Bold"/>
              </a:rPr>
              <a:t> my_array:</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x += 1</a:t>
            </a:r>
            <a:endParaRPr lang="en-US" sz="3200" b="0" strike="noStrike" spc="-1">
              <a:latin typeface="Arial"/>
            </a:endParaRPr>
          </a:p>
          <a:p>
            <a:pPr>
              <a:lnSpc>
                <a:spcPct val="100000"/>
              </a:lnSpc>
              <a:spcBef>
                <a:spcPts val="641"/>
              </a:spcBef>
            </a:pP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same as the first one</a:t>
            </a:r>
            <a:endParaRPr lang="en-US" sz="3200" b="0" strike="noStrike" spc="-1">
              <a:latin typeface="Arial"/>
            </a:endParaRPr>
          </a:p>
          <a:p>
            <a:pPr>
              <a:lnSpc>
                <a:spcPct val="100000"/>
              </a:lnSpc>
              <a:spcBef>
                <a:spcPts val="641"/>
              </a:spcBef>
            </a:pPr>
            <a:r>
              <a:rPr lang="en-US" sz="3200" b="1" strike="noStrike" spc="-1">
                <a:solidFill>
                  <a:srgbClr val="4F81BD"/>
                </a:solidFill>
                <a:latin typeface="Courier New Bold"/>
              </a:rPr>
              <a:t>while</a:t>
            </a:r>
            <a:r>
              <a:rPr lang="en-US" sz="3200" b="1" strike="noStrike" spc="-1">
                <a:solidFill>
                  <a:srgbClr val="000000"/>
                </a:solidFill>
                <a:latin typeface="Courier New Bold"/>
              </a:rPr>
              <a:t> i &lt; 1024:</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print i</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i += 1</a:t>
            </a:r>
            <a:endParaRPr lang="en-US" sz="3200" b="0" strike="noStrike" spc="-1">
              <a:latin typeface="Arial"/>
            </a:endParaRPr>
          </a:p>
        </p:txBody>
      </p:sp>
    </p:spTree>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0"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Functions and classes</a:t>
            </a:r>
            <a:endParaRPr lang="en-US" sz="4400" b="0" strike="noStrike" spc="-1">
              <a:latin typeface="Arial"/>
            </a:endParaRPr>
          </a:p>
        </p:txBody>
      </p:sp>
      <p:sp>
        <p:nvSpPr>
          <p:cNvPr id="2411" name="CustomShape 2"/>
          <p:cNvSpPr/>
          <p:nvPr/>
        </p:nvSpPr>
        <p:spPr>
          <a:xfrm>
            <a:off x="457200" y="1600200"/>
            <a:ext cx="8228880" cy="5068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Define a function with the </a:t>
            </a:r>
            <a:r>
              <a:rPr lang="en-US" sz="3200" b="0" strike="noStrike" spc="-1">
                <a:solidFill>
                  <a:srgbClr val="4F81BD"/>
                </a:solidFill>
                <a:latin typeface="Trebuchet MS"/>
              </a:rPr>
              <a:t>def </a:t>
            </a:r>
            <a:r>
              <a:rPr lang="en-US" sz="3200" b="0" strike="noStrike" spc="-1">
                <a:solidFill>
                  <a:srgbClr val="000000"/>
                </a:solidFill>
                <a:latin typeface="Trebuchet MS"/>
              </a:rPr>
              <a:t>keyword</a:t>
            </a:r>
            <a:endParaRPr lang="en-US" sz="3200" b="0" strike="noStrike" spc="-1">
              <a:latin typeface="Arial"/>
            </a:endParaRPr>
          </a:p>
          <a:p>
            <a:pPr marL="457200">
              <a:lnSpc>
                <a:spcPct val="100000"/>
              </a:lnSpc>
              <a:spcBef>
                <a:spcPts val="561"/>
              </a:spcBef>
            </a:pPr>
            <a:r>
              <a:rPr lang="en-US" sz="2800" b="1" strike="noStrike" spc="-1">
                <a:solidFill>
                  <a:srgbClr val="4F81BD"/>
                </a:solidFill>
                <a:latin typeface="Courier New Bold"/>
              </a:rPr>
              <a:t>def </a:t>
            </a:r>
            <a:r>
              <a:rPr lang="en-US" sz="2800" b="1" strike="noStrike" spc="-1">
                <a:solidFill>
                  <a:srgbClr val="000000"/>
                </a:solidFill>
                <a:latin typeface="Courier New Bold"/>
              </a:rPr>
              <a:t>func(arg):</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You don’t specify the types or return arguments</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you just return what you like</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Define a class with the </a:t>
            </a:r>
            <a:r>
              <a:rPr lang="en-US" sz="3200" b="0" strike="noStrike" spc="-1">
                <a:solidFill>
                  <a:srgbClr val="4F81BD"/>
                </a:solidFill>
                <a:latin typeface="Trebuchet MS"/>
              </a:rPr>
              <a:t>class</a:t>
            </a:r>
            <a:r>
              <a:rPr lang="en-US" sz="3200" b="0" strike="noStrike" spc="-1">
                <a:solidFill>
                  <a:srgbClr val="000000"/>
                </a:solidFill>
                <a:latin typeface="Trebuchet MS"/>
              </a:rPr>
              <a:t> keyword</a:t>
            </a:r>
            <a:endParaRPr lang="en-US" sz="3200" b="0" strike="noStrike" spc="-1">
              <a:latin typeface="Arial"/>
            </a:endParaRPr>
          </a:p>
          <a:p>
            <a:pPr marL="457200">
              <a:lnSpc>
                <a:spcPct val="100000"/>
              </a:lnSpc>
              <a:spcBef>
                <a:spcPts val="561"/>
              </a:spcBef>
            </a:pPr>
            <a:r>
              <a:rPr lang="en-US" sz="2800" b="0" strike="noStrike" spc="-1">
                <a:solidFill>
                  <a:srgbClr val="4F81BD"/>
                </a:solidFill>
                <a:latin typeface="Trebuchet MS"/>
              </a:rPr>
              <a:t>class</a:t>
            </a:r>
            <a:r>
              <a:rPr lang="en-US" sz="2800" b="0" strike="noStrike" spc="-1">
                <a:solidFill>
                  <a:srgbClr val="000000"/>
                </a:solidFill>
                <a:latin typeface="Trebuchet MS"/>
              </a:rPr>
              <a:t> name:</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Classes contain function definitions and variables</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These are both called attributes</a:t>
            </a:r>
            <a:endParaRPr lang="en-US" sz="2800" b="0" strike="noStrike" spc="-1">
              <a:latin typeface="Arial"/>
            </a:endParaRPr>
          </a:p>
        </p:txBody>
      </p:sp>
    </p:spTree>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2"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More about classes</a:t>
            </a:r>
            <a:endParaRPr lang="en-US" sz="4400" b="0" strike="noStrike" spc="-1">
              <a:latin typeface="Arial"/>
            </a:endParaRPr>
          </a:p>
        </p:txBody>
      </p:sp>
      <p:sp>
        <p:nvSpPr>
          <p:cNvPr id="2413" name="CustomShape 2"/>
          <p:cNvSpPr/>
          <p:nvPr/>
        </p:nvSpPr>
        <p:spPr>
          <a:xfrm>
            <a:off x="457200" y="1600200"/>
            <a:ext cx="86860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1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There is a lot more about classes e.g. inheritance</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Python is an object-oriented language</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A small example from the python tutorial:</a:t>
            </a:r>
            <a:endParaRPr lang="en-US" sz="3200" b="0" strike="noStrike" spc="-1">
              <a:latin typeface="Arial"/>
            </a:endParaRPr>
          </a:p>
          <a:p>
            <a:pPr>
              <a:lnSpc>
                <a:spcPct val="100000"/>
              </a:lnSpc>
              <a:spcBef>
                <a:spcPts val="519"/>
              </a:spcBef>
            </a:pPr>
            <a:r>
              <a:rPr lang="en-US" sz="2600" b="1" strike="noStrike" spc="-1">
                <a:solidFill>
                  <a:srgbClr val="C0504D"/>
                </a:solidFill>
                <a:latin typeface="Courier New Bold"/>
              </a:rPr>
              <a:t>class</a:t>
            </a:r>
            <a:r>
              <a:rPr lang="en-US" sz="2600" b="1" strike="noStrike" spc="-1">
                <a:solidFill>
                  <a:srgbClr val="000000"/>
                </a:solidFill>
                <a:latin typeface="Courier New Bold"/>
              </a:rPr>
              <a:t> Complex:</a:t>
            </a:r>
            <a:endParaRPr lang="en-US" sz="2600" b="0" strike="noStrike" spc="-1">
              <a:latin typeface="Arial"/>
            </a:endParaRPr>
          </a:p>
          <a:p>
            <a:pPr>
              <a:lnSpc>
                <a:spcPct val="100000"/>
              </a:lnSpc>
              <a:spcBef>
                <a:spcPts val="519"/>
              </a:spcBef>
            </a:pPr>
            <a:r>
              <a:rPr lang="en-US" sz="2600" b="1" strike="noStrike" spc="-1">
                <a:solidFill>
                  <a:srgbClr val="000000"/>
                </a:solidFill>
                <a:latin typeface="Courier New Bold"/>
              </a:rPr>
              <a:t>	</a:t>
            </a:r>
            <a:r>
              <a:rPr lang="en-US" sz="2600" b="1" strike="noStrike" spc="-1">
                <a:solidFill>
                  <a:srgbClr val="C0504D"/>
                </a:solidFill>
                <a:latin typeface="Courier New Bold"/>
              </a:rPr>
              <a:t>def </a:t>
            </a:r>
            <a:r>
              <a:rPr lang="en-US" sz="2600" b="1" strike="noStrike" spc="-1">
                <a:solidFill>
                  <a:srgbClr val="000000"/>
                </a:solidFill>
                <a:latin typeface="Courier New Bold"/>
              </a:rPr>
              <a:t>__init__(</a:t>
            </a:r>
            <a:r>
              <a:rPr lang="en-US" sz="2600" b="1" strike="noStrike" spc="-1">
                <a:solidFill>
                  <a:srgbClr val="4F81BD"/>
                </a:solidFill>
                <a:latin typeface="Courier New Bold"/>
              </a:rPr>
              <a:t>self</a:t>
            </a:r>
            <a:r>
              <a:rPr lang="en-US" sz="2600" b="1" strike="noStrike" spc="-1">
                <a:solidFill>
                  <a:srgbClr val="000000"/>
                </a:solidFill>
                <a:latin typeface="Courier New Bold"/>
              </a:rPr>
              <a:t>, realpart, imagpart):</a:t>
            </a:r>
            <a:endParaRPr lang="en-US" sz="2600" b="0" strike="noStrike" spc="-1">
              <a:latin typeface="Arial"/>
            </a:endParaRPr>
          </a:p>
          <a:p>
            <a:pPr>
              <a:lnSpc>
                <a:spcPct val="100000"/>
              </a:lnSpc>
              <a:spcBef>
                <a:spcPts val="519"/>
              </a:spcBef>
            </a:pPr>
            <a:r>
              <a:rPr lang="en-US" sz="2600" b="1" strike="noStrike" spc="-1">
                <a:solidFill>
                  <a:srgbClr val="000000"/>
                </a:solidFill>
                <a:latin typeface="Courier New Bold"/>
              </a:rPr>
              <a:t>		</a:t>
            </a:r>
            <a:r>
              <a:rPr lang="en-US" sz="2600" b="1" i="1" strike="noStrike" spc="-1">
                <a:solidFill>
                  <a:srgbClr val="4F81BD"/>
                </a:solidFill>
                <a:latin typeface="Courier New Bold"/>
              </a:rPr>
              <a:t>self</a:t>
            </a:r>
            <a:r>
              <a:rPr lang="en-US" sz="2600" b="1" strike="noStrike" spc="-1">
                <a:solidFill>
                  <a:srgbClr val="000000"/>
                </a:solidFill>
                <a:latin typeface="Courier New Bold"/>
              </a:rPr>
              <a:t>.r = realpart</a:t>
            </a:r>
            <a:endParaRPr lang="en-US" sz="2600" b="0" strike="noStrike" spc="-1">
              <a:latin typeface="Arial"/>
            </a:endParaRPr>
          </a:p>
          <a:p>
            <a:pPr>
              <a:lnSpc>
                <a:spcPct val="100000"/>
              </a:lnSpc>
              <a:spcBef>
                <a:spcPts val="519"/>
              </a:spcBef>
            </a:pPr>
            <a:r>
              <a:rPr lang="en-US" sz="2600" b="1" strike="noStrike" spc="-1">
                <a:solidFill>
                  <a:srgbClr val="000000"/>
                </a:solidFill>
                <a:latin typeface="Courier New Bold"/>
              </a:rPr>
              <a:t>		</a:t>
            </a:r>
            <a:r>
              <a:rPr lang="en-US" sz="2600" b="1" i="1" strike="noStrike" spc="-1">
                <a:solidFill>
                  <a:srgbClr val="4F81BD"/>
                </a:solidFill>
                <a:latin typeface="Courier New Bold"/>
              </a:rPr>
              <a:t>self</a:t>
            </a:r>
            <a:r>
              <a:rPr lang="en-US" sz="2600" b="1" strike="noStrike" spc="-1">
                <a:solidFill>
                  <a:srgbClr val="000000"/>
                </a:solidFill>
                <a:latin typeface="Courier New Bold"/>
              </a:rPr>
              <a:t>.i = imagpart</a:t>
            </a:r>
            <a:endParaRPr lang="en-US" sz="26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Initilize an instance of the class with:</a:t>
            </a:r>
            <a:endParaRPr lang="en-US" sz="3200" b="0" strike="noStrike" spc="-1">
              <a:latin typeface="Arial"/>
            </a:endParaRPr>
          </a:p>
          <a:p>
            <a:pPr marL="457200">
              <a:lnSpc>
                <a:spcPct val="100000"/>
              </a:lnSpc>
              <a:spcBef>
                <a:spcPts val="561"/>
              </a:spcBef>
            </a:pPr>
            <a:r>
              <a:rPr lang="en-US" sz="2800" b="1" strike="noStrike" spc="-1">
                <a:solidFill>
                  <a:srgbClr val="000000"/>
                </a:solidFill>
                <a:latin typeface="Courier New Bold"/>
              </a:rPr>
              <a:t>x = Complex(3.0, -4.5)</a:t>
            </a:r>
            <a:endParaRPr lang="en-US" sz="2800" b="0" strike="noStrike" spc="-1">
              <a:latin typeface="Arial"/>
            </a:endParaRPr>
          </a:p>
        </p:txBody>
      </p:sp>
    </p:spTree>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4" name="CustomShape 1"/>
          <p:cNvSpPr/>
          <p:nvPr/>
        </p:nvSpPr>
        <p:spPr>
          <a:xfrm>
            <a:off x="107640" y="12564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lnSpcReduction="20000"/>
          </a:bodyPr>
          <a:lstStyle/>
          <a:p>
            <a:pPr algn="ctr">
              <a:lnSpc>
                <a:spcPct val="100000"/>
              </a:lnSpc>
            </a:pPr>
            <a:r>
              <a:rPr lang="en-US" sz="4400" b="0" strike="noStrike" spc="-1">
                <a:solidFill>
                  <a:srgbClr val="000000"/>
                </a:solidFill>
                <a:latin typeface="Trebuchet MS"/>
              </a:rPr>
              <a:t>Python has functional programming elements</a:t>
            </a:r>
            <a:endParaRPr lang="en-US" sz="4400" b="0" strike="noStrike" spc="-1">
              <a:latin typeface="Arial"/>
            </a:endParaRPr>
          </a:p>
        </p:txBody>
      </p:sp>
      <p:sp>
        <p:nvSpPr>
          <p:cNvPr id="2415" name="CustomShape 2"/>
          <p:cNvSpPr/>
          <p:nvPr/>
        </p:nvSpPr>
        <p:spPr>
          <a:xfrm>
            <a:off x="179640" y="1268640"/>
            <a:ext cx="8712360" cy="5400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1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Filter</a:t>
            </a:r>
            <a:endParaRPr lang="en-US" sz="3200" b="0" strike="noStrike" spc="-1">
              <a:latin typeface="Arial"/>
            </a:endParaRPr>
          </a:p>
          <a:p>
            <a:pPr marL="457200">
              <a:lnSpc>
                <a:spcPct val="100000"/>
              </a:lnSpc>
              <a:spcBef>
                <a:spcPts val="561"/>
              </a:spcBef>
            </a:pPr>
            <a:r>
              <a:rPr lang="en-US" sz="2800" b="1" strike="noStrike" spc="-1">
                <a:solidFill>
                  <a:srgbClr val="000000"/>
                </a:solidFill>
                <a:latin typeface="Courier New Bold"/>
              </a:rPr>
              <a:t>filter(function, sequence)</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Returns a list from sequence which function returns true</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Map</a:t>
            </a:r>
            <a:endParaRPr lang="en-US" sz="3200" b="0" strike="noStrike" spc="-1">
              <a:latin typeface="Arial"/>
            </a:endParaRPr>
          </a:p>
          <a:p>
            <a:pPr marL="457200">
              <a:lnSpc>
                <a:spcPct val="100000"/>
              </a:lnSpc>
              <a:spcBef>
                <a:spcPts val="561"/>
              </a:spcBef>
            </a:pPr>
            <a:r>
              <a:rPr lang="en-US" sz="2800" b="1" strike="noStrike" spc="-1">
                <a:solidFill>
                  <a:srgbClr val="000000"/>
                </a:solidFill>
                <a:latin typeface="Courier New Bold"/>
              </a:rPr>
              <a:t>map(function, sequence)</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Applies the function to each element in the sequence</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Reduce</a:t>
            </a:r>
            <a:endParaRPr lang="en-US" sz="3200" b="0" strike="noStrike" spc="-1">
              <a:latin typeface="Arial"/>
            </a:endParaRPr>
          </a:p>
          <a:p>
            <a:pPr marL="457200">
              <a:lnSpc>
                <a:spcPct val="100000"/>
              </a:lnSpc>
              <a:spcBef>
                <a:spcPts val="561"/>
              </a:spcBef>
            </a:pPr>
            <a:r>
              <a:rPr lang="en-US" sz="2800" b="1" strike="noStrike" spc="-1">
                <a:solidFill>
                  <a:srgbClr val="000000"/>
                </a:solidFill>
                <a:latin typeface="Courier New Bold"/>
              </a:rPr>
              <a:t>reduce(function, sequence)</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Applies binary function with first two in sequence, then with the result with third, etc.</a:t>
            </a:r>
            <a:endParaRPr lang="en-US" sz="2800" b="0" strike="noStrike" spc="-1">
              <a:latin typeface="Arial"/>
            </a:endParaRPr>
          </a:p>
        </p:txBody>
      </p:sp>
    </p:spTree>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 name="CustomShape 1"/>
          <p:cNvSpPr/>
          <p:nvPr/>
        </p:nvSpPr>
        <p:spPr>
          <a:xfrm>
            <a:off x="107640" y="12564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lnSpcReduction="20000"/>
          </a:bodyPr>
          <a:lstStyle/>
          <a:p>
            <a:pPr algn="ctr">
              <a:lnSpc>
                <a:spcPct val="100000"/>
              </a:lnSpc>
            </a:pPr>
            <a:r>
              <a:rPr lang="en-US" sz="4400" b="0" strike="noStrike" spc="-1">
                <a:solidFill>
                  <a:srgbClr val="000000"/>
                </a:solidFill>
                <a:latin typeface="Trebuchet MS"/>
              </a:rPr>
              <a:t>Python has functional programming elements</a:t>
            </a:r>
            <a:endParaRPr lang="en-US" sz="4400" b="0" strike="noStrike" spc="-1">
              <a:latin typeface="Arial"/>
            </a:endParaRPr>
          </a:p>
        </p:txBody>
      </p:sp>
      <p:sp>
        <p:nvSpPr>
          <p:cNvPr id="2417" name="CustomShape 2"/>
          <p:cNvSpPr/>
          <p:nvPr/>
        </p:nvSpPr>
        <p:spPr>
          <a:xfrm>
            <a:off x="179640" y="1268640"/>
            <a:ext cx="8712360" cy="5400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List comprehensions</a:t>
            </a:r>
            <a:endParaRPr lang="en-US" sz="3200" b="0" strike="noStrike" spc="-1">
              <a:latin typeface="Arial"/>
            </a:endParaRPr>
          </a:p>
          <a:p>
            <a:pPr marL="457200">
              <a:lnSpc>
                <a:spcPct val="100000"/>
              </a:lnSpc>
              <a:spcBef>
                <a:spcPts val="561"/>
              </a:spcBef>
            </a:pPr>
            <a:r>
              <a:rPr lang="en-US" sz="2800" b="1" strike="noStrike" spc="-1">
                <a:solidFill>
                  <a:srgbClr val="000000"/>
                </a:solidFill>
                <a:latin typeface="Courier New Bold"/>
              </a:rPr>
              <a:t>squares = [x*x for x in range(10)]</a:t>
            </a:r>
            <a:endParaRPr lang="en-US" sz="2800" b="0" strike="noStrike" spc="-1">
              <a:latin typeface="Arial"/>
            </a:endParaRPr>
          </a:p>
          <a:p>
            <a:pPr marL="457200">
              <a:lnSpc>
                <a:spcPct val="100000"/>
              </a:lnSpc>
              <a:spcBef>
                <a:spcPts val="561"/>
              </a:spcBef>
            </a:pPr>
            <a:r>
              <a:rPr lang="en-US" sz="2800" b="1" strike="noStrike" spc="-1">
                <a:solidFill>
                  <a:srgbClr val="000000"/>
                </a:solidFill>
                <a:latin typeface="Courier New Bold"/>
              </a:rPr>
              <a:t># squares = [0, 1, 4, 9, 16, etc]</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Zip</a:t>
            </a:r>
            <a:endParaRPr lang="en-US" sz="3200" b="0" strike="noStrike" spc="-1">
              <a:latin typeface="Arial"/>
            </a:endParaRPr>
          </a:p>
          <a:p>
            <a:pPr marL="457200">
              <a:lnSpc>
                <a:spcPct val="100000"/>
              </a:lnSpc>
              <a:spcBef>
                <a:spcPts val="561"/>
              </a:spcBef>
            </a:pPr>
            <a:r>
              <a:rPr lang="en-US" sz="2800" b="1" strike="noStrike" spc="-1">
                <a:solidFill>
                  <a:srgbClr val="000000"/>
                </a:solidFill>
                <a:latin typeface="Courier New Bold"/>
              </a:rPr>
              <a:t>zip(list1, list2)</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Creates a list of tuples, where the ith tuple consists of the ith elements of each list</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Generators</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Lazy generation of lists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Either:</a:t>
            </a:r>
            <a:endParaRPr lang="en-US" sz="2800" b="0" strike="noStrike" spc="-1">
              <a:latin typeface="Arial"/>
            </a:endParaRPr>
          </a:p>
          <a:p>
            <a:pPr marL="1143000" lvl="2" indent="-227880">
              <a:lnSpc>
                <a:spcPct val="100000"/>
              </a:lnSpc>
              <a:spcBef>
                <a:spcPts val="479"/>
              </a:spcBef>
              <a:buClr>
                <a:srgbClr val="000000"/>
              </a:buClr>
              <a:buFont typeface="Arial"/>
              <a:buChar char="•"/>
            </a:pPr>
            <a:r>
              <a:rPr lang="en-US" sz="2400" b="0" strike="noStrike" spc="-1">
                <a:solidFill>
                  <a:srgbClr val="000000"/>
                </a:solidFill>
                <a:latin typeface="Trebuchet MS"/>
              </a:rPr>
              <a:t>Replace [] with () in list comprehensions to use as expression, i.e. to pass to another function</a:t>
            </a:r>
            <a:endParaRPr lang="en-US" sz="2400" b="0" strike="noStrike" spc="-1">
              <a:latin typeface="Arial"/>
            </a:endParaRPr>
          </a:p>
          <a:p>
            <a:pPr marL="1143000" lvl="2" indent="-227880">
              <a:lnSpc>
                <a:spcPct val="100000"/>
              </a:lnSpc>
              <a:spcBef>
                <a:spcPts val="479"/>
              </a:spcBef>
              <a:buClr>
                <a:srgbClr val="000000"/>
              </a:buClr>
              <a:buFont typeface="Arial"/>
              <a:buChar char="•"/>
            </a:pPr>
            <a:r>
              <a:rPr lang="en-US" sz="2400" b="0" strike="noStrike" spc="-1">
                <a:solidFill>
                  <a:srgbClr val="000000"/>
                </a:solidFill>
                <a:latin typeface="Trebuchet MS"/>
              </a:rPr>
              <a:t>Use the yield keyword instead of return in a function which builds and returns a list</a:t>
            </a:r>
            <a:endParaRPr lang="en-US" sz="2400" b="0" strike="noStrike" spc="-1">
              <a:latin typeface="Arial"/>
            </a:endParaRPr>
          </a:p>
        </p:txBody>
      </p:sp>
    </p:spTree>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8"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4400" b="0" strike="noStrike" spc="-1" dirty="0">
                <a:solidFill>
                  <a:srgbClr val="000000"/>
                </a:solidFill>
                <a:latin typeface="Trebuchet MS"/>
              </a:rPr>
              <a:t>更多信息</a:t>
            </a:r>
            <a:r>
              <a:rPr lang="en-US" sz="4400" b="0" strike="noStrike" spc="-1" dirty="0">
                <a:solidFill>
                  <a:srgbClr val="000000"/>
                </a:solidFill>
                <a:latin typeface="Trebuchet MS"/>
              </a:rPr>
              <a:t>:</a:t>
            </a:r>
            <a:endParaRPr lang="en-US" sz="4400" b="0" strike="noStrike" spc="-1" dirty="0">
              <a:latin typeface="Arial"/>
            </a:endParaRPr>
          </a:p>
        </p:txBody>
      </p:sp>
      <p:sp>
        <p:nvSpPr>
          <p:cNvPr id="2419"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There is lots more to python, this is just a flavor of the language to help you understand the syntax in this course</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The official python tutorial is much more complete:</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u="sng" strike="noStrike" spc="-1">
                <a:solidFill>
                  <a:srgbClr val="0000FF"/>
                </a:solidFill>
                <a:uFillTx/>
                <a:latin typeface="Trebuchet MS"/>
                <a:hlinkClick r:id="rId2"/>
              </a:rPr>
              <a:t>http://docs.python.org/2/tutorial/index.html</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The python docs are really good too</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u="sng" strike="noStrike" spc="-1">
                <a:solidFill>
                  <a:srgbClr val="0000FF"/>
                </a:solidFill>
                <a:uFillTx/>
                <a:latin typeface="Trebuchet MS"/>
                <a:hlinkClick r:id="rId3"/>
              </a:rPr>
              <a:t>http://docs.python.org/2/library/index.html</a:t>
            </a:r>
            <a:endParaRPr lang="en-US" sz="2800" b="0" strike="noStrike" spc="-1">
              <a:latin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2"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4400" b="0" strike="noStrike" spc="-1" dirty="0">
                <a:solidFill>
                  <a:srgbClr val="000000"/>
                </a:solidFill>
                <a:latin typeface="Trebuchet MS"/>
              </a:rPr>
              <a:t>练习</a:t>
            </a:r>
            <a:r>
              <a:rPr lang="en-US" sz="4400" b="0" strike="noStrike" spc="-1" dirty="0">
                <a:solidFill>
                  <a:srgbClr val="000000"/>
                </a:solidFill>
                <a:latin typeface="Trebuchet MS"/>
              </a:rPr>
              <a:t> 1: </a:t>
            </a:r>
            <a:r>
              <a:rPr lang="zh-CN" altLang="en-US" sz="4400" b="0" strike="noStrike" spc="-1" dirty="0">
                <a:solidFill>
                  <a:srgbClr val="000000"/>
                </a:solidFill>
                <a:latin typeface="Trebuchet MS"/>
              </a:rPr>
              <a:t>获取平台信息</a:t>
            </a:r>
            <a:endParaRPr lang="en-US" sz="4400" b="0" strike="noStrike" spc="-1" dirty="0">
              <a:latin typeface="Arial"/>
            </a:endParaRPr>
          </a:p>
        </p:txBody>
      </p:sp>
      <p:sp>
        <p:nvSpPr>
          <p:cNvPr id="753" name="CustomShape 2"/>
          <p:cNvSpPr/>
          <p:nvPr/>
        </p:nvSpPr>
        <p:spPr>
          <a:xfrm>
            <a:off x="179640" y="1600200"/>
            <a:ext cx="8784360" cy="5140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20000"/>
          </a:bodyPr>
          <a:lstStyle/>
          <a:p>
            <a:pPr marL="343080" indent="-342360">
              <a:lnSpc>
                <a:spcPct val="110000"/>
              </a:lnSpc>
              <a:spcBef>
                <a:spcPts val="641"/>
              </a:spcBef>
              <a:buClr>
                <a:srgbClr val="C0504D"/>
              </a:buClr>
              <a:buFont typeface="Arial"/>
              <a:buChar char="•"/>
            </a:pPr>
            <a:r>
              <a:rPr lang="zh-CN" altLang="en-US" sz="3200" b="0" strike="noStrike" spc="-1" dirty="0">
                <a:solidFill>
                  <a:srgbClr val="C0504D"/>
                </a:solidFill>
                <a:latin typeface="Trebuchet MS"/>
              </a:rPr>
              <a:t>目标</a:t>
            </a:r>
            <a:r>
              <a:rPr lang="en-US" sz="3200" b="0" strike="noStrike" spc="-1" dirty="0">
                <a:solidFill>
                  <a:srgbClr val="C0504D"/>
                </a:solidFill>
                <a:latin typeface="Trebuchet MS"/>
              </a:rPr>
              <a:t>: </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验证一下你能够运行一个简单的 </a:t>
            </a:r>
            <a:r>
              <a:rPr lang="en-US" altLang="zh-CN" sz="2800" b="0" strike="noStrike" spc="-1" dirty="0">
                <a:solidFill>
                  <a:srgbClr val="000000"/>
                </a:solidFill>
                <a:latin typeface="Trebuchet MS"/>
              </a:rPr>
              <a:t>OpenCL </a:t>
            </a:r>
            <a:r>
              <a:rPr lang="zh-CN" altLang="en-US" sz="2800" b="0" strike="noStrike" spc="-1" dirty="0">
                <a:solidFill>
                  <a:srgbClr val="000000"/>
                </a:solidFill>
                <a:latin typeface="Trebuchet MS"/>
              </a:rPr>
              <a:t>程序。</a:t>
            </a:r>
            <a:endParaRPr lang="en-US" sz="2800" b="0" strike="noStrike" spc="-1" dirty="0">
              <a:latin typeface="Arial"/>
            </a:endParaRPr>
          </a:p>
          <a:p>
            <a:pPr marL="343080" indent="-342360">
              <a:lnSpc>
                <a:spcPct val="110000"/>
              </a:lnSpc>
              <a:spcBef>
                <a:spcPts val="641"/>
              </a:spcBef>
              <a:buClr>
                <a:srgbClr val="C0504D"/>
              </a:buClr>
              <a:buFont typeface="Arial"/>
              <a:buChar char="•"/>
            </a:pPr>
            <a:r>
              <a:rPr lang="zh-CN" altLang="en-US" sz="3200" b="0" strike="noStrike" spc="-1" dirty="0">
                <a:solidFill>
                  <a:srgbClr val="C0504D"/>
                </a:solidFill>
                <a:latin typeface="Trebuchet MS"/>
              </a:rPr>
              <a:t>流程</a:t>
            </a:r>
            <a:r>
              <a:rPr lang="en-US" sz="3200" b="0" strike="noStrike" spc="-1" dirty="0">
                <a:solidFill>
                  <a:srgbClr val="C0504D"/>
                </a:solidFill>
                <a:latin typeface="Trebuchet MS"/>
              </a:rPr>
              <a:t>: </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利用已经提供的</a:t>
            </a:r>
            <a:r>
              <a:rPr lang="en-US" sz="2800" b="0" strike="noStrike" spc="-1" dirty="0">
                <a:solidFill>
                  <a:srgbClr val="000000"/>
                </a:solidFill>
                <a:latin typeface="Trebuchet MS"/>
              </a:rPr>
              <a:t> </a:t>
            </a:r>
            <a:r>
              <a:rPr lang="en-US" sz="2800" b="1" strike="noStrike" spc="-1" dirty="0" err="1">
                <a:solidFill>
                  <a:srgbClr val="F79646"/>
                </a:solidFill>
                <a:latin typeface="Courier New Bold"/>
              </a:rPr>
              <a:t>DeviceInfo</a:t>
            </a:r>
            <a:r>
              <a:rPr lang="en-US" sz="2800" b="0" strike="noStrike" spc="-1" dirty="0">
                <a:solidFill>
                  <a:srgbClr val="000000"/>
                </a:solidFill>
                <a:latin typeface="Trebuchet MS"/>
              </a:rPr>
              <a:t> </a:t>
            </a:r>
            <a:r>
              <a:rPr lang="zh-CN" altLang="en-US" sz="2800" b="0" strike="noStrike" spc="-1" dirty="0">
                <a:solidFill>
                  <a:srgbClr val="000000"/>
                </a:solidFill>
                <a:latin typeface="Trebuchet MS"/>
              </a:rPr>
              <a:t>程序，选用一个编辑器来阅读一下代码，然后构建并运行。</a:t>
            </a:r>
            <a:endParaRPr lang="en-US" sz="2800" b="0" strike="noStrike" spc="-1" dirty="0">
              <a:latin typeface="Arial"/>
            </a:endParaRPr>
          </a:p>
          <a:p>
            <a:pPr marL="343080" indent="-342360">
              <a:lnSpc>
                <a:spcPct val="110000"/>
              </a:lnSpc>
              <a:spcBef>
                <a:spcPts val="641"/>
              </a:spcBef>
              <a:buClr>
                <a:srgbClr val="C0504D"/>
              </a:buClr>
              <a:buFont typeface="Arial"/>
              <a:buChar char="•"/>
            </a:pPr>
            <a:r>
              <a:rPr lang="zh-CN" altLang="en-US" sz="3200" b="0" strike="noStrike" spc="-1" dirty="0">
                <a:solidFill>
                  <a:srgbClr val="C0504D"/>
                </a:solidFill>
                <a:latin typeface="Trebuchet MS"/>
              </a:rPr>
              <a:t>预期输出</a:t>
            </a:r>
            <a:r>
              <a:rPr lang="en-US" sz="3200" b="0" strike="noStrike" spc="-1" dirty="0">
                <a:solidFill>
                  <a:srgbClr val="C0504D"/>
                </a:solidFill>
                <a:latin typeface="Trebuchet MS"/>
              </a:rPr>
              <a:t>:</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应该会输出你所安装的 </a:t>
            </a:r>
            <a:r>
              <a:rPr lang="en-US" altLang="zh-CN" sz="2800" b="0" strike="noStrike" spc="-1" dirty="0">
                <a:solidFill>
                  <a:srgbClr val="000000"/>
                </a:solidFill>
                <a:latin typeface="Trebuchet MS"/>
              </a:rPr>
              <a:t>OpenCL </a:t>
            </a:r>
            <a:r>
              <a:rPr lang="zh-CN" altLang="en-US" sz="2800" b="0" strike="noStrike" spc="-1" dirty="0">
                <a:solidFill>
                  <a:srgbClr val="000000"/>
                </a:solidFill>
                <a:latin typeface="Trebuchet MS"/>
              </a:rPr>
              <a:t>平台信息以及所有可见设备的信息。</a:t>
            </a:r>
            <a:endParaRPr lang="en-US" sz="2800" b="0" strike="noStrike" spc="-1" dirty="0">
              <a:latin typeface="Arial"/>
            </a:endParaRPr>
          </a:p>
          <a:p>
            <a:pPr marL="343080" indent="-342360">
              <a:lnSpc>
                <a:spcPct val="110000"/>
              </a:lnSpc>
              <a:spcBef>
                <a:spcPts val="641"/>
              </a:spcBef>
              <a:buClr>
                <a:srgbClr val="C0504D"/>
              </a:buClr>
              <a:buFont typeface="Arial"/>
              <a:buChar char="•"/>
            </a:pPr>
            <a:r>
              <a:rPr lang="zh-CN" altLang="en-US" sz="3200" b="0" strike="noStrike" spc="-1" dirty="0">
                <a:solidFill>
                  <a:srgbClr val="C0504D"/>
                </a:solidFill>
                <a:latin typeface="Trebuchet MS"/>
              </a:rPr>
              <a:t>扩展</a:t>
            </a:r>
            <a:r>
              <a:rPr lang="en-US" sz="3200" b="0" strike="noStrike" spc="-1" dirty="0">
                <a:solidFill>
                  <a:srgbClr val="C0504D"/>
                </a:solidFill>
                <a:latin typeface="Trebuchet MS"/>
              </a:rPr>
              <a:t>:</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运行命令 </a:t>
            </a:r>
            <a:r>
              <a:rPr lang="en-US" sz="2800" b="1" strike="noStrike" spc="-1" dirty="0" err="1">
                <a:solidFill>
                  <a:srgbClr val="F79646"/>
                </a:solidFill>
                <a:latin typeface="Courier New Bold"/>
              </a:rPr>
              <a:t>clinfo</a:t>
            </a:r>
            <a:r>
              <a:rPr lang="en-US" sz="2800" b="0" strike="noStrike" spc="-1" dirty="0">
                <a:solidFill>
                  <a:srgbClr val="F79646"/>
                </a:solidFill>
                <a:latin typeface="Trebuchet MS"/>
              </a:rPr>
              <a:t> </a:t>
            </a:r>
            <a:r>
              <a:rPr lang="zh-CN" altLang="en-US" sz="2800" b="0" strike="noStrike" spc="-1" dirty="0">
                <a:solidFill>
                  <a:srgbClr val="000000"/>
                </a:solidFill>
                <a:latin typeface="Trebuchet MS"/>
              </a:rPr>
              <a:t>，这个命令来自于 </a:t>
            </a:r>
            <a:r>
              <a:rPr lang="en-US" altLang="zh-CN" sz="2800" b="0" strike="noStrike" spc="-1" dirty="0">
                <a:solidFill>
                  <a:srgbClr val="000000"/>
                </a:solidFill>
                <a:latin typeface="Trebuchet MS"/>
              </a:rPr>
              <a:t>AMD </a:t>
            </a:r>
            <a:r>
              <a:rPr lang="zh-CN" altLang="en-US" sz="2800" b="0" strike="noStrike" spc="-1" dirty="0">
                <a:solidFill>
                  <a:srgbClr val="000000"/>
                </a:solidFill>
                <a:latin typeface="Trebuchet MS"/>
              </a:rPr>
              <a:t>公司提供的 </a:t>
            </a:r>
            <a:r>
              <a:rPr lang="en-US" altLang="zh-CN" sz="2800" b="0" strike="noStrike" spc="-1" dirty="0">
                <a:solidFill>
                  <a:srgbClr val="000000"/>
                </a:solidFill>
                <a:latin typeface="Trebuchet MS"/>
              </a:rPr>
              <a:t>SDK</a:t>
            </a:r>
            <a:r>
              <a:rPr lang="zh-CN" altLang="en-US" sz="2800" b="0" strike="noStrike" spc="-1" dirty="0">
                <a:solidFill>
                  <a:srgbClr val="000000"/>
                </a:solidFill>
                <a:latin typeface="Trebuchet MS"/>
              </a:rPr>
              <a:t>，但可以运行于所有 </a:t>
            </a:r>
            <a:r>
              <a:rPr lang="en-US" altLang="zh-CN" sz="2800" b="0" strike="noStrike" spc="-1" dirty="0">
                <a:solidFill>
                  <a:srgbClr val="000000"/>
                </a:solidFill>
                <a:latin typeface="Trebuchet MS"/>
              </a:rPr>
              <a:t>OpenCL </a:t>
            </a:r>
            <a:r>
              <a:rPr lang="zh-CN" altLang="en-US" sz="2800" b="0" strike="noStrike" spc="-1" dirty="0">
                <a:solidFill>
                  <a:srgbClr val="000000"/>
                </a:solidFill>
                <a:latin typeface="Trebuchet MS"/>
              </a:rPr>
              <a:t>平台之上。这个命令运行后你会看到 </a:t>
            </a:r>
            <a:r>
              <a:rPr lang="en-US" altLang="zh-CN" sz="2800" b="0" strike="noStrike" spc="-1" dirty="0">
                <a:solidFill>
                  <a:srgbClr val="000000"/>
                </a:solidFill>
                <a:latin typeface="Trebuchet MS"/>
              </a:rPr>
              <a:t>OpenCL </a:t>
            </a:r>
            <a:r>
              <a:rPr lang="zh-CN" altLang="en-US" sz="2800" b="0" strike="noStrike" spc="-1" dirty="0">
                <a:solidFill>
                  <a:srgbClr val="000000"/>
                </a:solidFill>
                <a:latin typeface="Trebuchet MS"/>
              </a:rPr>
              <a:t>运行环境能找到的所有设备和平台的相关信息。</a:t>
            </a:r>
            <a:endParaRPr lang="en-US" sz="28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4" name="CustomShape 1"/>
          <p:cNvSpPr/>
          <p:nvPr/>
        </p:nvSpPr>
        <p:spPr>
          <a:xfrm>
            <a:off x="722160" y="4406760"/>
            <a:ext cx="7771680" cy="1361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altLang="zh-CN" sz="4000" spc="-1" dirty="0">
                <a:solidFill>
                  <a:srgbClr val="000000"/>
                </a:solidFill>
                <a:latin typeface="Trebuchet MS"/>
              </a:rPr>
              <a:t>OpenCL </a:t>
            </a:r>
            <a:r>
              <a:rPr lang="en-US" altLang="zh-CN" sz="4000" spc="-1" dirty="0" err="1">
                <a:solidFill>
                  <a:srgbClr val="000000"/>
                </a:solidFill>
                <a:latin typeface="Trebuchet MS"/>
              </a:rPr>
              <a:t>重要基本概念</a:t>
            </a:r>
            <a:endParaRPr lang="en-US" altLang="zh-CN" sz="4000" spc="-1" dirty="0"/>
          </a:p>
        </p:txBody>
      </p:sp>
      <p:sp>
        <p:nvSpPr>
          <p:cNvPr id="755" name="CustomShape 2"/>
          <p:cNvSpPr/>
          <p:nvPr/>
        </p:nvSpPr>
        <p:spPr>
          <a:xfrm>
            <a:off x="722160" y="2906640"/>
            <a:ext cx="7771680" cy="1499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100000"/>
              </a:lnSpc>
              <a:spcBef>
                <a:spcPts val="400"/>
              </a:spcBef>
            </a:pPr>
            <a:r>
              <a:rPr lang="en-US" sz="2000" b="0" strike="noStrike" spc="-1">
                <a:solidFill>
                  <a:srgbClr val="000000"/>
                </a:solidFill>
                <a:latin typeface="Trebuchet MS"/>
              </a:rPr>
              <a:t>章节 3</a:t>
            </a:r>
            <a:endParaRPr lang="en-US" sz="20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5"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课程参考资料</a:t>
            </a:r>
            <a:endParaRPr lang="en-US" sz="4400" b="0" strike="noStrike" spc="-1">
              <a:latin typeface="Arial"/>
            </a:endParaRPr>
          </a:p>
        </p:txBody>
      </p:sp>
      <p:sp>
        <p:nvSpPr>
          <p:cNvPr id="436" name="CustomShape 2"/>
          <p:cNvSpPr/>
          <p:nvPr/>
        </p:nvSpPr>
        <p:spPr>
          <a:xfrm>
            <a:off x="457200" y="1535040"/>
            <a:ext cx="823788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rmAutofit fontScale="92500" lnSpcReduction="20000"/>
          </a:bodyPr>
          <a:lstStyle/>
          <a:p>
            <a:pPr>
              <a:lnSpc>
                <a:spcPct val="100000"/>
              </a:lnSpc>
              <a:spcBef>
                <a:spcPts val="479"/>
              </a:spcBef>
            </a:pPr>
            <a:r>
              <a:rPr lang="en-US" sz="2400" b="1" strike="noStrike" spc="-1">
                <a:solidFill>
                  <a:srgbClr val="000000"/>
                </a:solidFill>
                <a:latin typeface="Trebuchet MS"/>
              </a:rPr>
              <a:t>除了本讲义, C++ API 头文件, 一系列的练习题和解题答案, 还建议参考下面的内容：</a:t>
            </a:r>
            <a:endParaRPr lang="en-US" sz="2400" b="0" strike="noStrike" spc="-1">
              <a:latin typeface="Arial"/>
            </a:endParaRPr>
          </a:p>
        </p:txBody>
      </p:sp>
      <p:pic>
        <p:nvPicPr>
          <p:cNvPr id="437" name="Picture 2"/>
          <p:cNvPicPr/>
          <p:nvPr/>
        </p:nvPicPr>
        <p:blipFill>
          <a:blip r:embed="rId3"/>
          <a:stretch/>
        </p:blipFill>
        <p:spPr>
          <a:xfrm>
            <a:off x="939600" y="2502000"/>
            <a:ext cx="3074760" cy="3950640"/>
          </a:xfrm>
          <a:prstGeom prst="rect">
            <a:avLst/>
          </a:prstGeom>
          <a:ln w="9360">
            <a:noFill/>
          </a:ln>
        </p:spPr>
      </p:pic>
      <p:sp>
        <p:nvSpPr>
          <p:cNvPr id="438" name="CustomShape 3"/>
          <p:cNvSpPr/>
          <p:nvPr/>
        </p:nvSpPr>
        <p:spPr>
          <a:xfrm>
            <a:off x="4356000" y="2502000"/>
            <a:ext cx="4330080" cy="3950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20000"/>
          </a:bodyPr>
          <a:lstStyle/>
          <a:p>
            <a:pPr>
              <a:lnSpc>
                <a:spcPct val="100000"/>
              </a:lnSpc>
              <a:spcBef>
                <a:spcPts val="479"/>
              </a:spcBef>
            </a:pPr>
            <a:r>
              <a:rPr lang="en-US" sz="2400" b="1" strike="noStrike" spc="-1">
                <a:solidFill>
                  <a:srgbClr val="000000"/>
                </a:solidFill>
                <a:latin typeface="Trebuchet MS"/>
              </a:rPr>
              <a:t>OpenCL 1.1 Reference Card</a:t>
            </a:r>
            <a:endParaRPr lang="en-US" sz="2400" b="0" strike="noStrike" spc="-1">
              <a:latin typeface="Arial"/>
            </a:endParaRPr>
          </a:p>
          <a:p>
            <a:pPr>
              <a:lnSpc>
                <a:spcPct val="100000"/>
              </a:lnSpc>
              <a:spcBef>
                <a:spcPts val="479"/>
              </a:spcBef>
            </a:pPr>
            <a:endParaRPr lang="en-US" sz="2400" b="0" strike="noStrike" spc="-1">
              <a:latin typeface="Arial"/>
            </a:endParaRPr>
          </a:p>
          <a:p>
            <a:pPr>
              <a:lnSpc>
                <a:spcPct val="100000"/>
              </a:lnSpc>
              <a:spcBef>
                <a:spcPts val="479"/>
              </a:spcBef>
            </a:pPr>
            <a:r>
              <a:rPr lang="en-US" sz="2400" b="0" strike="noStrike" spc="-1">
                <a:solidFill>
                  <a:srgbClr val="000000"/>
                </a:solidFill>
                <a:latin typeface="Trebuchet MS"/>
              </a:rPr>
              <a:t>这个卡片很有助于记住各个API：</a:t>
            </a:r>
            <a:endParaRPr lang="en-US" sz="2400" b="0" strike="noStrike" spc="-1">
              <a:latin typeface="Arial"/>
            </a:endParaRPr>
          </a:p>
          <a:p>
            <a:pPr>
              <a:lnSpc>
                <a:spcPct val="100000"/>
              </a:lnSpc>
              <a:spcBef>
                <a:spcPts val="479"/>
              </a:spcBef>
            </a:pPr>
            <a:r>
              <a:rPr lang="en-US" sz="2400" b="0" u="sng" strike="noStrike" spc="-1">
                <a:solidFill>
                  <a:srgbClr val="0000FF"/>
                </a:solidFill>
                <a:uFillTx/>
                <a:latin typeface="Trebuchet MS"/>
                <a:hlinkClick r:id="rId4"/>
              </a:rPr>
              <a:t>https://www.khronos.org/files/opencl-1-1-quick-reference-card.pdf</a:t>
            </a:r>
            <a:r>
              <a:rPr lang="en-US" sz="2400" b="0" strike="noStrike" spc="-1">
                <a:solidFill>
                  <a:srgbClr val="000000"/>
                </a:solidFill>
                <a:latin typeface="Trebuchet MS"/>
              </a:rPr>
              <a:t> </a:t>
            </a:r>
            <a:endParaRPr lang="en-US" sz="2400" b="0" strike="noStrike" spc="-1">
              <a:latin typeface="Arial"/>
            </a:endParaRPr>
          </a:p>
          <a:p>
            <a:pPr>
              <a:lnSpc>
                <a:spcPct val="100000"/>
              </a:lnSpc>
              <a:spcBef>
                <a:spcPts val="479"/>
              </a:spcBef>
            </a:pPr>
            <a:endParaRPr lang="en-US" sz="2400" b="0" strike="noStrike" spc="-1">
              <a:latin typeface="Arial"/>
            </a:endParaRPr>
          </a:p>
          <a:p>
            <a:pPr>
              <a:lnSpc>
                <a:spcPct val="100000"/>
              </a:lnSpc>
              <a:spcBef>
                <a:spcPts val="479"/>
              </a:spcBef>
            </a:pPr>
            <a:r>
              <a:rPr lang="en-US" sz="2400" b="0" strike="noStrike" spc="-1">
                <a:solidFill>
                  <a:srgbClr val="000000"/>
                </a:solidFill>
                <a:latin typeface="Trebuchet MS"/>
              </a:rPr>
              <a:t>v1.1 版本的详细文档可读性很好，推荐日常备一本阅读:</a:t>
            </a:r>
            <a:endParaRPr lang="en-US" sz="2400" b="0" strike="noStrike" spc="-1">
              <a:latin typeface="Arial"/>
            </a:endParaRPr>
          </a:p>
          <a:p>
            <a:pPr>
              <a:lnSpc>
                <a:spcPct val="100000"/>
              </a:lnSpc>
              <a:spcBef>
                <a:spcPts val="479"/>
              </a:spcBef>
            </a:pPr>
            <a:endParaRPr lang="en-US" sz="2400" b="0" strike="noStrike" spc="-1">
              <a:latin typeface="Arial"/>
            </a:endParaRPr>
          </a:p>
          <a:p>
            <a:pPr>
              <a:lnSpc>
                <a:spcPct val="100000"/>
              </a:lnSpc>
              <a:spcBef>
                <a:spcPts val="479"/>
              </a:spcBef>
            </a:pPr>
            <a:r>
              <a:rPr lang="en-US" sz="2400" b="0" u="sng" strike="noStrike" spc="-1">
                <a:solidFill>
                  <a:srgbClr val="0000FF"/>
                </a:solidFill>
                <a:uFillTx/>
                <a:latin typeface="Trebuchet MS"/>
                <a:hlinkClick r:id="rId5"/>
              </a:rPr>
              <a:t>https://www.khronos.org/registry/cl/specs/opencl-1.1.pdf</a:t>
            </a:r>
            <a:r>
              <a:rPr lang="en-US" sz="2400" b="0" strike="noStrike" spc="-1">
                <a:solidFill>
                  <a:srgbClr val="000000"/>
                </a:solidFill>
                <a:latin typeface="Trebuchet MS"/>
              </a:rPr>
              <a:t> </a:t>
            </a:r>
            <a:endParaRPr lang="en-US" sz="24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2" name="CustomShape 1"/>
          <p:cNvSpPr/>
          <p:nvPr/>
        </p:nvSpPr>
        <p:spPr>
          <a:xfrm>
            <a:off x="457200" y="274680"/>
            <a:ext cx="8228880" cy="849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dirty="0">
                <a:solidFill>
                  <a:srgbClr val="000000"/>
                </a:solidFill>
                <a:latin typeface="Trebuchet MS"/>
              </a:rPr>
              <a:t>OpenCL </a:t>
            </a:r>
            <a:r>
              <a:rPr lang="zh-CN" altLang="en-US" sz="4400" b="0" strike="noStrike" spc="-1" dirty="0">
                <a:solidFill>
                  <a:srgbClr val="000000"/>
                </a:solidFill>
                <a:latin typeface="Trebuchet MS"/>
              </a:rPr>
              <a:t>平台模型</a:t>
            </a:r>
            <a:endParaRPr lang="en-US" sz="4400" b="0" strike="noStrike" spc="-1" dirty="0">
              <a:latin typeface="Arial"/>
            </a:endParaRPr>
          </a:p>
        </p:txBody>
      </p:sp>
      <p:sp>
        <p:nvSpPr>
          <p:cNvPr id="613" name="CustomShape 2"/>
          <p:cNvSpPr/>
          <p:nvPr/>
        </p:nvSpPr>
        <p:spPr>
          <a:xfrm>
            <a:off x="0" y="4509000"/>
            <a:ext cx="9143280" cy="2348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一个宿主</a:t>
            </a:r>
            <a:r>
              <a:rPr lang="zh-CN" altLang="en-US" sz="3200" spc="-1" dirty="0">
                <a:solidFill>
                  <a:srgbClr val="000000"/>
                </a:solidFill>
                <a:latin typeface="Trebuchet MS"/>
              </a:rPr>
              <a:t>（</a:t>
            </a:r>
            <a:r>
              <a:rPr lang="en-US" altLang="zh-CN" sz="3200" b="1" i="1" spc="-1" dirty="0">
                <a:solidFill>
                  <a:srgbClr val="C0504D"/>
                </a:solidFill>
                <a:latin typeface="Trebuchet MS"/>
              </a:rPr>
              <a:t>Host</a:t>
            </a:r>
            <a:r>
              <a:rPr lang="zh-CN" altLang="en-US" sz="3200" spc="-1" dirty="0">
                <a:solidFill>
                  <a:srgbClr val="000000"/>
                </a:solidFill>
                <a:latin typeface="Trebuchet MS"/>
              </a:rPr>
              <a:t>）</a:t>
            </a:r>
            <a:r>
              <a:rPr lang="zh-CN" altLang="en-US" sz="3200" b="0" strike="noStrike" spc="-1" dirty="0">
                <a:solidFill>
                  <a:srgbClr val="000000"/>
                </a:solidFill>
                <a:latin typeface="Trebuchet MS"/>
              </a:rPr>
              <a:t>以及一个或者多个 </a:t>
            </a:r>
            <a:r>
              <a:rPr lang="en-US" sz="3200" i="1" strike="noStrike" spc="-1" dirty="0">
                <a:solidFill>
                  <a:srgbClr val="C0504D"/>
                </a:solidFill>
                <a:latin typeface="Trebuchet MS"/>
              </a:rPr>
              <a:t>OpenCL </a:t>
            </a:r>
            <a:r>
              <a:rPr lang="zh-CN" altLang="en-US" sz="3200" i="1" strike="noStrike" spc="-1" dirty="0">
                <a:solidFill>
                  <a:srgbClr val="C0504D"/>
                </a:solidFill>
                <a:latin typeface="Trebuchet MS"/>
              </a:rPr>
              <a:t>设备 （</a:t>
            </a:r>
            <a:r>
              <a:rPr lang="en-US" altLang="zh-CN" sz="3200" i="1" spc="-1" dirty="0">
                <a:solidFill>
                  <a:srgbClr val="C0504D"/>
                </a:solidFill>
                <a:latin typeface="Trebuchet MS"/>
              </a:rPr>
              <a:t>Device</a:t>
            </a:r>
            <a:r>
              <a:rPr lang="zh-CN" altLang="en-US" sz="3200" i="1" strike="noStrike" spc="-1" dirty="0">
                <a:solidFill>
                  <a:srgbClr val="C0504D"/>
                </a:solidFill>
                <a:latin typeface="Trebuchet MS"/>
              </a:rPr>
              <a:t>）</a:t>
            </a:r>
            <a:endParaRPr lang="en-US" sz="3200" strike="noStrike" spc="-1" dirty="0">
              <a:latin typeface="Arial"/>
            </a:endParaRPr>
          </a:p>
          <a:p>
            <a:pPr marL="628560" lvl="1" indent="-26604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每个 </a:t>
            </a:r>
            <a:r>
              <a:rPr lang="en-US" altLang="zh-CN" sz="2800" b="0" strike="noStrike" spc="-1" dirty="0">
                <a:solidFill>
                  <a:srgbClr val="000000"/>
                </a:solidFill>
                <a:latin typeface="Trebuchet MS"/>
              </a:rPr>
              <a:t>OpenCL </a:t>
            </a:r>
            <a:r>
              <a:rPr lang="zh-CN" altLang="en-US" sz="2800" b="0" strike="noStrike" spc="-1" dirty="0">
                <a:solidFill>
                  <a:srgbClr val="000000"/>
                </a:solidFill>
                <a:latin typeface="Trebuchet MS"/>
              </a:rPr>
              <a:t>设备都由一个或者多个计算单元（</a:t>
            </a:r>
            <a:r>
              <a:rPr lang="en-US" altLang="zh-CN" sz="2800" b="1" i="1" spc="-1" dirty="0">
                <a:solidFill>
                  <a:srgbClr val="C0504D"/>
                </a:solidFill>
                <a:latin typeface="Trebuchet MS"/>
              </a:rPr>
              <a:t>Compute Units</a:t>
            </a:r>
            <a:r>
              <a:rPr lang="zh-CN" altLang="en-US" sz="2800" b="0" strike="noStrike" spc="-1" dirty="0">
                <a:solidFill>
                  <a:srgbClr val="000000"/>
                </a:solidFill>
                <a:latin typeface="Trebuchet MS"/>
              </a:rPr>
              <a:t>）组成</a:t>
            </a:r>
            <a:r>
              <a:rPr lang="zh-CN" altLang="en-US" sz="2800" spc="-1" dirty="0">
                <a:solidFill>
                  <a:srgbClr val="000000"/>
                </a:solidFill>
                <a:latin typeface="Trebuchet MS"/>
              </a:rPr>
              <a:t>，计算单元后文常缩写为 </a:t>
            </a:r>
            <a:r>
              <a:rPr lang="en-US" altLang="zh-CN" sz="2800" b="1" i="1" spc="-1" dirty="0">
                <a:solidFill>
                  <a:srgbClr val="C0504D"/>
                </a:solidFill>
                <a:latin typeface="Trebuchet MS"/>
              </a:rPr>
              <a:t>CU </a:t>
            </a:r>
            <a:endParaRPr lang="en-US" sz="2800" b="0" strike="noStrike" spc="-1" dirty="0">
              <a:latin typeface="Arial"/>
            </a:endParaRPr>
          </a:p>
          <a:p>
            <a:pPr marL="1071720" lvl="2" indent="-26748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每个计算单元都可以分成一个或者多个处理元素（</a:t>
            </a:r>
            <a:r>
              <a:rPr lang="en-US" altLang="zh-CN" sz="2400" b="1" i="1" spc="-1" dirty="0">
                <a:solidFill>
                  <a:srgbClr val="C0504D"/>
                </a:solidFill>
                <a:latin typeface="Trebuchet MS"/>
              </a:rPr>
              <a:t>Processing Elements</a:t>
            </a:r>
            <a:r>
              <a:rPr lang="zh-CN" altLang="en-US" sz="2400" b="0" strike="noStrike" spc="-1" dirty="0">
                <a:solidFill>
                  <a:srgbClr val="000000"/>
                </a:solidFill>
                <a:latin typeface="Trebuchet MS"/>
              </a:rPr>
              <a:t>），后文缩写为 </a:t>
            </a:r>
            <a:r>
              <a:rPr lang="en-US" altLang="zh-CN" sz="2400" b="1" i="1" spc="-1" dirty="0">
                <a:solidFill>
                  <a:srgbClr val="C0504D"/>
                </a:solidFill>
                <a:latin typeface="Trebuchet MS"/>
              </a:rPr>
              <a:t>PE </a:t>
            </a:r>
            <a:endParaRPr lang="en-US" sz="24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内存（</a:t>
            </a:r>
            <a:r>
              <a:rPr lang="en-US" altLang="zh-CN" sz="3200" b="0" strike="noStrike" spc="-1" dirty="0">
                <a:solidFill>
                  <a:srgbClr val="000000"/>
                </a:solidFill>
                <a:latin typeface="Trebuchet MS"/>
              </a:rPr>
              <a:t>Memory</a:t>
            </a:r>
            <a:r>
              <a:rPr lang="zh-CN" altLang="en-US" sz="3200" spc="-1" dirty="0">
                <a:solidFill>
                  <a:srgbClr val="000000"/>
                </a:solidFill>
                <a:latin typeface="Trebuchet MS"/>
              </a:rPr>
              <a:t>）分为宿主内存（</a:t>
            </a:r>
            <a:r>
              <a:rPr lang="en-US" altLang="zh-CN" sz="3200" b="1" i="1" spc="-1" dirty="0">
                <a:solidFill>
                  <a:srgbClr val="C0504D"/>
                </a:solidFill>
                <a:latin typeface="Trebuchet MS"/>
              </a:rPr>
              <a:t>host memory</a:t>
            </a:r>
            <a:r>
              <a:rPr lang="zh-CN" altLang="en-US" sz="3200" spc="-1" dirty="0">
                <a:solidFill>
                  <a:srgbClr val="000000"/>
                </a:solidFill>
                <a:latin typeface="Trebuchet MS"/>
              </a:rPr>
              <a:t>）和设备内存（</a:t>
            </a:r>
            <a:r>
              <a:rPr lang="en-US" altLang="zh-CN" sz="3200" b="1" i="1" spc="-1" dirty="0">
                <a:solidFill>
                  <a:srgbClr val="EA157A"/>
                </a:solidFill>
                <a:latin typeface="Trebuchet MS"/>
              </a:rPr>
              <a:t>device memory</a:t>
            </a:r>
            <a:r>
              <a:rPr lang="zh-CN" altLang="en-US" sz="3200" spc="-1" dirty="0">
                <a:solidFill>
                  <a:srgbClr val="000000"/>
                </a:solidFill>
                <a:latin typeface="Trebuchet MS"/>
              </a:rPr>
              <a:t>）</a:t>
            </a:r>
            <a:endParaRPr lang="en-US" sz="3200" b="0" strike="noStrike" spc="-1" dirty="0">
              <a:latin typeface="Arial"/>
            </a:endParaRPr>
          </a:p>
        </p:txBody>
      </p:sp>
      <p:grpSp>
        <p:nvGrpSpPr>
          <p:cNvPr id="614" name="Group 3"/>
          <p:cNvGrpSpPr/>
          <p:nvPr/>
        </p:nvGrpSpPr>
        <p:grpSpPr>
          <a:xfrm>
            <a:off x="0" y="1254240"/>
            <a:ext cx="7290360" cy="3444120"/>
            <a:chOff x="0" y="1254240"/>
            <a:chExt cx="7290360" cy="3444120"/>
          </a:xfrm>
        </p:grpSpPr>
        <p:sp>
          <p:nvSpPr>
            <p:cNvPr id="615" name="CustomShape 4"/>
            <p:cNvSpPr/>
            <p:nvPr/>
          </p:nvSpPr>
          <p:spPr>
            <a:xfrm>
              <a:off x="0" y="2223540"/>
              <a:ext cx="3373371" cy="100404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spcBef>
                  <a:spcPts val="1001"/>
                </a:spcBef>
              </a:pPr>
              <a:r>
                <a:rPr lang="zh-CN" altLang="en-US" sz="2000" b="1" strike="noStrike" spc="-1" dirty="0">
                  <a:solidFill>
                    <a:srgbClr val="000000"/>
                  </a:solidFill>
                  <a:latin typeface="Trebuchet MS"/>
                  <a:ea typeface="DejaVu Sans"/>
                </a:rPr>
                <a:t>处理元素（</a:t>
              </a:r>
              <a:r>
                <a:rPr lang="en-US" altLang="zh-CN" sz="2000" b="1" strike="noStrike" spc="-1" dirty="0">
                  <a:solidFill>
                    <a:srgbClr val="000000"/>
                  </a:solidFill>
                  <a:latin typeface="Trebuchet MS"/>
                  <a:ea typeface="DejaVu Sans"/>
                </a:rPr>
                <a:t>Processing Elements</a:t>
              </a:r>
              <a:r>
                <a:rPr lang="zh-CN" altLang="en-US" sz="2000" b="1" strike="noStrike" spc="-1" dirty="0">
                  <a:solidFill>
                    <a:srgbClr val="000000"/>
                  </a:solidFill>
                  <a:latin typeface="Trebuchet MS"/>
                  <a:ea typeface="DejaVu Sans"/>
                </a:rPr>
                <a:t>）</a:t>
              </a:r>
              <a:endParaRPr lang="en-US" sz="2000" b="0" strike="noStrike" spc="-1" dirty="0">
                <a:latin typeface="Arial"/>
              </a:endParaRPr>
            </a:p>
          </p:txBody>
        </p:sp>
        <p:sp>
          <p:nvSpPr>
            <p:cNvPr id="616" name="CustomShape 5"/>
            <p:cNvSpPr/>
            <p:nvPr/>
          </p:nvSpPr>
          <p:spPr>
            <a:xfrm>
              <a:off x="4349880" y="3850560"/>
              <a:ext cx="2245320" cy="69912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spcBef>
                  <a:spcPts val="1001"/>
                </a:spcBef>
              </a:pPr>
              <a:r>
                <a:rPr lang="en-US" sz="2000" b="1" strike="noStrike" spc="-1" dirty="0">
                  <a:solidFill>
                    <a:srgbClr val="000000"/>
                  </a:solidFill>
                  <a:latin typeface="Trebuchet MS"/>
                  <a:ea typeface="DejaVu Sans"/>
                </a:rPr>
                <a:t>OpenCL </a:t>
              </a:r>
              <a:r>
                <a:rPr lang="zh-CN" altLang="en-US" sz="2000" b="1" strike="noStrike" spc="-1" dirty="0">
                  <a:solidFill>
                    <a:srgbClr val="000000"/>
                  </a:solidFill>
                  <a:latin typeface="Trebuchet MS"/>
                  <a:ea typeface="DejaVu Sans"/>
                </a:rPr>
                <a:t>设备（</a:t>
              </a:r>
              <a:r>
                <a:rPr lang="en-US" altLang="zh-CN" sz="2000" b="1" strike="noStrike" spc="-1" dirty="0">
                  <a:solidFill>
                    <a:srgbClr val="000000"/>
                  </a:solidFill>
                  <a:latin typeface="Trebuchet MS"/>
                  <a:ea typeface="DejaVu Sans"/>
                </a:rPr>
                <a:t>Device</a:t>
              </a:r>
              <a:r>
                <a:rPr lang="zh-CN" altLang="en-US" sz="2000" b="1" strike="noStrike" spc="-1" dirty="0">
                  <a:solidFill>
                    <a:srgbClr val="000000"/>
                  </a:solidFill>
                  <a:latin typeface="Trebuchet MS"/>
                  <a:ea typeface="DejaVu Sans"/>
                </a:rPr>
                <a:t>）</a:t>
              </a:r>
              <a:endParaRPr lang="en-US" sz="2000" b="0" strike="noStrike" spc="-1" dirty="0">
                <a:latin typeface="Arial"/>
              </a:endParaRPr>
            </a:p>
          </p:txBody>
        </p:sp>
        <p:grpSp>
          <p:nvGrpSpPr>
            <p:cNvPr id="617" name="Group 6"/>
            <p:cNvGrpSpPr/>
            <p:nvPr/>
          </p:nvGrpSpPr>
          <p:grpSpPr>
            <a:xfrm>
              <a:off x="3125160" y="1254240"/>
              <a:ext cx="4165200" cy="2378520"/>
              <a:chOff x="3125160" y="1254240"/>
              <a:chExt cx="4165200" cy="2378520"/>
            </a:xfrm>
          </p:grpSpPr>
          <p:grpSp>
            <p:nvGrpSpPr>
              <p:cNvPr id="618" name="Group 7"/>
              <p:cNvGrpSpPr/>
              <p:nvPr/>
            </p:nvGrpSpPr>
            <p:grpSpPr>
              <a:xfrm>
                <a:off x="4362120" y="1254240"/>
                <a:ext cx="1564560" cy="1053720"/>
                <a:chOff x="4362120" y="1254240"/>
                <a:chExt cx="1564560" cy="1053720"/>
              </a:xfrm>
            </p:grpSpPr>
            <p:sp>
              <p:nvSpPr>
                <p:cNvPr id="619" name="CustomShape 8"/>
                <p:cNvSpPr/>
                <p:nvPr/>
              </p:nvSpPr>
              <p:spPr>
                <a:xfrm>
                  <a:off x="4362120" y="1254240"/>
                  <a:ext cx="1564560" cy="10537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grpSp>
              <p:nvGrpSpPr>
                <p:cNvPr id="620" name="Group 9"/>
                <p:cNvGrpSpPr/>
                <p:nvPr/>
              </p:nvGrpSpPr>
              <p:grpSpPr>
                <a:xfrm>
                  <a:off x="4878000" y="1256040"/>
                  <a:ext cx="964440" cy="619200"/>
                  <a:chOff x="4878000" y="1256040"/>
                  <a:chExt cx="964440" cy="619200"/>
                </a:xfrm>
              </p:grpSpPr>
              <p:sp>
                <p:nvSpPr>
                  <p:cNvPr id="621" name="CustomShape 10"/>
                  <p:cNvSpPr/>
                  <p:nvPr/>
                </p:nvSpPr>
                <p:spPr>
                  <a:xfrm>
                    <a:off x="4878000" y="135612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622" name="CustomShape 11"/>
                  <p:cNvSpPr/>
                  <p:nvPr/>
                </p:nvSpPr>
                <p:spPr>
                  <a:xfrm>
                    <a:off x="4923360" y="14065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23" name="CustomShape 12"/>
                  <p:cNvSpPr/>
                  <p:nvPr/>
                </p:nvSpPr>
                <p:spPr>
                  <a:xfrm>
                    <a:off x="5091840" y="14065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24" name="CustomShape 13"/>
                  <p:cNvSpPr/>
                  <p:nvPr/>
                </p:nvSpPr>
                <p:spPr>
                  <a:xfrm>
                    <a:off x="5260320" y="14065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25" name="CustomShape 14"/>
                  <p:cNvSpPr/>
                  <p:nvPr/>
                </p:nvSpPr>
                <p:spPr>
                  <a:xfrm>
                    <a:off x="5699160" y="14065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26" name="CustomShape 15"/>
                  <p:cNvSpPr/>
                  <p:nvPr/>
                </p:nvSpPr>
                <p:spPr>
                  <a:xfrm>
                    <a:off x="5253480" y="125604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grpSp>
              <p:nvGrpSpPr>
                <p:cNvPr id="627" name="Group 16"/>
                <p:cNvGrpSpPr/>
                <p:nvPr/>
              </p:nvGrpSpPr>
              <p:grpSpPr>
                <a:xfrm>
                  <a:off x="4653360" y="1411920"/>
                  <a:ext cx="964440" cy="619560"/>
                  <a:chOff x="4653360" y="1411920"/>
                  <a:chExt cx="964440" cy="619560"/>
                </a:xfrm>
              </p:grpSpPr>
              <p:sp>
                <p:nvSpPr>
                  <p:cNvPr id="628" name="CustomShape 17"/>
                  <p:cNvSpPr/>
                  <p:nvPr/>
                </p:nvSpPr>
                <p:spPr>
                  <a:xfrm>
                    <a:off x="4653360" y="151236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629" name="CustomShape 18"/>
                  <p:cNvSpPr/>
                  <p:nvPr/>
                </p:nvSpPr>
                <p:spPr>
                  <a:xfrm>
                    <a:off x="4699080" y="15624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30" name="CustomShape 19"/>
                  <p:cNvSpPr/>
                  <p:nvPr/>
                </p:nvSpPr>
                <p:spPr>
                  <a:xfrm>
                    <a:off x="4867560" y="15624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31" name="CustomShape 20"/>
                  <p:cNvSpPr/>
                  <p:nvPr/>
                </p:nvSpPr>
                <p:spPr>
                  <a:xfrm>
                    <a:off x="5035680" y="15624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32" name="CustomShape 21"/>
                  <p:cNvSpPr/>
                  <p:nvPr/>
                </p:nvSpPr>
                <p:spPr>
                  <a:xfrm>
                    <a:off x="5474520" y="15624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33" name="CustomShape 22"/>
                  <p:cNvSpPr/>
                  <p:nvPr/>
                </p:nvSpPr>
                <p:spPr>
                  <a:xfrm>
                    <a:off x="5028840" y="141192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grpSp>
              <p:nvGrpSpPr>
                <p:cNvPr id="634" name="Group 23"/>
                <p:cNvGrpSpPr/>
                <p:nvPr/>
              </p:nvGrpSpPr>
              <p:grpSpPr>
                <a:xfrm>
                  <a:off x="4456800" y="1600200"/>
                  <a:ext cx="964440" cy="619560"/>
                  <a:chOff x="4456800" y="1600200"/>
                  <a:chExt cx="964440" cy="619560"/>
                </a:xfrm>
              </p:grpSpPr>
              <p:sp>
                <p:nvSpPr>
                  <p:cNvPr id="635" name="CustomShape 24"/>
                  <p:cNvSpPr/>
                  <p:nvPr/>
                </p:nvSpPr>
                <p:spPr>
                  <a:xfrm>
                    <a:off x="4456800" y="170064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636" name="CustomShape 25"/>
                  <p:cNvSpPr/>
                  <p:nvPr/>
                </p:nvSpPr>
                <p:spPr>
                  <a:xfrm>
                    <a:off x="4502520" y="1750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37" name="CustomShape 26"/>
                  <p:cNvSpPr/>
                  <p:nvPr/>
                </p:nvSpPr>
                <p:spPr>
                  <a:xfrm>
                    <a:off x="4671000" y="1750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38" name="CustomShape 27"/>
                  <p:cNvSpPr/>
                  <p:nvPr/>
                </p:nvSpPr>
                <p:spPr>
                  <a:xfrm>
                    <a:off x="4839480" y="1750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39" name="CustomShape 28"/>
                  <p:cNvSpPr/>
                  <p:nvPr/>
                </p:nvSpPr>
                <p:spPr>
                  <a:xfrm>
                    <a:off x="5277960" y="1750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40" name="CustomShape 29"/>
                  <p:cNvSpPr/>
                  <p:nvPr/>
                </p:nvSpPr>
                <p:spPr>
                  <a:xfrm>
                    <a:off x="4832280" y="160020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grpSp>
          <p:sp>
            <p:nvSpPr>
              <p:cNvPr id="641" name="Line 30"/>
              <p:cNvSpPr/>
              <p:nvPr/>
            </p:nvSpPr>
            <p:spPr>
              <a:xfrm>
                <a:off x="5933880" y="1780920"/>
                <a:ext cx="168480" cy="360"/>
              </a:xfrm>
              <a:prstGeom prst="line">
                <a:avLst/>
              </a:prstGeom>
              <a:ln w="38160">
                <a:solidFill>
                  <a:srgbClr val="000000"/>
                </a:solidFill>
                <a:round/>
              </a:ln>
            </p:spPr>
            <p:style>
              <a:lnRef idx="0">
                <a:scrgbClr r="0" g="0" b="0"/>
              </a:lnRef>
              <a:fillRef idx="0">
                <a:scrgbClr r="0" g="0" b="0"/>
              </a:fillRef>
              <a:effectRef idx="0">
                <a:scrgbClr r="0" g="0" b="0"/>
              </a:effectRef>
              <a:fontRef idx="minor"/>
            </p:style>
          </p:sp>
          <p:grpSp>
            <p:nvGrpSpPr>
              <p:cNvPr id="642" name="Group 31"/>
              <p:cNvGrpSpPr/>
              <p:nvPr/>
            </p:nvGrpSpPr>
            <p:grpSpPr>
              <a:xfrm>
                <a:off x="3819960" y="1852920"/>
                <a:ext cx="1729800" cy="1053720"/>
                <a:chOff x="3819960" y="1852920"/>
                <a:chExt cx="1729800" cy="1053720"/>
              </a:xfrm>
            </p:grpSpPr>
            <p:grpSp>
              <p:nvGrpSpPr>
                <p:cNvPr id="643" name="Group 32"/>
                <p:cNvGrpSpPr/>
                <p:nvPr/>
              </p:nvGrpSpPr>
              <p:grpSpPr>
                <a:xfrm>
                  <a:off x="3988440" y="2215080"/>
                  <a:ext cx="964440" cy="619560"/>
                  <a:chOff x="3988440" y="2215080"/>
                  <a:chExt cx="964440" cy="619560"/>
                </a:xfrm>
              </p:grpSpPr>
              <p:sp>
                <p:nvSpPr>
                  <p:cNvPr id="644" name="CustomShape 33"/>
                  <p:cNvSpPr/>
                  <p:nvPr/>
                </p:nvSpPr>
                <p:spPr>
                  <a:xfrm>
                    <a:off x="3988440" y="231552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645" name="CustomShape 34"/>
                  <p:cNvSpPr/>
                  <p:nvPr/>
                </p:nvSpPr>
                <p:spPr>
                  <a:xfrm>
                    <a:off x="4033800" y="23659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46" name="CustomShape 35"/>
                  <p:cNvSpPr/>
                  <p:nvPr/>
                </p:nvSpPr>
                <p:spPr>
                  <a:xfrm>
                    <a:off x="4202280" y="23659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47" name="CustomShape 36"/>
                  <p:cNvSpPr/>
                  <p:nvPr/>
                </p:nvSpPr>
                <p:spPr>
                  <a:xfrm>
                    <a:off x="4370760" y="23659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48" name="CustomShape 37"/>
                  <p:cNvSpPr/>
                  <p:nvPr/>
                </p:nvSpPr>
                <p:spPr>
                  <a:xfrm>
                    <a:off x="4809600" y="23659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49" name="CustomShape 38"/>
                  <p:cNvSpPr/>
                  <p:nvPr/>
                </p:nvSpPr>
                <p:spPr>
                  <a:xfrm>
                    <a:off x="4363920" y="221508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sp>
              <p:nvSpPr>
                <p:cNvPr id="650" name="Line 39"/>
                <p:cNvSpPr/>
                <p:nvPr/>
              </p:nvSpPr>
              <p:spPr>
                <a:xfrm>
                  <a:off x="5044320" y="2778120"/>
                  <a:ext cx="168480" cy="360"/>
                </a:xfrm>
                <a:prstGeom prst="line">
                  <a:avLst/>
                </a:prstGeom>
                <a:ln w="38160">
                  <a:solidFill>
                    <a:srgbClr val="000000"/>
                  </a:solidFill>
                  <a:round/>
                </a:ln>
              </p:spPr>
              <p:style>
                <a:lnRef idx="0">
                  <a:scrgbClr r="0" g="0" b="0"/>
                </a:lnRef>
                <a:fillRef idx="0">
                  <a:scrgbClr r="0" g="0" b="0"/>
                </a:fillRef>
                <a:effectRef idx="0">
                  <a:scrgbClr r="0" g="0" b="0"/>
                </a:effectRef>
                <a:fontRef idx="minor"/>
              </p:style>
            </p:sp>
            <p:sp>
              <p:nvSpPr>
                <p:cNvPr id="651" name="CustomShape 40"/>
                <p:cNvSpPr/>
                <p:nvPr/>
              </p:nvSpPr>
              <p:spPr>
                <a:xfrm>
                  <a:off x="3819960" y="1852920"/>
                  <a:ext cx="1564560" cy="10537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grpSp>
              <p:nvGrpSpPr>
                <p:cNvPr id="652" name="Group 41"/>
                <p:cNvGrpSpPr/>
                <p:nvPr/>
              </p:nvGrpSpPr>
              <p:grpSpPr>
                <a:xfrm>
                  <a:off x="4325040" y="1870920"/>
                  <a:ext cx="964440" cy="619560"/>
                  <a:chOff x="4325040" y="1870920"/>
                  <a:chExt cx="964440" cy="619560"/>
                </a:xfrm>
              </p:grpSpPr>
              <p:sp>
                <p:nvSpPr>
                  <p:cNvPr id="653" name="CustomShape 42"/>
                  <p:cNvSpPr/>
                  <p:nvPr/>
                </p:nvSpPr>
                <p:spPr>
                  <a:xfrm>
                    <a:off x="4325040" y="197136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654" name="CustomShape 43"/>
                  <p:cNvSpPr/>
                  <p:nvPr/>
                </p:nvSpPr>
                <p:spPr>
                  <a:xfrm>
                    <a:off x="4370760" y="20214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55" name="CustomShape 44"/>
                  <p:cNvSpPr/>
                  <p:nvPr/>
                </p:nvSpPr>
                <p:spPr>
                  <a:xfrm>
                    <a:off x="4539240" y="20214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56" name="CustomShape 45"/>
                  <p:cNvSpPr/>
                  <p:nvPr/>
                </p:nvSpPr>
                <p:spPr>
                  <a:xfrm>
                    <a:off x="4707720" y="20214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57" name="CustomShape 46"/>
                  <p:cNvSpPr/>
                  <p:nvPr/>
                </p:nvSpPr>
                <p:spPr>
                  <a:xfrm>
                    <a:off x="5146560" y="20214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58" name="CustomShape 47"/>
                  <p:cNvSpPr/>
                  <p:nvPr/>
                </p:nvSpPr>
                <p:spPr>
                  <a:xfrm>
                    <a:off x="4700520" y="187092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grpSp>
              <p:nvGrpSpPr>
                <p:cNvPr id="659" name="Group 48"/>
                <p:cNvGrpSpPr/>
                <p:nvPr/>
              </p:nvGrpSpPr>
              <p:grpSpPr>
                <a:xfrm>
                  <a:off x="4111200" y="2010600"/>
                  <a:ext cx="964440" cy="619560"/>
                  <a:chOff x="4111200" y="2010600"/>
                  <a:chExt cx="964440" cy="619560"/>
                </a:xfrm>
              </p:grpSpPr>
              <p:sp>
                <p:nvSpPr>
                  <p:cNvPr id="660" name="CustomShape 49"/>
                  <p:cNvSpPr/>
                  <p:nvPr/>
                </p:nvSpPr>
                <p:spPr>
                  <a:xfrm>
                    <a:off x="4111200" y="211104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661" name="CustomShape 50"/>
                  <p:cNvSpPr/>
                  <p:nvPr/>
                </p:nvSpPr>
                <p:spPr>
                  <a:xfrm>
                    <a:off x="4156920" y="21614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62" name="CustomShape 51"/>
                  <p:cNvSpPr/>
                  <p:nvPr/>
                </p:nvSpPr>
                <p:spPr>
                  <a:xfrm>
                    <a:off x="4325040" y="21614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63" name="CustomShape 52"/>
                  <p:cNvSpPr/>
                  <p:nvPr/>
                </p:nvSpPr>
                <p:spPr>
                  <a:xfrm>
                    <a:off x="4493520" y="21614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64" name="CustomShape 53"/>
                  <p:cNvSpPr/>
                  <p:nvPr/>
                </p:nvSpPr>
                <p:spPr>
                  <a:xfrm>
                    <a:off x="4932360" y="21614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65" name="CustomShape 54"/>
                  <p:cNvSpPr/>
                  <p:nvPr/>
                </p:nvSpPr>
                <p:spPr>
                  <a:xfrm>
                    <a:off x="4486680" y="201060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grpSp>
              <p:nvGrpSpPr>
                <p:cNvPr id="666" name="Group 55"/>
                <p:cNvGrpSpPr/>
                <p:nvPr/>
              </p:nvGrpSpPr>
              <p:grpSpPr>
                <a:xfrm>
                  <a:off x="3904200" y="2197080"/>
                  <a:ext cx="964440" cy="619560"/>
                  <a:chOff x="3904200" y="2197080"/>
                  <a:chExt cx="964440" cy="619560"/>
                </a:xfrm>
              </p:grpSpPr>
              <p:sp>
                <p:nvSpPr>
                  <p:cNvPr id="667" name="CustomShape 56"/>
                  <p:cNvSpPr/>
                  <p:nvPr/>
                </p:nvSpPr>
                <p:spPr>
                  <a:xfrm>
                    <a:off x="3904200" y="229752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668" name="CustomShape 57"/>
                  <p:cNvSpPr/>
                  <p:nvPr/>
                </p:nvSpPr>
                <p:spPr>
                  <a:xfrm>
                    <a:off x="3949560" y="23479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69" name="CustomShape 58"/>
                  <p:cNvSpPr/>
                  <p:nvPr/>
                </p:nvSpPr>
                <p:spPr>
                  <a:xfrm>
                    <a:off x="4118040" y="23479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70" name="CustomShape 59"/>
                  <p:cNvSpPr/>
                  <p:nvPr/>
                </p:nvSpPr>
                <p:spPr>
                  <a:xfrm>
                    <a:off x="4286520" y="23479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71" name="CustomShape 60"/>
                  <p:cNvSpPr/>
                  <p:nvPr/>
                </p:nvSpPr>
                <p:spPr>
                  <a:xfrm>
                    <a:off x="4725360" y="23479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72" name="CustomShape 61"/>
                  <p:cNvSpPr/>
                  <p:nvPr/>
                </p:nvSpPr>
                <p:spPr>
                  <a:xfrm>
                    <a:off x="4279680" y="219708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sp>
              <p:nvSpPr>
                <p:cNvPr id="673" name="Line 62"/>
                <p:cNvSpPr/>
                <p:nvPr/>
              </p:nvSpPr>
              <p:spPr>
                <a:xfrm>
                  <a:off x="5381280" y="2379960"/>
                  <a:ext cx="168480" cy="360"/>
                </a:xfrm>
                <a:prstGeom prst="line">
                  <a:avLst/>
                </a:prstGeom>
                <a:ln w="38160">
                  <a:solidFill>
                    <a:srgbClr val="000000"/>
                  </a:solidFill>
                  <a:round/>
                </a:ln>
              </p:spPr>
              <p:style>
                <a:lnRef idx="0">
                  <a:scrgbClr r="0" g="0" b="0"/>
                </a:lnRef>
                <a:fillRef idx="0">
                  <a:scrgbClr r="0" g="0" b="0"/>
                </a:fillRef>
                <a:effectRef idx="0">
                  <a:scrgbClr r="0" g="0" b="0"/>
                </a:effectRef>
                <a:fontRef idx="minor"/>
              </p:style>
            </p:sp>
          </p:grpSp>
          <p:grpSp>
            <p:nvGrpSpPr>
              <p:cNvPr id="674" name="Group 63"/>
              <p:cNvGrpSpPr/>
              <p:nvPr/>
            </p:nvGrpSpPr>
            <p:grpSpPr>
              <a:xfrm>
                <a:off x="3498840" y="2192040"/>
                <a:ext cx="1729800" cy="1053720"/>
                <a:chOff x="3498840" y="2192040"/>
                <a:chExt cx="1729800" cy="1053720"/>
              </a:xfrm>
            </p:grpSpPr>
            <p:grpSp>
              <p:nvGrpSpPr>
                <p:cNvPr id="675" name="Group 64"/>
                <p:cNvGrpSpPr/>
                <p:nvPr/>
              </p:nvGrpSpPr>
              <p:grpSpPr>
                <a:xfrm>
                  <a:off x="3667320" y="2554200"/>
                  <a:ext cx="964440" cy="619560"/>
                  <a:chOff x="3667320" y="2554200"/>
                  <a:chExt cx="964440" cy="619560"/>
                </a:xfrm>
              </p:grpSpPr>
              <p:sp>
                <p:nvSpPr>
                  <p:cNvPr id="676" name="CustomShape 65"/>
                  <p:cNvSpPr/>
                  <p:nvPr/>
                </p:nvSpPr>
                <p:spPr>
                  <a:xfrm>
                    <a:off x="3667320" y="265464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677" name="CustomShape 66"/>
                  <p:cNvSpPr/>
                  <p:nvPr/>
                </p:nvSpPr>
                <p:spPr>
                  <a:xfrm>
                    <a:off x="3712680" y="2704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78" name="CustomShape 67"/>
                  <p:cNvSpPr/>
                  <p:nvPr/>
                </p:nvSpPr>
                <p:spPr>
                  <a:xfrm>
                    <a:off x="3881160" y="2704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79" name="CustomShape 68"/>
                  <p:cNvSpPr/>
                  <p:nvPr/>
                </p:nvSpPr>
                <p:spPr>
                  <a:xfrm>
                    <a:off x="4049640" y="2704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80" name="CustomShape 69"/>
                  <p:cNvSpPr/>
                  <p:nvPr/>
                </p:nvSpPr>
                <p:spPr>
                  <a:xfrm>
                    <a:off x="4488480" y="2704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81" name="CustomShape 70"/>
                  <p:cNvSpPr/>
                  <p:nvPr/>
                </p:nvSpPr>
                <p:spPr>
                  <a:xfrm>
                    <a:off x="4042800" y="255420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sp>
              <p:nvSpPr>
                <p:cNvPr id="682" name="Line 71"/>
                <p:cNvSpPr/>
                <p:nvPr/>
              </p:nvSpPr>
              <p:spPr>
                <a:xfrm>
                  <a:off x="4723200" y="3116880"/>
                  <a:ext cx="168480" cy="360"/>
                </a:xfrm>
                <a:prstGeom prst="line">
                  <a:avLst/>
                </a:prstGeom>
                <a:ln w="38160">
                  <a:solidFill>
                    <a:srgbClr val="000000"/>
                  </a:solidFill>
                  <a:round/>
                </a:ln>
              </p:spPr>
              <p:style>
                <a:lnRef idx="0">
                  <a:scrgbClr r="0" g="0" b="0"/>
                </a:lnRef>
                <a:fillRef idx="0">
                  <a:scrgbClr r="0" g="0" b="0"/>
                </a:fillRef>
                <a:effectRef idx="0">
                  <a:scrgbClr r="0" g="0" b="0"/>
                </a:effectRef>
                <a:fontRef idx="minor"/>
              </p:style>
            </p:sp>
            <p:sp>
              <p:nvSpPr>
                <p:cNvPr id="683" name="CustomShape 72"/>
                <p:cNvSpPr/>
                <p:nvPr/>
              </p:nvSpPr>
              <p:spPr>
                <a:xfrm>
                  <a:off x="3498840" y="2192040"/>
                  <a:ext cx="1564560" cy="10537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grpSp>
              <p:nvGrpSpPr>
                <p:cNvPr id="684" name="Group 73"/>
                <p:cNvGrpSpPr/>
                <p:nvPr/>
              </p:nvGrpSpPr>
              <p:grpSpPr>
                <a:xfrm>
                  <a:off x="4003920" y="2209680"/>
                  <a:ext cx="964800" cy="619560"/>
                  <a:chOff x="4003920" y="2209680"/>
                  <a:chExt cx="964800" cy="619560"/>
                </a:xfrm>
              </p:grpSpPr>
              <p:sp>
                <p:nvSpPr>
                  <p:cNvPr id="685" name="CustomShape 74"/>
                  <p:cNvSpPr/>
                  <p:nvPr/>
                </p:nvSpPr>
                <p:spPr>
                  <a:xfrm>
                    <a:off x="4003920" y="231012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686" name="CustomShape 75"/>
                  <p:cNvSpPr/>
                  <p:nvPr/>
                </p:nvSpPr>
                <p:spPr>
                  <a:xfrm>
                    <a:off x="4049640" y="23605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87" name="CustomShape 76"/>
                  <p:cNvSpPr/>
                  <p:nvPr/>
                </p:nvSpPr>
                <p:spPr>
                  <a:xfrm>
                    <a:off x="4218120" y="23605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88" name="CustomShape 77"/>
                  <p:cNvSpPr/>
                  <p:nvPr/>
                </p:nvSpPr>
                <p:spPr>
                  <a:xfrm>
                    <a:off x="4386600" y="23605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89" name="CustomShape 78"/>
                  <p:cNvSpPr/>
                  <p:nvPr/>
                </p:nvSpPr>
                <p:spPr>
                  <a:xfrm>
                    <a:off x="4825440" y="23605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90" name="CustomShape 79"/>
                  <p:cNvSpPr/>
                  <p:nvPr/>
                </p:nvSpPr>
                <p:spPr>
                  <a:xfrm>
                    <a:off x="4379760" y="220968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grpSp>
              <p:nvGrpSpPr>
                <p:cNvPr id="691" name="Group 80"/>
                <p:cNvGrpSpPr/>
                <p:nvPr/>
              </p:nvGrpSpPr>
              <p:grpSpPr>
                <a:xfrm>
                  <a:off x="3790080" y="2349720"/>
                  <a:ext cx="964440" cy="619560"/>
                  <a:chOff x="3790080" y="2349720"/>
                  <a:chExt cx="964440" cy="619560"/>
                </a:xfrm>
              </p:grpSpPr>
              <p:sp>
                <p:nvSpPr>
                  <p:cNvPr id="692" name="CustomShape 81"/>
                  <p:cNvSpPr/>
                  <p:nvPr/>
                </p:nvSpPr>
                <p:spPr>
                  <a:xfrm>
                    <a:off x="3790080" y="245016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693" name="CustomShape 82"/>
                  <p:cNvSpPr/>
                  <p:nvPr/>
                </p:nvSpPr>
                <p:spPr>
                  <a:xfrm>
                    <a:off x="3835800" y="25002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94" name="CustomShape 83"/>
                  <p:cNvSpPr/>
                  <p:nvPr/>
                </p:nvSpPr>
                <p:spPr>
                  <a:xfrm>
                    <a:off x="4003920" y="25002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95" name="CustomShape 84"/>
                  <p:cNvSpPr/>
                  <p:nvPr/>
                </p:nvSpPr>
                <p:spPr>
                  <a:xfrm>
                    <a:off x="4172400" y="25002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96" name="CustomShape 85"/>
                  <p:cNvSpPr/>
                  <p:nvPr/>
                </p:nvSpPr>
                <p:spPr>
                  <a:xfrm>
                    <a:off x="4611240" y="25002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97" name="CustomShape 86"/>
                  <p:cNvSpPr/>
                  <p:nvPr/>
                </p:nvSpPr>
                <p:spPr>
                  <a:xfrm>
                    <a:off x="4165560" y="234972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grpSp>
              <p:nvGrpSpPr>
                <p:cNvPr id="698" name="Group 87"/>
                <p:cNvGrpSpPr/>
                <p:nvPr/>
              </p:nvGrpSpPr>
              <p:grpSpPr>
                <a:xfrm>
                  <a:off x="3583080" y="2536200"/>
                  <a:ext cx="964440" cy="619560"/>
                  <a:chOff x="3583080" y="2536200"/>
                  <a:chExt cx="964440" cy="619560"/>
                </a:xfrm>
              </p:grpSpPr>
              <p:sp>
                <p:nvSpPr>
                  <p:cNvPr id="699" name="CustomShape 88"/>
                  <p:cNvSpPr/>
                  <p:nvPr/>
                </p:nvSpPr>
                <p:spPr>
                  <a:xfrm>
                    <a:off x="3583080" y="263664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700" name="CustomShape 89"/>
                  <p:cNvSpPr/>
                  <p:nvPr/>
                </p:nvSpPr>
                <p:spPr>
                  <a:xfrm>
                    <a:off x="3628440" y="2686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01" name="CustomShape 90"/>
                  <p:cNvSpPr/>
                  <p:nvPr/>
                </p:nvSpPr>
                <p:spPr>
                  <a:xfrm>
                    <a:off x="3796920" y="2686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02" name="CustomShape 91"/>
                  <p:cNvSpPr/>
                  <p:nvPr/>
                </p:nvSpPr>
                <p:spPr>
                  <a:xfrm>
                    <a:off x="3965400" y="2686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03" name="CustomShape 92"/>
                  <p:cNvSpPr/>
                  <p:nvPr/>
                </p:nvSpPr>
                <p:spPr>
                  <a:xfrm>
                    <a:off x="4404240" y="2686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04" name="CustomShape 93"/>
                  <p:cNvSpPr/>
                  <p:nvPr/>
                </p:nvSpPr>
                <p:spPr>
                  <a:xfrm>
                    <a:off x="3958560" y="253620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sp>
              <p:nvSpPr>
                <p:cNvPr id="705" name="Line 94"/>
                <p:cNvSpPr/>
                <p:nvPr/>
              </p:nvSpPr>
              <p:spPr>
                <a:xfrm>
                  <a:off x="5060160" y="2718720"/>
                  <a:ext cx="168480" cy="360"/>
                </a:xfrm>
                <a:prstGeom prst="line">
                  <a:avLst/>
                </a:prstGeom>
                <a:ln w="38160">
                  <a:solidFill>
                    <a:srgbClr val="000000"/>
                  </a:solidFill>
                  <a:round/>
                </a:ln>
              </p:spPr>
              <p:style>
                <a:lnRef idx="0">
                  <a:scrgbClr r="0" g="0" b="0"/>
                </a:lnRef>
                <a:fillRef idx="0">
                  <a:scrgbClr r="0" g="0" b="0"/>
                </a:fillRef>
                <a:effectRef idx="0">
                  <a:scrgbClr r="0" g="0" b="0"/>
                </a:effectRef>
                <a:fontRef idx="minor"/>
              </p:style>
            </p:sp>
          </p:grpSp>
          <p:grpSp>
            <p:nvGrpSpPr>
              <p:cNvPr id="706" name="Group 95"/>
              <p:cNvGrpSpPr/>
              <p:nvPr/>
            </p:nvGrpSpPr>
            <p:grpSpPr>
              <a:xfrm>
                <a:off x="3125160" y="2579040"/>
                <a:ext cx="1729800" cy="1053720"/>
                <a:chOff x="3125160" y="2579040"/>
                <a:chExt cx="1729800" cy="1053720"/>
              </a:xfrm>
            </p:grpSpPr>
            <p:grpSp>
              <p:nvGrpSpPr>
                <p:cNvPr id="707" name="Group 96"/>
                <p:cNvGrpSpPr/>
                <p:nvPr/>
              </p:nvGrpSpPr>
              <p:grpSpPr>
                <a:xfrm>
                  <a:off x="3293280" y="2941560"/>
                  <a:ext cx="964800" cy="619200"/>
                  <a:chOff x="3293280" y="2941560"/>
                  <a:chExt cx="964800" cy="619200"/>
                </a:xfrm>
              </p:grpSpPr>
              <p:sp>
                <p:nvSpPr>
                  <p:cNvPr id="708" name="CustomShape 97"/>
                  <p:cNvSpPr/>
                  <p:nvPr/>
                </p:nvSpPr>
                <p:spPr>
                  <a:xfrm>
                    <a:off x="3293280" y="304164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709" name="CustomShape 98"/>
                  <p:cNvSpPr/>
                  <p:nvPr/>
                </p:nvSpPr>
                <p:spPr>
                  <a:xfrm>
                    <a:off x="3339000" y="30920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10" name="CustomShape 99"/>
                  <p:cNvSpPr/>
                  <p:nvPr/>
                </p:nvSpPr>
                <p:spPr>
                  <a:xfrm>
                    <a:off x="3507480" y="30920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11" name="CustomShape 100"/>
                  <p:cNvSpPr/>
                  <p:nvPr/>
                </p:nvSpPr>
                <p:spPr>
                  <a:xfrm>
                    <a:off x="3675960" y="30920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12" name="CustomShape 101"/>
                  <p:cNvSpPr/>
                  <p:nvPr/>
                </p:nvSpPr>
                <p:spPr>
                  <a:xfrm>
                    <a:off x="4114800" y="30920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13" name="CustomShape 102"/>
                  <p:cNvSpPr/>
                  <p:nvPr/>
                </p:nvSpPr>
                <p:spPr>
                  <a:xfrm>
                    <a:off x="3669120" y="294156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sp>
              <p:nvSpPr>
                <p:cNvPr id="714" name="Line 103"/>
                <p:cNvSpPr/>
                <p:nvPr/>
              </p:nvSpPr>
              <p:spPr>
                <a:xfrm>
                  <a:off x="4349520" y="3504240"/>
                  <a:ext cx="168480" cy="360"/>
                </a:xfrm>
                <a:prstGeom prst="line">
                  <a:avLst/>
                </a:prstGeom>
                <a:ln w="38160">
                  <a:solidFill>
                    <a:srgbClr val="000000"/>
                  </a:solidFill>
                  <a:round/>
                </a:ln>
              </p:spPr>
              <p:style>
                <a:lnRef idx="0">
                  <a:scrgbClr r="0" g="0" b="0"/>
                </a:lnRef>
                <a:fillRef idx="0">
                  <a:scrgbClr r="0" g="0" b="0"/>
                </a:fillRef>
                <a:effectRef idx="0">
                  <a:scrgbClr r="0" g="0" b="0"/>
                </a:effectRef>
                <a:fontRef idx="minor"/>
              </p:style>
            </p:sp>
            <p:sp>
              <p:nvSpPr>
                <p:cNvPr id="715" name="CustomShape 104"/>
                <p:cNvSpPr/>
                <p:nvPr/>
              </p:nvSpPr>
              <p:spPr>
                <a:xfrm>
                  <a:off x="3125160" y="2579040"/>
                  <a:ext cx="1564560" cy="10537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grpSp>
              <p:nvGrpSpPr>
                <p:cNvPr id="716" name="Group 105"/>
                <p:cNvGrpSpPr/>
                <p:nvPr/>
              </p:nvGrpSpPr>
              <p:grpSpPr>
                <a:xfrm>
                  <a:off x="3630240" y="2597040"/>
                  <a:ext cx="964440" cy="619560"/>
                  <a:chOff x="3630240" y="2597040"/>
                  <a:chExt cx="964440" cy="619560"/>
                </a:xfrm>
              </p:grpSpPr>
              <p:sp>
                <p:nvSpPr>
                  <p:cNvPr id="717" name="CustomShape 106"/>
                  <p:cNvSpPr/>
                  <p:nvPr/>
                </p:nvSpPr>
                <p:spPr>
                  <a:xfrm>
                    <a:off x="3630240" y="269748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718" name="CustomShape 107"/>
                  <p:cNvSpPr/>
                  <p:nvPr/>
                </p:nvSpPr>
                <p:spPr>
                  <a:xfrm>
                    <a:off x="3675960" y="27478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19" name="CustomShape 108"/>
                  <p:cNvSpPr/>
                  <p:nvPr/>
                </p:nvSpPr>
                <p:spPr>
                  <a:xfrm>
                    <a:off x="3844440" y="27478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20" name="CustomShape 109"/>
                  <p:cNvSpPr/>
                  <p:nvPr/>
                </p:nvSpPr>
                <p:spPr>
                  <a:xfrm>
                    <a:off x="4012920" y="27478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21" name="CustomShape 110"/>
                  <p:cNvSpPr/>
                  <p:nvPr/>
                </p:nvSpPr>
                <p:spPr>
                  <a:xfrm>
                    <a:off x="4451400" y="27478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22" name="CustomShape 111"/>
                  <p:cNvSpPr/>
                  <p:nvPr/>
                </p:nvSpPr>
                <p:spPr>
                  <a:xfrm>
                    <a:off x="4005720" y="259704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grpSp>
              <p:nvGrpSpPr>
                <p:cNvPr id="723" name="Group 112"/>
                <p:cNvGrpSpPr/>
                <p:nvPr/>
              </p:nvGrpSpPr>
              <p:grpSpPr>
                <a:xfrm>
                  <a:off x="3416400" y="2737080"/>
                  <a:ext cx="964440" cy="619560"/>
                  <a:chOff x="3416400" y="2737080"/>
                  <a:chExt cx="964440" cy="619560"/>
                </a:xfrm>
              </p:grpSpPr>
              <p:sp>
                <p:nvSpPr>
                  <p:cNvPr id="724" name="CustomShape 113"/>
                  <p:cNvSpPr/>
                  <p:nvPr/>
                </p:nvSpPr>
                <p:spPr>
                  <a:xfrm>
                    <a:off x="3416400" y="283752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725" name="CustomShape 114"/>
                  <p:cNvSpPr/>
                  <p:nvPr/>
                </p:nvSpPr>
                <p:spPr>
                  <a:xfrm>
                    <a:off x="3461760" y="288756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26" name="CustomShape 115"/>
                  <p:cNvSpPr/>
                  <p:nvPr/>
                </p:nvSpPr>
                <p:spPr>
                  <a:xfrm>
                    <a:off x="3630240" y="288756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27" name="CustomShape 116"/>
                  <p:cNvSpPr/>
                  <p:nvPr/>
                </p:nvSpPr>
                <p:spPr>
                  <a:xfrm>
                    <a:off x="3798720" y="288756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28" name="CustomShape 117"/>
                  <p:cNvSpPr/>
                  <p:nvPr/>
                </p:nvSpPr>
                <p:spPr>
                  <a:xfrm>
                    <a:off x="4237560" y="288756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29" name="CustomShape 118"/>
                  <p:cNvSpPr/>
                  <p:nvPr/>
                </p:nvSpPr>
                <p:spPr>
                  <a:xfrm>
                    <a:off x="3791880" y="273708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grpSp>
              <p:nvGrpSpPr>
                <p:cNvPr id="730" name="Group 119"/>
                <p:cNvGrpSpPr/>
                <p:nvPr/>
              </p:nvGrpSpPr>
              <p:grpSpPr>
                <a:xfrm>
                  <a:off x="3209040" y="2923560"/>
                  <a:ext cx="964800" cy="619560"/>
                  <a:chOff x="3209040" y="2923560"/>
                  <a:chExt cx="964800" cy="619560"/>
                </a:xfrm>
              </p:grpSpPr>
              <p:sp>
                <p:nvSpPr>
                  <p:cNvPr id="731" name="CustomShape 120"/>
                  <p:cNvSpPr/>
                  <p:nvPr/>
                </p:nvSpPr>
                <p:spPr>
                  <a:xfrm>
                    <a:off x="3209040" y="302400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732" name="CustomShape 121"/>
                  <p:cNvSpPr/>
                  <p:nvPr/>
                </p:nvSpPr>
                <p:spPr>
                  <a:xfrm>
                    <a:off x="3254760" y="30740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33" name="CustomShape 122"/>
                  <p:cNvSpPr/>
                  <p:nvPr/>
                </p:nvSpPr>
                <p:spPr>
                  <a:xfrm>
                    <a:off x="3423240" y="30740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34" name="CustomShape 123"/>
                  <p:cNvSpPr/>
                  <p:nvPr/>
                </p:nvSpPr>
                <p:spPr>
                  <a:xfrm>
                    <a:off x="3591720" y="30740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35" name="CustomShape 124"/>
                  <p:cNvSpPr/>
                  <p:nvPr/>
                </p:nvSpPr>
                <p:spPr>
                  <a:xfrm>
                    <a:off x="4030560" y="30740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36" name="CustomShape 125"/>
                  <p:cNvSpPr/>
                  <p:nvPr/>
                </p:nvSpPr>
                <p:spPr>
                  <a:xfrm>
                    <a:off x="3584880" y="292356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sp>
              <p:nvSpPr>
                <p:cNvPr id="737" name="Line 126"/>
                <p:cNvSpPr/>
                <p:nvPr/>
              </p:nvSpPr>
              <p:spPr>
                <a:xfrm>
                  <a:off x="4686480" y="3106080"/>
                  <a:ext cx="168480" cy="360"/>
                </a:xfrm>
                <a:prstGeom prst="line">
                  <a:avLst/>
                </a:prstGeom>
                <a:ln w="38160">
                  <a:solidFill>
                    <a:srgbClr val="000000"/>
                  </a:solidFill>
                  <a:round/>
                </a:ln>
              </p:spPr>
              <p:style>
                <a:lnRef idx="0">
                  <a:scrgbClr r="0" g="0" b="0"/>
                </a:lnRef>
                <a:fillRef idx="0">
                  <a:scrgbClr r="0" g="0" b="0"/>
                </a:fillRef>
                <a:effectRef idx="0">
                  <a:scrgbClr r="0" g="0" b="0"/>
                </a:effectRef>
                <a:fontRef idx="minor"/>
              </p:style>
            </p:sp>
          </p:grpSp>
          <p:sp>
            <p:nvSpPr>
              <p:cNvPr id="738" name="Line 127"/>
              <p:cNvSpPr/>
              <p:nvPr/>
            </p:nvSpPr>
            <p:spPr>
              <a:xfrm flipV="1">
                <a:off x="4846320" y="1772280"/>
                <a:ext cx="1263240" cy="1344600"/>
              </a:xfrm>
              <a:prstGeom prst="line">
                <a:avLst/>
              </a:prstGeom>
              <a:ln w="38160">
                <a:solidFill>
                  <a:srgbClr val="000000"/>
                </a:solidFill>
                <a:round/>
              </a:ln>
            </p:spPr>
            <p:style>
              <a:lnRef idx="0">
                <a:scrgbClr r="0" g="0" b="0"/>
              </a:lnRef>
              <a:fillRef idx="0">
                <a:scrgbClr r="0" g="0" b="0"/>
              </a:fillRef>
              <a:effectRef idx="0">
                <a:scrgbClr r="0" g="0" b="0"/>
              </a:effectRef>
              <a:fontRef idx="minor"/>
            </p:style>
          </p:sp>
          <p:sp>
            <p:nvSpPr>
              <p:cNvPr id="739" name="CustomShape 128"/>
              <p:cNvSpPr/>
              <p:nvPr/>
            </p:nvSpPr>
            <p:spPr>
              <a:xfrm>
                <a:off x="6099120" y="2293920"/>
                <a:ext cx="1094040" cy="849240"/>
              </a:xfrm>
              <a:prstGeom prst="rect">
                <a:avLst/>
              </a:prstGeom>
              <a:solidFill>
                <a:srgbClr val="FFFFFF"/>
              </a:solidFill>
              <a:ln w="19080">
                <a:solidFill>
                  <a:srgbClr val="000000"/>
                </a:solidFill>
                <a:miter/>
              </a:ln>
            </p:spPr>
            <p:style>
              <a:lnRef idx="0">
                <a:scrgbClr r="0" g="0" b="0"/>
              </a:lnRef>
              <a:fillRef idx="0">
                <a:scrgbClr r="0" g="0" b="0"/>
              </a:fillRef>
              <a:effectRef idx="0">
                <a:scrgbClr r="0" g="0" b="0"/>
              </a:effectRef>
              <a:fontRef idx="minor"/>
            </p:style>
          </p:sp>
          <p:sp>
            <p:nvSpPr>
              <p:cNvPr id="740" name="CustomShape 129"/>
              <p:cNvSpPr/>
              <p:nvPr/>
            </p:nvSpPr>
            <p:spPr>
              <a:xfrm>
                <a:off x="6075000" y="2304720"/>
                <a:ext cx="1215360" cy="820800"/>
              </a:xfrm>
              <a:prstGeom prst="rect">
                <a:avLst/>
              </a:prstGeom>
              <a:noFill/>
              <a:ln w="38160">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spcBef>
                    <a:spcPts val="1199"/>
                  </a:spcBef>
                </a:pPr>
                <a:r>
                  <a:rPr lang="zh-CN" altLang="en-US" sz="2400" b="1" strike="noStrike" spc="-1" dirty="0">
                    <a:solidFill>
                      <a:srgbClr val="000000"/>
                    </a:solidFill>
                    <a:latin typeface="Trebuchet MS"/>
                    <a:ea typeface="DejaVu Sans"/>
                  </a:rPr>
                  <a:t>宿主（</a:t>
                </a:r>
                <a:r>
                  <a:rPr lang="en-US" altLang="zh-CN" sz="2400" b="1" strike="noStrike" spc="-1" dirty="0">
                    <a:solidFill>
                      <a:srgbClr val="000000"/>
                    </a:solidFill>
                    <a:latin typeface="Trebuchet MS"/>
                    <a:ea typeface="DejaVu Sans"/>
                  </a:rPr>
                  <a:t>Host</a:t>
                </a:r>
                <a:r>
                  <a:rPr lang="zh-CN" altLang="en-US" sz="2400" b="1" strike="noStrike" spc="-1" dirty="0">
                    <a:solidFill>
                      <a:srgbClr val="000000"/>
                    </a:solidFill>
                    <a:latin typeface="Trebuchet MS"/>
                    <a:ea typeface="DejaVu Sans"/>
                  </a:rPr>
                  <a:t>）</a:t>
                </a:r>
                <a:endParaRPr lang="en-US" sz="2400" b="0" strike="noStrike" spc="-1" dirty="0">
                  <a:latin typeface="Arial"/>
                </a:endParaRPr>
              </a:p>
            </p:txBody>
          </p:sp>
          <p:sp>
            <p:nvSpPr>
              <p:cNvPr id="741" name="Line 130"/>
              <p:cNvSpPr/>
              <p:nvPr/>
            </p:nvSpPr>
            <p:spPr>
              <a:xfrm>
                <a:off x="5362200" y="2557440"/>
                <a:ext cx="747360" cy="360"/>
              </a:xfrm>
              <a:prstGeom prst="line">
                <a:avLst/>
              </a:prstGeom>
              <a:ln w="38160">
                <a:solidFill>
                  <a:srgbClr val="000000"/>
                </a:solidFill>
                <a:round/>
              </a:ln>
            </p:spPr>
            <p:style>
              <a:lnRef idx="0">
                <a:scrgbClr r="0" g="0" b="0"/>
              </a:lnRef>
              <a:fillRef idx="0">
                <a:scrgbClr r="0" g="0" b="0"/>
              </a:fillRef>
              <a:effectRef idx="0">
                <a:scrgbClr r="0" g="0" b="0"/>
              </a:effectRef>
              <a:fontRef idx="minor"/>
            </p:style>
          </p:sp>
        </p:grpSp>
        <p:sp>
          <p:nvSpPr>
            <p:cNvPr id="742" name="CustomShape 131"/>
            <p:cNvSpPr/>
            <p:nvPr/>
          </p:nvSpPr>
          <p:spPr>
            <a:xfrm>
              <a:off x="705977" y="3999240"/>
              <a:ext cx="3905263" cy="69912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spcBef>
                  <a:spcPts val="1001"/>
                </a:spcBef>
              </a:pPr>
              <a:r>
                <a:rPr lang="zh-CN" altLang="en-US" sz="2000" b="1" strike="noStrike" spc="-1" dirty="0">
                  <a:solidFill>
                    <a:srgbClr val="000000"/>
                  </a:solidFill>
                  <a:latin typeface="Trebuchet MS"/>
                  <a:ea typeface="DejaVu Sans"/>
                </a:rPr>
                <a:t>计算单元（</a:t>
              </a:r>
              <a:r>
                <a:rPr lang="en-US" altLang="zh-CN" sz="2000" b="1" spc="-1" dirty="0">
                  <a:solidFill>
                    <a:srgbClr val="000000"/>
                  </a:solidFill>
                  <a:latin typeface="Trebuchet MS"/>
                </a:rPr>
                <a:t>Compute Unites</a:t>
              </a:r>
              <a:r>
                <a:rPr lang="zh-CN" altLang="en-US" sz="2000" b="1" spc="-1" dirty="0">
                  <a:solidFill>
                    <a:srgbClr val="000000"/>
                  </a:solidFill>
                  <a:latin typeface="Trebuchet MS"/>
                </a:rPr>
                <a:t>）</a:t>
              </a:r>
              <a:endParaRPr lang="en-US" sz="2000" b="0" strike="noStrike" spc="-1" dirty="0">
                <a:latin typeface="Arial"/>
              </a:endParaRPr>
            </a:p>
          </p:txBody>
        </p:sp>
        <p:sp>
          <p:nvSpPr>
            <p:cNvPr id="743" name="Line 132"/>
            <p:cNvSpPr/>
            <p:nvPr/>
          </p:nvSpPr>
          <p:spPr>
            <a:xfrm flipV="1">
              <a:off x="3245760" y="3515040"/>
              <a:ext cx="589680" cy="451800"/>
            </a:xfrm>
            <a:prstGeom prst="line">
              <a:avLst/>
            </a:prstGeom>
            <a:ln w="9360">
              <a:solidFill>
                <a:srgbClr val="000000"/>
              </a:solidFill>
              <a:round/>
            </a:ln>
          </p:spPr>
          <p:style>
            <a:lnRef idx="0">
              <a:scrgbClr r="0" g="0" b="0"/>
            </a:lnRef>
            <a:fillRef idx="0">
              <a:scrgbClr r="0" g="0" b="0"/>
            </a:fillRef>
            <a:effectRef idx="0">
              <a:scrgbClr r="0" g="0" b="0"/>
            </a:effectRef>
            <a:fontRef idx="minor"/>
          </p:style>
        </p:sp>
        <p:sp>
          <p:nvSpPr>
            <p:cNvPr id="744" name="Line 133"/>
            <p:cNvSpPr/>
            <p:nvPr/>
          </p:nvSpPr>
          <p:spPr>
            <a:xfrm flipH="1" flipV="1">
              <a:off x="4677840" y="3547440"/>
              <a:ext cx="757800" cy="268920"/>
            </a:xfrm>
            <a:prstGeom prst="line">
              <a:avLst/>
            </a:prstGeom>
            <a:ln w="9360">
              <a:solidFill>
                <a:srgbClr val="000000"/>
              </a:solidFill>
              <a:round/>
            </a:ln>
          </p:spPr>
          <p:style>
            <a:lnRef idx="0">
              <a:scrgbClr r="0" g="0" b="0"/>
            </a:lnRef>
            <a:fillRef idx="0">
              <a:scrgbClr r="0" g="0" b="0"/>
            </a:fillRef>
            <a:effectRef idx="0">
              <a:scrgbClr r="0" g="0" b="0"/>
            </a:effectRef>
            <a:fontRef idx="minor"/>
          </p:style>
        </p:sp>
        <p:sp>
          <p:nvSpPr>
            <p:cNvPr id="745" name="Line 134"/>
            <p:cNvSpPr/>
            <p:nvPr/>
          </p:nvSpPr>
          <p:spPr>
            <a:xfrm>
              <a:off x="2761560" y="2718720"/>
              <a:ext cx="515880" cy="635040"/>
            </a:xfrm>
            <a:prstGeom prst="line">
              <a:avLst/>
            </a:prstGeom>
            <a:ln w="9360">
              <a:solidFill>
                <a:srgbClr val="000000"/>
              </a:solidFill>
              <a:round/>
            </a:ln>
          </p:spPr>
          <p:style>
            <a:lnRef idx="0">
              <a:scrgbClr r="0" g="0" b="0"/>
            </a:lnRef>
            <a:fillRef idx="0">
              <a:scrgbClr r="0" g="0" b="0"/>
            </a:fillRef>
            <a:effectRef idx="0">
              <a:scrgbClr r="0" g="0" b="0"/>
            </a:effectRef>
            <a:fontRef idx="minor"/>
          </p:style>
        </p:sp>
      </p:grpSp>
    </p:spTree>
    <p:extLst>
      <p:ext uri="{BB962C8B-B14F-4D97-AF65-F5344CB8AC3E}">
        <p14:creationId xmlns:p14="http://schemas.microsoft.com/office/powerpoint/2010/main" val="3667998997"/>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 name="CustomShape 1"/>
          <p:cNvSpPr/>
          <p:nvPr/>
        </p:nvSpPr>
        <p:spPr>
          <a:xfrm>
            <a:off x="107640" y="1440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dirty="0">
                <a:solidFill>
                  <a:srgbClr val="000000"/>
                </a:solidFill>
                <a:latin typeface="Trebuchet MS"/>
              </a:rPr>
              <a:t>OpenCL </a:t>
            </a:r>
            <a:r>
              <a:rPr lang="zh-CN" altLang="en-US" sz="4400" b="0" strike="noStrike" spc="-1" dirty="0">
                <a:solidFill>
                  <a:srgbClr val="000000"/>
                </a:solidFill>
                <a:latin typeface="Trebuchet MS"/>
              </a:rPr>
              <a:t>背后的</a:t>
            </a:r>
            <a:r>
              <a:rPr lang="zh-CN" altLang="en-US" sz="4400" b="0" strike="noStrike" spc="-1" dirty="0">
                <a:solidFill>
                  <a:srgbClr val="F79646"/>
                </a:solidFill>
                <a:latin typeface="Trebuchet MS"/>
              </a:rPr>
              <a:t>大</a:t>
            </a:r>
            <a:r>
              <a:rPr lang="zh-CN" altLang="en-US" sz="4400" b="0" strike="noStrike" spc="-1" dirty="0">
                <a:solidFill>
                  <a:srgbClr val="000000"/>
                </a:solidFill>
                <a:latin typeface="Trebuchet MS"/>
              </a:rPr>
              <a:t>智慧</a:t>
            </a:r>
            <a:endParaRPr lang="en-US" sz="4400" b="0" strike="noStrike" spc="-1" dirty="0">
              <a:latin typeface="Arial"/>
            </a:endParaRPr>
          </a:p>
        </p:txBody>
      </p:sp>
      <p:sp>
        <p:nvSpPr>
          <p:cNvPr id="891" name="CustomShape 2"/>
          <p:cNvSpPr/>
          <p:nvPr/>
        </p:nvSpPr>
        <p:spPr>
          <a:xfrm>
            <a:off x="107640" y="1124640"/>
            <a:ext cx="8928360" cy="1583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将循环替换成在一个问题域（</a:t>
            </a:r>
            <a:r>
              <a:rPr lang="en-US" altLang="zh-CN" sz="3200" b="0" strike="noStrike" spc="-1" dirty="0">
                <a:solidFill>
                  <a:srgbClr val="000000"/>
                </a:solidFill>
                <a:latin typeface="Trebuchet MS"/>
              </a:rPr>
              <a:t>problem domain</a:t>
            </a:r>
            <a:r>
              <a:rPr lang="zh-CN" altLang="en-US" sz="3200" b="0" strike="noStrike" spc="-1" dirty="0">
                <a:solidFill>
                  <a:srgbClr val="000000"/>
                </a:solidFill>
                <a:latin typeface="Trebuchet MS"/>
              </a:rPr>
              <a:t>）内每个点运行的函数</a:t>
            </a:r>
            <a:r>
              <a:rPr lang="en-US" sz="3200" b="0" strike="noStrike" spc="-1" dirty="0">
                <a:solidFill>
                  <a:srgbClr val="000000"/>
                </a:solidFill>
                <a:latin typeface="Trebuchet MS"/>
              </a:rPr>
              <a:t>(</a:t>
            </a:r>
            <a:r>
              <a:rPr lang="zh-CN" altLang="en-US" sz="3200" b="0" strike="noStrike" spc="-1" dirty="0">
                <a:solidFill>
                  <a:srgbClr val="000000"/>
                </a:solidFill>
                <a:latin typeface="Trebuchet MS"/>
              </a:rPr>
              <a:t>一个 </a:t>
            </a:r>
            <a:r>
              <a:rPr lang="zh-CN" altLang="en-US" sz="3200" b="0" strike="noStrike" spc="-1" dirty="0">
                <a:solidFill>
                  <a:srgbClr val="F79646"/>
                </a:solidFill>
                <a:latin typeface="Trebuchet MS"/>
              </a:rPr>
              <a:t>核函数</a:t>
            </a:r>
            <a:r>
              <a:rPr lang="en-US" altLang="zh-CN" sz="3200" b="0" strike="noStrike" spc="-1" dirty="0">
                <a:solidFill>
                  <a:srgbClr val="F79646"/>
                </a:solidFill>
                <a:latin typeface="Trebuchet MS"/>
              </a:rPr>
              <a:t>k</a:t>
            </a:r>
            <a:r>
              <a:rPr lang="en-US" sz="3200" b="0" strike="noStrike" spc="-1" dirty="0">
                <a:solidFill>
                  <a:srgbClr val="F79646"/>
                </a:solidFill>
                <a:latin typeface="Trebuchet MS"/>
              </a:rPr>
              <a:t>ernel</a:t>
            </a:r>
            <a:r>
              <a:rPr lang="en-US" sz="3200" b="0" strike="noStrike" spc="-1" dirty="0">
                <a:solidFill>
                  <a:srgbClr val="000000"/>
                </a:solidFill>
                <a:latin typeface="Trebuchet MS"/>
              </a:rPr>
              <a:t>)</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例如，处理一个</a:t>
            </a:r>
            <a:r>
              <a:rPr lang="en-US" sz="2800" b="0" strike="noStrike" spc="-1" dirty="0">
                <a:solidFill>
                  <a:srgbClr val="000000"/>
                </a:solidFill>
                <a:latin typeface="Trebuchet MS"/>
              </a:rPr>
              <a:t> 1024x1024 </a:t>
            </a:r>
            <a:r>
              <a:rPr lang="zh-CN" altLang="en-US" sz="2800" b="0" strike="noStrike" spc="-1" dirty="0">
                <a:solidFill>
                  <a:srgbClr val="000000"/>
                </a:solidFill>
                <a:latin typeface="Trebuchet MS"/>
              </a:rPr>
              <a:t>像素大小的图像，调用一</a:t>
            </a:r>
            <a:r>
              <a:rPr lang="zh-CN" altLang="en-US" sz="2800" spc="-1" dirty="0">
                <a:solidFill>
                  <a:srgbClr val="000000"/>
                </a:solidFill>
                <a:latin typeface="Trebuchet MS"/>
              </a:rPr>
              <a:t>个核函数处理每个像素点或者直接进行</a:t>
            </a:r>
            <a:r>
              <a:rPr lang="en-US" sz="2800" b="0" strike="noStrike" spc="-1" dirty="0">
                <a:solidFill>
                  <a:srgbClr val="000000"/>
                </a:solidFill>
                <a:latin typeface="Trebuchet MS"/>
              </a:rPr>
              <a:t> 1024x1024=1,048,576 </a:t>
            </a:r>
            <a:r>
              <a:rPr lang="zh-CN" altLang="en-US" sz="2800" b="0" strike="noStrike" spc="-1" dirty="0">
                <a:solidFill>
                  <a:srgbClr val="000000"/>
                </a:solidFill>
                <a:latin typeface="Trebuchet MS"/>
              </a:rPr>
              <a:t>次核函数运行</a:t>
            </a:r>
            <a:endParaRPr lang="en-US" sz="2800" b="0" strike="noStrike" spc="-1" dirty="0">
              <a:latin typeface="Arial"/>
            </a:endParaRPr>
          </a:p>
        </p:txBody>
      </p:sp>
      <p:sp>
        <p:nvSpPr>
          <p:cNvPr id="892" name="CustomShape 3"/>
          <p:cNvSpPr/>
          <p:nvPr/>
        </p:nvSpPr>
        <p:spPr>
          <a:xfrm>
            <a:off x="396720" y="2565000"/>
            <a:ext cx="366912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79"/>
              </a:spcBef>
            </a:pPr>
            <a:r>
              <a:rPr lang="zh-CN" altLang="en-US" sz="2400" b="0" strike="noStrike" spc="-1" dirty="0">
                <a:solidFill>
                  <a:srgbClr val="C0504D"/>
                </a:solidFill>
                <a:latin typeface="Trebuchet MS"/>
                <a:ea typeface="DejaVu Sans"/>
              </a:rPr>
              <a:t>传统循环</a:t>
            </a:r>
            <a:endParaRPr lang="en-US" sz="2400" b="0" strike="noStrike" spc="-1" dirty="0">
              <a:latin typeface="Arial"/>
            </a:endParaRPr>
          </a:p>
        </p:txBody>
      </p:sp>
      <p:sp>
        <p:nvSpPr>
          <p:cNvPr id="893" name="CustomShape 4"/>
          <p:cNvSpPr/>
          <p:nvPr/>
        </p:nvSpPr>
        <p:spPr>
          <a:xfrm>
            <a:off x="4570560" y="2565000"/>
            <a:ext cx="431892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479"/>
              </a:spcBef>
            </a:pPr>
            <a:r>
              <a:rPr lang="en-US" sz="2400" b="0" strike="noStrike" spc="-1" dirty="0">
                <a:solidFill>
                  <a:srgbClr val="C0504D"/>
                </a:solidFill>
                <a:latin typeface="Trebuchet MS"/>
                <a:ea typeface="DejaVu Sans"/>
              </a:rPr>
              <a:t>OpenCL </a:t>
            </a:r>
            <a:r>
              <a:rPr lang="zh-CN" altLang="en-US" sz="2400" b="0" strike="noStrike" spc="-1" dirty="0">
                <a:solidFill>
                  <a:srgbClr val="C0504D"/>
                </a:solidFill>
                <a:latin typeface="Trebuchet MS"/>
                <a:ea typeface="DejaVu Sans"/>
              </a:rPr>
              <a:t>数据并行</a:t>
            </a:r>
            <a:endParaRPr lang="en-US" sz="2400" b="0" strike="noStrike" spc="-1" dirty="0">
              <a:latin typeface="Arial"/>
            </a:endParaRPr>
          </a:p>
        </p:txBody>
      </p:sp>
      <p:sp>
        <p:nvSpPr>
          <p:cNvPr id="894" name="CustomShape 5"/>
          <p:cNvSpPr/>
          <p:nvPr/>
        </p:nvSpPr>
        <p:spPr>
          <a:xfrm>
            <a:off x="395640" y="3082680"/>
            <a:ext cx="3671640" cy="3486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360"/>
              </a:spcBef>
            </a:pPr>
            <a:r>
              <a:rPr lang="en-US" sz="1800" b="1" strike="noStrike" spc="-1" dirty="0">
                <a:solidFill>
                  <a:srgbClr val="77933C"/>
                </a:solidFill>
                <a:latin typeface="Courier New Bold"/>
                <a:ea typeface="DejaVu Sans"/>
              </a:rPr>
              <a:t>void</a:t>
            </a:r>
            <a:r>
              <a:rPr lang="en-US" sz="1800" b="1" strike="noStrike" spc="-1" dirty="0">
                <a:solidFill>
                  <a:srgbClr val="000000"/>
                </a:solidFill>
                <a:latin typeface="Courier New Bold"/>
                <a:ea typeface="DejaVu Sans"/>
              </a:rPr>
              <a:t> </a:t>
            </a:r>
            <a:endParaRPr lang="en-US" sz="1800" b="0" strike="noStrike" spc="-1" dirty="0">
              <a:latin typeface="Arial"/>
            </a:endParaRPr>
          </a:p>
          <a:p>
            <a:pPr>
              <a:lnSpc>
                <a:spcPct val="100000"/>
              </a:lnSpc>
              <a:spcBef>
                <a:spcPts val="360"/>
              </a:spcBef>
            </a:pPr>
            <a:r>
              <a:rPr lang="en-US" sz="1800" b="1" strike="noStrike" spc="-1" dirty="0" err="1">
                <a:solidFill>
                  <a:srgbClr val="17375E"/>
                </a:solidFill>
                <a:latin typeface="Courier New Bold"/>
                <a:ea typeface="DejaVu Sans"/>
              </a:rPr>
              <a:t>mul</a:t>
            </a:r>
            <a:r>
              <a:rPr lang="en-US" sz="1800" b="1" strike="noStrike" spc="-1" dirty="0">
                <a:solidFill>
                  <a:srgbClr val="000000"/>
                </a:solidFill>
                <a:latin typeface="Courier New Bold"/>
                <a:ea typeface="DejaVu Sans"/>
              </a:rPr>
              <a:t>(</a:t>
            </a:r>
            <a:r>
              <a:rPr lang="en-US" sz="1800" b="1" strike="noStrike" spc="-1" dirty="0">
                <a:solidFill>
                  <a:srgbClr val="77933C"/>
                </a:solidFill>
                <a:latin typeface="Courier New Bold"/>
                <a:ea typeface="DejaVu Sans"/>
              </a:rPr>
              <a:t>const</a:t>
            </a:r>
            <a:r>
              <a:rPr lang="en-US" sz="1800" b="1" strike="noStrike" spc="-1" dirty="0">
                <a:solidFill>
                  <a:srgbClr val="C0504D"/>
                </a:solidFill>
                <a:latin typeface="Courier New Bold"/>
                <a:ea typeface="DejaVu Sans"/>
              </a:rPr>
              <a:t> </a:t>
            </a:r>
            <a:r>
              <a:rPr lang="en-US" sz="1800" b="1" strike="noStrike" spc="-1" dirty="0">
                <a:solidFill>
                  <a:srgbClr val="77933C"/>
                </a:solidFill>
                <a:latin typeface="Courier New Bold"/>
                <a:ea typeface="DejaVu Sans"/>
              </a:rPr>
              <a:t>int </a:t>
            </a:r>
            <a:r>
              <a:rPr lang="en-US" sz="1800" b="1" strike="noStrike" spc="-1" dirty="0">
                <a:solidFill>
                  <a:srgbClr val="000000"/>
                </a:solidFill>
                <a:latin typeface="Courier New Bold"/>
                <a:ea typeface="DejaVu Sans"/>
              </a:rPr>
              <a:t>n,</a:t>
            </a:r>
            <a:endParaRPr lang="en-US" sz="1800" b="0" strike="noStrike" spc="-1" dirty="0">
              <a:latin typeface="Arial"/>
            </a:endParaRPr>
          </a:p>
          <a:p>
            <a:pPr>
              <a:lnSpc>
                <a:spcPct val="100000"/>
              </a:lnSpc>
              <a:spcBef>
                <a:spcPts val="360"/>
              </a:spcBef>
            </a:pPr>
            <a:r>
              <a:rPr lang="en-US" sz="1800" b="1" strike="noStrike" spc="-1" dirty="0">
                <a:solidFill>
                  <a:srgbClr val="000000"/>
                </a:solidFill>
                <a:latin typeface="Courier New Bold"/>
                <a:ea typeface="DejaVu Sans"/>
              </a:rPr>
              <a:t>    </a:t>
            </a:r>
            <a:r>
              <a:rPr lang="en-US" sz="1800" b="1" strike="noStrike" spc="-1" dirty="0">
                <a:solidFill>
                  <a:srgbClr val="77933C"/>
                </a:solidFill>
                <a:latin typeface="Courier New Bold"/>
                <a:ea typeface="DejaVu Sans"/>
              </a:rPr>
              <a:t>const float</a:t>
            </a:r>
            <a:r>
              <a:rPr lang="en-US" sz="1800" b="1" strike="noStrike" spc="-1" dirty="0">
                <a:solidFill>
                  <a:srgbClr val="C0504D"/>
                </a:solidFill>
                <a:latin typeface="Courier New Bold"/>
                <a:ea typeface="DejaVu Sans"/>
              </a:rPr>
              <a:t> </a:t>
            </a:r>
            <a:r>
              <a:rPr lang="en-US" sz="1800" b="1" strike="noStrike" spc="-1" dirty="0">
                <a:solidFill>
                  <a:srgbClr val="000000"/>
                </a:solidFill>
                <a:latin typeface="Courier New Bold"/>
                <a:ea typeface="DejaVu Sans"/>
              </a:rPr>
              <a:t>*a,</a:t>
            </a:r>
            <a:endParaRPr lang="en-US" sz="1800" b="0" strike="noStrike" spc="-1" dirty="0">
              <a:latin typeface="Arial"/>
            </a:endParaRPr>
          </a:p>
          <a:p>
            <a:pPr>
              <a:lnSpc>
                <a:spcPct val="100000"/>
              </a:lnSpc>
              <a:spcBef>
                <a:spcPts val="360"/>
              </a:spcBef>
            </a:pPr>
            <a:r>
              <a:rPr lang="en-US" sz="1800" b="1" strike="noStrike" spc="-1" dirty="0">
                <a:solidFill>
                  <a:srgbClr val="000000"/>
                </a:solidFill>
                <a:latin typeface="Courier New Bold"/>
                <a:ea typeface="DejaVu Sans"/>
              </a:rPr>
              <a:t>    </a:t>
            </a:r>
            <a:r>
              <a:rPr lang="en-US" sz="1800" b="1" strike="noStrike" spc="-1" dirty="0">
                <a:solidFill>
                  <a:srgbClr val="77933C"/>
                </a:solidFill>
                <a:latin typeface="Courier New Bold"/>
                <a:ea typeface="DejaVu Sans"/>
              </a:rPr>
              <a:t>const float </a:t>
            </a:r>
            <a:r>
              <a:rPr lang="en-US" sz="1800" b="1" strike="noStrike" spc="-1" dirty="0">
                <a:solidFill>
                  <a:srgbClr val="000000"/>
                </a:solidFill>
                <a:latin typeface="Courier New Bold"/>
                <a:ea typeface="DejaVu Sans"/>
              </a:rPr>
              <a:t>*b,</a:t>
            </a:r>
            <a:endParaRPr lang="en-US" sz="1800" b="0" strike="noStrike" spc="-1" dirty="0">
              <a:latin typeface="Arial"/>
            </a:endParaRPr>
          </a:p>
          <a:p>
            <a:pPr>
              <a:lnSpc>
                <a:spcPct val="100000"/>
              </a:lnSpc>
              <a:spcBef>
                <a:spcPts val="360"/>
              </a:spcBef>
            </a:pPr>
            <a:r>
              <a:rPr lang="en-US" sz="1800" b="1" strike="noStrike" spc="-1" dirty="0">
                <a:solidFill>
                  <a:srgbClr val="000000"/>
                </a:solidFill>
                <a:latin typeface="Courier New Bold"/>
                <a:ea typeface="DejaVu Sans"/>
              </a:rPr>
              <a:t>          </a:t>
            </a:r>
            <a:r>
              <a:rPr lang="en-US" sz="1800" b="1" strike="noStrike" spc="-1" dirty="0">
                <a:solidFill>
                  <a:srgbClr val="77933C"/>
                </a:solidFill>
                <a:latin typeface="Courier New Bold"/>
                <a:ea typeface="DejaVu Sans"/>
              </a:rPr>
              <a:t>float </a:t>
            </a:r>
            <a:r>
              <a:rPr lang="en-US" sz="1800" b="1" strike="noStrike" spc="-1" dirty="0">
                <a:solidFill>
                  <a:srgbClr val="000000"/>
                </a:solidFill>
                <a:latin typeface="Courier New Bold"/>
                <a:ea typeface="DejaVu Sans"/>
              </a:rPr>
              <a:t>*c)</a:t>
            </a:r>
            <a:endParaRPr lang="en-US" sz="1800" b="0" strike="noStrike" spc="-1" dirty="0">
              <a:latin typeface="Arial"/>
            </a:endParaRPr>
          </a:p>
          <a:p>
            <a:pPr>
              <a:lnSpc>
                <a:spcPct val="100000"/>
              </a:lnSpc>
              <a:spcBef>
                <a:spcPts val="360"/>
              </a:spcBef>
            </a:pPr>
            <a:r>
              <a:rPr lang="en-US" sz="1800" b="1" strike="noStrike" spc="-1" dirty="0">
                <a:solidFill>
                  <a:srgbClr val="000000"/>
                </a:solidFill>
                <a:latin typeface="Courier New Bold"/>
                <a:ea typeface="DejaVu Sans"/>
              </a:rPr>
              <a:t>{</a:t>
            </a:r>
            <a:endParaRPr lang="en-US" sz="1800" b="0" strike="noStrike" spc="-1" dirty="0">
              <a:latin typeface="Arial"/>
            </a:endParaRPr>
          </a:p>
          <a:p>
            <a:pPr>
              <a:lnSpc>
                <a:spcPct val="100000"/>
              </a:lnSpc>
              <a:spcBef>
                <a:spcPts val="360"/>
              </a:spcBef>
            </a:pPr>
            <a:r>
              <a:rPr lang="en-US" sz="1800" b="1" strike="noStrike" spc="-1" dirty="0">
                <a:solidFill>
                  <a:srgbClr val="000000"/>
                </a:solidFill>
                <a:latin typeface="Courier New Bold"/>
                <a:ea typeface="DejaVu Sans"/>
              </a:rPr>
              <a:t>  </a:t>
            </a:r>
            <a:r>
              <a:rPr lang="en-US" sz="1800" b="1" strike="noStrike" spc="-1" dirty="0">
                <a:solidFill>
                  <a:srgbClr val="77933C"/>
                </a:solidFill>
                <a:latin typeface="Courier New Bold"/>
                <a:ea typeface="DejaVu Sans"/>
              </a:rPr>
              <a:t>int </a:t>
            </a:r>
            <a:r>
              <a:rPr lang="en-US" sz="1800" b="1" strike="noStrike" spc="-1" dirty="0" err="1">
                <a:solidFill>
                  <a:srgbClr val="000000"/>
                </a:solidFill>
                <a:latin typeface="Courier New Bold"/>
                <a:ea typeface="DejaVu Sans"/>
              </a:rPr>
              <a:t>i</a:t>
            </a:r>
            <a:r>
              <a:rPr lang="en-US" sz="1800" b="1" strike="noStrike" spc="-1" dirty="0">
                <a:solidFill>
                  <a:srgbClr val="000000"/>
                </a:solidFill>
                <a:latin typeface="Courier New Bold"/>
                <a:ea typeface="DejaVu Sans"/>
              </a:rPr>
              <a:t>;</a:t>
            </a:r>
            <a:endParaRPr lang="en-US" sz="1800" b="0" strike="noStrike" spc="-1" dirty="0">
              <a:latin typeface="Arial"/>
            </a:endParaRPr>
          </a:p>
          <a:p>
            <a:pPr>
              <a:lnSpc>
                <a:spcPct val="100000"/>
              </a:lnSpc>
              <a:spcBef>
                <a:spcPts val="360"/>
              </a:spcBef>
            </a:pPr>
            <a:r>
              <a:rPr lang="en-US" sz="1800" b="1" strike="noStrike" spc="-1" dirty="0">
                <a:solidFill>
                  <a:srgbClr val="000000"/>
                </a:solidFill>
                <a:latin typeface="Courier New Bold"/>
                <a:ea typeface="DejaVu Sans"/>
              </a:rPr>
              <a:t>  </a:t>
            </a:r>
            <a:r>
              <a:rPr lang="en-US" sz="1800" b="1" strike="noStrike" spc="-1" dirty="0">
                <a:solidFill>
                  <a:srgbClr val="77933C"/>
                </a:solidFill>
                <a:latin typeface="Courier New Bold"/>
                <a:ea typeface="DejaVu Sans"/>
              </a:rPr>
              <a:t>for </a:t>
            </a:r>
            <a:r>
              <a:rPr lang="en-US" sz="1800" b="1" strike="noStrike" spc="-1" dirty="0">
                <a:solidFill>
                  <a:srgbClr val="000000"/>
                </a:solidFill>
                <a:latin typeface="Courier New Bold"/>
                <a:ea typeface="DejaVu Sans"/>
              </a:rPr>
              <a:t>(</a:t>
            </a:r>
            <a:r>
              <a:rPr lang="en-US" sz="1800" b="1" strike="noStrike" spc="-1" dirty="0" err="1">
                <a:solidFill>
                  <a:srgbClr val="000000"/>
                </a:solidFill>
                <a:latin typeface="Courier New Bold"/>
                <a:ea typeface="DejaVu Sans"/>
              </a:rPr>
              <a:t>i</a:t>
            </a:r>
            <a:r>
              <a:rPr lang="en-US" sz="1800" b="1" strike="noStrike" spc="-1" dirty="0">
                <a:solidFill>
                  <a:srgbClr val="000000"/>
                </a:solidFill>
                <a:latin typeface="Courier New Bold"/>
                <a:ea typeface="DejaVu Sans"/>
              </a:rPr>
              <a:t> = 0; </a:t>
            </a:r>
            <a:r>
              <a:rPr lang="en-US" sz="1800" b="1" strike="noStrike" spc="-1" dirty="0" err="1">
                <a:solidFill>
                  <a:srgbClr val="000000"/>
                </a:solidFill>
                <a:latin typeface="Courier New Bold"/>
                <a:ea typeface="DejaVu Sans"/>
              </a:rPr>
              <a:t>i</a:t>
            </a:r>
            <a:r>
              <a:rPr lang="en-US" sz="1800" b="1" strike="noStrike" spc="-1" dirty="0">
                <a:solidFill>
                  <a:srgbClr val="000000"/>
                </a:solidFill>
                <a:latin typeface="Courier New Bold"/>
                <a:ea typeface="DejaVu Sans"/>
              </a:rPr>
              <a:t> &lt; n; </a:t>
            </a:r>
            <a:r>
              <a:rPr lang="en-US" sz="1800" b="1" strike="noStrike" spc="-1" dirty="0" err="1">
                <a:solidFill>
                  <a:srgbClr val="000000"/>
                </a:solidFill>
                <a:latin typeface="Courier New Bold"/>
                <a:ea typeface="DejaVu Sans"/>
              </a:rPr>
              <a:t>i</a:t>
            </a:r>
            <a:r>
              <a:rPr lang="en-US" sz="1800" b="1" strike="noStrike" spc="-1" dirty="0">
                <a:solidFill>
                  <a:srgbClr val="000000"/>
                </a:solidFill>
                <a:latin typeface="Courier New Bold"/>
                <a:ea typeface="DejaVu Sans"/>
              </a:rPr>
              <a:t>++)</a:t>
            </a:r>
            <a:endParaRPr lang="en-US" sz="1800" b="0" strike="noStrike" spc="-1" dirty="0">
              <a:latin typeface="Arial"/>
            </a:endParaRPr>
          </a:p>
          <a:p>
            <a:pPr>
              <a:lnSpc>
                <a:spcPct val="100000"/>
              </a:lnSpc>
              <a:spcBef>
                <a:spcPts val="360"/>
              </a:spcBef>
            </a:pPr>
            <a:r>
              <a:rPr lang="en-US" sz="1800" b="1" strike="noStrike" spc="-1" dirty="0">
                <a:solidFill>
                  <a:srgbClr val="000000"/>
                </a:solidFill>
                <a:latin typeface="Courier New Bold"/>
                <a:ea typeface="DejaVu Sans"/>
              </a:rPr>
              <a:t>    c[</a:t>
            </a:r>
            <a:r>
              <a:rPr lang="en-US" sz="1800" b="1" strike="noStrike" spc="-1" dirty="0" err="1">
                <a:solidFill>
                  <a:srgbClr val="000000"/>
                </a:solidFill>
                <a:latin typeface="Courier New Bold"/>
                <a:ea typeface="DejaVu Sans"/>
              </a:rPr>
              <a:t>i</a:t>
            </a:r>
            <a:r>
              <a:rPr lang="en-US" sz="1800" b="1" strike="noStrike" spc="-1" dirty="0">
                <a:solidFill>
                  <a:srgbClr val="000000"/>
                </a:solidFill>
                <a:latin typeface="Courier New Bold"/>
                <a:ea typeface="DejaVu Sans"/>
              </a:rPr>
              <a:t>] = a[</a:t>
            </a:r>
            <a:r>
              <a:rPr lang="en-US" sz="1800" b="1" strike="noStrike" spc="-1" dirty="0" err="1">
                <a:solidFill>
                  <a:srgbClr val="000000"/>
                </a:solidFill>
                <a:latin typeface="Courier New Bold"/>
                <a:ea typeface="DejaVu Sans"/>
              </a:rPr>
              <a:t>i</a:t>
            </a:r>
            <a:r>
              <a:rPr lang="en-US" sz="1800" b="1" strike="noStrike" spc="-1" dirty="0">
                <a:solidFill>
                  <a:srgbClr val="000000"/>
                </a:solidFill>
                <a:latin typeface="Courier New Bold"/>
                <a:ea typeface="DejaVu Sans"/>
              </a:rPr>
              <a:t>] * b[</a:t>
            </a:r>
            <a:r>
              <a:rPr lang="en-US" sz="1800" b="1" strike="noStrike" spc="-1" dirty="0" err="1">
                <a:solidFill>
                  <a:srgbClr val="000000"/>
                </a:solidFill>
                <a:latin typeface="Courier New Bold"/>
                <a:ea typeface="DejaVu Sans"/>
              </a:rPr>
              <a:t>i</a:t>
            </a:r>
            <a:r>
              <a:rPr lang="en-US" sz="1800" b="1" strike="noStrike" spc="-1" dirty="0">
                <a:solidFill>
                  <a:srgbClr val="000000"/>
                </a:solidFill>
                <a:latin typeface="Courier New Bold"/>
                <a:ea typeface="DejaVu Sans"/>
              </a:rPr>
              <a:t>];</a:t>
            </a:r>
            <a:endParaRPr lang="en-US" sz="1800" b="0" strike="noStrike" spc="-1" dirty="0">
              <a:latin typeface="Arial"/>
            </a:endParaRPr>
          </a:p>
          <a:p>
            <a:pPr>
              <a:lnSpc>
                <a:spcPct val="100000"/>
              </a:lnSpc>
              <a:spcBef>
                <a:spcPts val="360"/>
              </a:spcBef>
            </a:pPr>
            <a:r>
              <a:rPr lang="en-US" sz="1800" b="1" strike="noStrike" spc="-1" dirty="0">
                <a:solidFill>
                  <a:srgbClr val="000000"/>
                </a:solidFill>
                <a:latin typeface="Courier New Bold"/>
                <a:ea typeface="DejaVu Sans"/>
              </a:rPr>
              <a:t>}</a:t>
            </a:r>
            <a:endParaRPr lang="en-US" sz="1800" b="0" strike="noStrike" spc="-1" dirty="0">
              <a:latin typeface="Arial"/>
            </a:endParaRPr>
          </a:p>
        </p:txBody>
      </p:sp>
      <p:sp>
        <p:nvSpPr>
          <p:cNvPr id="895" name="CustomShape 6"/>
          <p:cNvSpPr/>
          <p:nvPr/>
        </p:nvSpPr>
        <p:spPr>
          <a:xfrm>
            <a:off x="4572000" y="3082680"/>
            <a:ext cx="4571280" cy="3657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360"/>
              </a:spcBef>
            </a:pPr>
            <a:r>
              <a:rPr lang="en-US" sz="1800" b="1" strike="noStrike" spc="-1" dirty="0">
                <a:solidFill>
                  <a:srgbClr val="8064A2"/>
                </a:solidFill>
                <a:latin typeface="Courier New Bold"/>
                <a:ea typeface="DejaVu Sans"/>
              </a:rPr>
              <a:t>__kernel </a:t>
            </a:r>
            <a:r>
              <a:rPr lang="en-US" sz="1800" b="1" strike="noStrike" spc="-1" dirty="0">
                <a:solidFill>
                  <a:srgbClr val="77933C"/>
                </a:solidFill>
                <a:latin typeface="Courier New Bold"/>
                <a:ea typeface="DejaVu Sans"/>
              </a:rPr>
              <a:t>void</a:t>
            </a:r>
            <a:endParaRPr lang="en-US" sz="1800" b="0" strike="noStrike" spc="-1" dirty="0">
              <a:latin typeface="Arial"/>
            </a:endParaRPr>
          </a:p>
          <a:p>
            <a:pPr>
              <a:lnSpc>
                <a:spcPct val="100000"/>
              </a:lnSpc>
              <a:spcBef>
                <a:spcPts val="360"/>
              </a:spcBef>
            </a:pPr>
            <a:r>
              <a:rPr lang="en-US" sz="1800" b="1" strike="noStrike" spc="-1" dirty="0" err="1">
                <a:solidFill>
                  <a:srgbClr val="17375E"/>
                </a:solidFill>
                <a:latin typeface="Courier New Bold"/>
                <a:ea typeface="DejaVu Sans"/>
              </a:rPr>
              <a:t>mul</a:t>
            </a:r>
            <a:r>
              <a:rPr lang="en-US" sz="1800" b="1" strike="noStrike" spc="-1" dirty="0">
                <a:solidFill>
                  <a:srgbClr val="000000"/>
                </a:solidFill>
                <a:latin typeface="Courier New Bold"/>
                <a:ea typeface="DejaVu Sans"/>
              </a:rPr>
              <a:t>(</a:t>
            </a:r>
            <a:r>
              <a:rPr lang="en-US" sz="1800" b="1" strike="noStrike" spc="-1" dirty="0">
                <a:solidFill>
                  <a:srgbClr val="8064A2"/>
                </a:solidFill>
                <a:latin typeface="Courier New Bold"/>
                <a:ea typeface="DejaVu Sans"/>
              </a:rPr>
              <a:t>__global </a:t>
            </a:r>
            <a:r>
              <a:rPr lang="en-US" sz="1800" b="1" strike="noStrike" spc="-1" dirty="0">
                <a:solidFill>
                  <a:srgbClr val="77933C"/>
                </a:solidFill>
                <a:latin typeface="Courier New Bold"/>
                <a:ea typeface="DejaVu Sans"/>
              </a:rPr>
              <a:t>const float</a:t>
            </a:r>
            <a:r>
              <a:rPr lang="en-US" sz="1800" b="1" strike="noStrike" spc="-1" dirty="0">
                <a:solidFill>
                  <a:srgbClr val="C0504D"/>
                </a:solidFill>
                <a:latin typeface="Courier New Bold"/>
                <a:ea typeface="DejaVu Sans"/>
              </a:rPr>
              <a:t> </a:t>
            </a:r>
            <a:r>
              <a:rPr lang="en-US" sz="1800" b="1" strike="noStrike" spc="-1" dirty="0">
                <a:solidFill>
                  <a:srgbClr val="000000"/>
                </a:solidFill>
                <a:latin typeface="Courier New Bold"/>
                <a:ea typeface="DejaVu Sans"/>
              </a:rPr>
              <a:t>*a,</a:t>
            </a:r>
            <a:endParaRPr lang="en-US" sz="1800" b="0" strike="noStrike" spc="-1" dirty="0">
              <a:latin typeface="Arial"/>
            </a:endParaRPr>
          </a:p>
          <a:p>
            <a:pPr>
              <a:lnSpc>
                <a:spcPct val="100000"/>
              </a:lnSpc>
              <a:spcBef>
                <a:spcPts val="360"/>
              </a:spcBef>
            </a:pPr>
            <a:r>
              <a:rPr lang="en-US" sz="1800" b="1" strike="noStrike" spc="-1" dirty="0">
                <a:solidFill>
                  <a:srgbClr val="8064A2"/>
                </a:solidFill>
                <a:latin typeface="Courier New Bold"/>
                <a:ea typeface="DejaVu Sans"/>
              </a:rPr>
              <a:t>    __global </a:t>
            </a:r>
            <a:r>
              <a:rPr lang="en-US" sz="1800" b="1" strike="noStrike" spc="-1" dirty="0">
                <a:solidFill>
                  <a:srgbClr val="77933C"/>
                </a:solidFill>
                <a:latin typeface="Courier New Bold"/>
                <a:ea typeface="DejaVu Sans"/>
              </a:rPr>
              <a:t>const float </a:t>
            </a:r>
            <a:r>
              <a:rPr lang="en-US" sz="1800" b="1" strike="noStrike" spc="-1" dirty="0">
                <a:solidFill>
                  <a:srgbClr val="000000"/>
                </a:solidFill>
                <a:latin typeface="Courier New Bold"/>
                <a:ea typeface="DejaVu Sans"/>
              </a:rPr>
              <a:t>*b,</a:t>
            </a:r>
            <a:endParaRPr lang="en-US" sz="1800" b="0" strike="noStrike" spc="-1" dirty="0">
              <a:latin typeface="Arial"/>
            </a:endParaRPr>
          </a:p>
          <a:p>
            <a:pPr>
              <a:lnSpc>
                <a:spcPct val="100000"/>
              </a:lnSpc>
              <a:spcBef>
                <a:spcPts val="360"/>
              </a:spcBef>
            </a:pPr>
            <a:r>
              <a:rPr lang="en-US" sz="1800" b="1" strike="noStrike" spc="-1" dirty="0">
                <a:solidFill>
                  <a:srgbClr val="000000"/>
                </a:solidFill>
                <a:latin typeface="Courier New Bold"/>
                <a:ea typeface="DejaVu Sans"/>
              </a:rPr>
              <a:t>    </a:t>
            </a:r>
            <a:r>
              <a:rPr lang="en-US" sz="1800" b="1" strike="noStrike" spc="-1" dirty="0">
                <a:solidFill>
                  <a:srgbClr val="8064A2"/>
                </a:solidFill>
                <a:latin typeface="Courier New Bold"/>
                <a:ea typeface="DejaVu Sans"/>
              </a:rPr>
              <a:t>__global       </a:t>
            </a:r>
            <a:r>
              <a:rPr lang="en-US" sz="1800" b="1" strike="noStrike" spc="-1" dirty="0">
                <a:solidFill>
                  <a:srgbClr val="77933C"/>
                </a:solidFill>
                <a:latin typeface="Courier New Bold"/>
                <a:ea typeface="DejaVu Sans"/>
              </a:rPr>
              <a:t>float </a:t>
            </a:r>
            <a:r>
              <a:rPr lang="en-US" sz="1800" b="1" strike="noStrike" spc="-1" dirty="0">
                <a:solidFill>
                  <a:srgbClr val="000000"/>
                </a:solidFill>
                <a:latin typeface="Courier New Bold"/>
                <a:ea typeface="DejaVu Sans"/>
              </a:rPr>
              <a:t>*c)</a:t>
            </a:r>
            <a:endParaRPr lang="en-US" sz="1800" b="0" strike="noStrike" spc="-1" dirty="0">
              <a:latin typeface="Arial"/>
            </a:endParaRPr>
          </a:p>
          <a:p>
            <a:pPr>
              <a:lnSpc>
                <a:spcPct val="100000"/>
              </a:lnSpc>
              <a:spcBef>
                <a:spcPts val="360"/>
              </a:spcBef>
            </a:pPr>
            <a:r>
              <a:rPr lang="en-US" sz="1800" b="1" strike="noStrike" spc="-1" dirty="0">
                <a:solidFill>
                  <a:srgbClr val="000000"/>
                </a:solidFill>
                <a:latin typeface="Courier New Bold"/>
                <a:ea typeface="DejaVu Sans"/>
              </a:rPr>
              <a:t>{</a:t>
            </a:r>
            <a:endParaRPr lang="en-US" sz="1800" b="0" strike="noStrike" spc="-1" dirty="0">
              <a:latin typeface="Arial"/>
            </a:endParaRPr>
          </a:p>
          <a:p>
            <a:pPr>
              <a:lnSpc>
                <a:spcPct val="100000"/>
              </a:lnSpc>
              <a:spcBef>
                <a:spcPts val="360"/>
              </a:spcBef>
            </a:pPr>
            <a:r>
              <a:rPr lang="en-US" sz="1800" b="1" strike="noStrike" spc="-1" dirty="0">
                <a:solidFill>
                  <a:srgbClr val="000000"/>
                </a:solidFill>
                <a:latin typeface="Courier New Bold"/>
                <a:ea typeface="DejaVu Sans"/>
              </a:rPr>
              <a:t>  </a:t>
            </a:r>
            <a:r>
              <a:rPr lang="en-US" sz="1800" b="1" strike="noStrike" spc="-1" dirty="0">
                <a:solidFill>
                  <a:srgbClr val="77933C"/>
                </a:solidFill>
                <a:latin typeface="Courier New Bold"/>
                <a:ea typeface="DejaVu Sans"/>
              </a:rPr>
              <a:t>int </a:t>
            </a:r>
            <a:r>
              <a:rPr lang="en-US" sz="1800" b="1" strike="noStrike" spc="-1" dirty="0">
                <a:solidFill>
                  <a:srgbClr val="000000"/>
                </a:solidFill>
                <a:latin typeface="Courier New Bold"/>
                <a:ea typeface="DejaVu Sans"/>
              </a:rPr>
              <a:t>id = </a:t>
            </a:r>
            <a:r>
              <a:rPr lang="en-US" sz="1800" b="1" strike="noStrike" spc="-1" dirty="0" err="1">
                <a:solidFill>
                  <a:srgbClr val="558ED5"/>
                </a:solidFill>
                <a:latin typeface="Courier New Bold"/>
                <a:ea typeface="DejaVu Sans"/>
              </a:rPr>
              <a:t>get_global_id</a:t>
            </a:r>
            <a:r>
              <a:rPr lang="en-US" sz="1800" b="1" strike="noStrike" spc="-1" dirty="0">
                <a:solidFill>
                  <a:srgbClr val="000000"/>
                </a:solidFill>
                <a:latin typeface="Courier New Bold"/>
                <a:ea typeface="DejaVu Sans"/>
              </a:rPr>
              <a:t>(0);</a:t>
            </a:r>
            <a:endParaRPr lang="en-US" sz="1800" b="0" strike="noStrike" spc="-1" dirty="0">
              <a:latin typeface="Arial"/>
            </a:endParaRPr>
          </a:p>
          <a:p>
            <a:pPr>
              <a:lnSpc>
                <a:spcPct val="100000"/>
              </a:lnSpc>
              <a:spcBef>
                <a:spcPts val="360"/>
              </a:spcBef>
            </a:pPr>
            <a:r>
              <a:rPr lang="en-US" sz="1800" b="1" strike="noStrike" spc="-1" dirty="0">
                <a:solidFill>
                  <a:srgbClr val="000000"/>
                </a:solidFill>
                <a:latin typeface="Courier New Bold"/>
                <a:ea typeface="DejaVu Sans"/>
              </a:rPr>
              <a:t>  c[id] = a[id] * b[id];</a:t>
            </a:r>
            <a:endParaRPr lang="en-US" sz="1800" b="0" strike="noStrike" spc="-1" dirty="0">
              <a:latin typeface="Arial"/>
            </a:endParaRPr>
          </a:p>
          <a:p>
            <a:pPr>
              <a:lnSpc>
                <a:spcPct val="100000"/>
              </a:lnSpc>
              <a:spcBef>
                <a:spcPts val="360"/>
              </a:spcBef>
            </a:pPr>
            <a:r>
              <a:rPr lang="en-US" sz="1800" b="1" strike="noStrike" spc="-1" dirty="0">
                <a:solidFill>
                  <a:srgbClr val="000000"/>
                </a:solidFill>
                <a:latin typeface="Courier New Bold"/>
                <a:ea typeface="DejaVu Sans"/>
              </a:rPr>
              <a:t>}</a:t>
            </a:r>
            <a:endParaRPr lang="en-US" sz="1800" b="0" strike="noStrike" spc="-1" dirty="0">
              <a:latin typeface="Arial"/>
            </a:endParaRPr>
          </a:p>
          <a:p>
            <a:pPr>
              <a:lnSpc>
                <a:spcPct val="100000"/>
              </a:lnSpc>
              <a:spcBef>
                <a:spcPts val="360"/>
              </a:spcBef>
            </a:pPr>
            <a:r>
              <a:rPr lang="en-US" sz="1800" b="1" strike="noStrike" spc="-1" dirty="0">
                <a:solidFill>
                  <a:srgbClr val="000000"/>
                </a:solidFill>
                <a:latin typeface="Courier New Bold"/>
                <a:ea typeface="DejaVu Sans"/>
              </a:rPr>
              <a:t>// </a:t>
            </a:r>
            <a:r>
              <a:rPr lang="zh-CN" altLang="en-US" sz="1800" b="1" strike="noStrike" spc="-1" dirty="0">
                <a:solidFill>
                  <a:srgbClr val="000000"/>
                </a:solidFill>
                <a:latin typeface="Courier New Bold"/>
                <a:ea typeface="DejaVu Sans"/>
              </a:rPr>
              <a:t>称为工作项目的</a:t>
            </a:r>
            <a:endParaRPr lang="en-US" altLang="zh-CN" sz="1800" b="1" strike="noStrike" spc="-1" dirty="0">
              <a:solidFill>
                <a:srgbClr val="000000"/>
              </a:solidFill>
              <a:latin typeface="Courier New Bold"/>
              <a:ea typeface="DejaVu Sans"/>
            </a:endParaRPr>
          </a:p>
          <a:p>
            <a:pPr>
              <a:lnSpc>
                <a:spcPct val="100000"/>
              </a:lnSpc>
              <a:spcBef>
                <a:spcPts val="360"/>
              </a:spcBef>
            </a:pPr>
            <a:r>
              <a:rPr lang="en-US" altLang="zh-CN" b="1" spc="-1" dirty="0">
                <a:solidFill>
                  <a:srgbClr val="000000"/>
                </a:solidFill>
                <a:latin typeface="Courier New Bold"/>
                <a:ea typeface="DejaVu Sans"/>
              </a:rPr>
              <a:t>// </a:t>
            </a:r>
            <a:r>
              <a:rPr lang="zh-CN" altLang="en-US" sz="1800" b="1" strike="noStrike" spc="-1" dirty="0">
                <a:solidFill>
                  <a:srgbClr val="000000"/>
                </a:solidFill>
                <a:latin typeface="Courier New Bold"/>
                <a:ea typeface="DejaVu Sans"/>
              </a:rPr>
              <a:t>很多核函数的实例</a:t>
            </a:r>
            <a:endParaRPr lang="en-US" sz="1800" b="0" strike="noStrike" spc="-1" dirty="0">
              <a:latin typeface="Arial"/>
            </a:endParaRPr>
          </a:p>
          <a:p>
            <a:pPr>
              <a:lnSpc>
                <a:spcPct val="100000"/>
              </a:lnSpc>
              <a:spcBef>
                <a:spcPts val="360"/>
              </a:spcBef>
            </a:pPr>
            <a:r>
              <a:rPr lang="en-US" sz="1800" b="1" strike="noStrike" spc="-1" dirty="0">
                <a:solidFill>
                  <a:srgbClr val="000000"/>
                </a:solidFill>
                <a:latin typeface="Courier New Bold"/>
                <a:ea typeface="DejaVu Sans"/>
              </a:rPr>
              <a:t>// </a:t>
            </a:r>
            <a:r>
              <a:rPr lang="zh-CN" altLang="en-US" sz="1800" b="1" strike="noStrike" spc="-1">
                <a:solidFill>
                  <a:srgbClr val="000000"/>
                </a:solidFill>
                <a:latin typeface="Courier New Bold"/>
                <a:ea typeface="DejaVu Sans"/>
              </a:rPr>
              <a:t>都是并行执行的</a:t>
            </a:r>
            <a:endParaRPr lang="en-US" sz="18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6" name="CustomShape 1"/>
          <p:cNvSpPr/>
          <p:nvPr/>
        </p:nvSpPr>
        <p:spPr>
          <a:xfrm>
            <a:off x="-90000" y="12600"/>
            <a:ext cx="9323640" cy="965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lnSpcReduction="20000"/>
          </a:bodyPr>
          <a:lstStyle/>
          <a:p>
            <a:pPr algn="ctr">
              <a:lnSpc>
                <a:spcPct val="100000"/>
              </a:lnSpc>
            </a:pPr>
            <a:r>
              <a:rPr lang="zh-CN" altLang="en-US" sz="3600" b="0" strike="noStrike" spc="-1" dirty="0">
                <a:solidFill>
                  <a:srgbClr val="000000"/>
                </a:solidFill>
                <a:latin typeface="Trebuchet MS"/>
              </a:rPr>
              <a:t>工作项（</a:t>
            </a:r>
            <a:r>
              <a:rPr lang="en-US" altLang="zh-CN" sz="3600" spc="-1" dirty="0">
                <a:solidFill>
                  <a:srgbClr val="000000"/>
                </a:solidFill>
                <a:latin typeface="Trebuchet MS"/>
              </a:rPr>
              <a:t> work-items </a:t>
            </a:r>
            <a:r>
              <a:rPr lang="zh-CN" altLang="en-US" sz="3600" b="0" strike="noStrike" spc="-1" dirty="0">
                <a:solidFill>
                  <a:srgbClr val="000000"/>
                </a:solidFill>
                <a:latin typeface="Trebuchet MS"/>
              </a:rPr>
              <a:t>）的</a:t>
            </a:r>
            <a:r>
              <a:rPr lang="en-US" altLang="zh-CN" sz="3600" b="0" strike="noStrike" spc="-1" dirty="0">
                <a:solidFill>
                  <a:srgbClr val="000000"/>
                </a:solidFill>
                <a:latin typeface="Trebuchet MS"/>
              </a:rPr>
              <a:t>N</a:t>
            </a:r>
            <a:r>
              <a:rPr lang="zh-CN" altLang="en-US" sz="3600" b="0" strike="noStrike" spc="-1" dirty="0">
                <a:solidFill>
                  <a:srgbClr val="000000"/>
                </a:solidFill>
                <a:latin typeface="Trebuchet MS"/>
              </a:rPr>
              <a:t>维域</a:t>
            </a:r>
            <a:r>
              <a:rPr lang="zh-CN" altLang="en-US" sz="3600" spc="-1" dirty="0">
                <a:solidFill>
                  <a:srgbClr val="000000"/>
                </a:solidFill>
                <a:latin typeface="Trebuchet MS"/>
              </a:rPr>
              <a:t>（</a:t>
            </a:r>
            <a:r>
              <a:rPr lang="en-US" altLang="zh-CN" sz="3600" spc="-1" dirty="0">
                <a:solidFill>
                  <a:srgbClr val="000000"/>
                </a:solidFill>
                <a:latin typeface="Trebuchet MS"/>
              </a:rPr>
              <a:t> N-dimensional domain </a:t>
            </a:r>
            <a:r>
              <a:rPr lang="zh-CN" altLang="en-US" sz="3600" spc="-1" dirty="0">
                <a:solidFill>
                  <a:srgbClr val="000000"/>
                </a:solidFill>
                <a:latin typeface="Trebuchet MS"/>
              </a:rPr>
              <a:t>）</a:t>
            </a:r>
            <a:endParaRPr lang="en-US" sz="3600" b="0" strike="noStrike" spc="-1" dirty="0">
              <a:latin typeface="Arial"/>
            </a:endParaRPr>
          </a:p>
        </p:txBody>
      </p:sp>
      <p:sp>
        <p:nvSpPr>
          <p:cNvPr id="897" name="CustomShape 2"/>
          <p:cNvSpPr/>
          <p:nvPr/>
        </p:nvSpPr>
        <p:spPr>
          <a:xfrm>
            <a:off x="107640" y="908640"/>
            <a:ext cx="8856360" cy="1583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20000"/>
          </a:bodyPr>
          <a:lstStyle/>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全局</a:t>
            </a:r>
            <a:r>
              <a:rPr lang="zh-CN" altLang="en-US" sz="3200" spc="-1" dirty="0">
                <a:solidFill>
                  <a:srgbClr val="000000"/>
                </a:solidFill>
                <a:latin typeface="Trebuchet MS"/>
              </a:rPr>
              <a:t>维度（</a:t>
            </a:r>
            <a:r>
              <a:rPr lang="en-US" altLang="zh-CN" sz="3200" spc="-1" dirty="0">
                <a:solidFill>
                  <a:srgbClr val="C0504D"/>
                </a:solidFill>
                <a:latin typeface="Trebuchet MS"/>
              </a:rPr>
              <a:t> Global </a:t>
            </a:r>
            <a:r>
              <a:rPr lang="en-US" altLang="zh-CN" sz="3200" spc="-1" dirty="0">
                <a:solidFill>
                  <a:srgbClr val="000000"/>
                </a:solidFill>
                <a:latin typeface="Trebuchet MS"/>
              </a:rPr>
              <a:t>Dimensions </a:t>
            </a:r>
            <a:r>
              <a:rPr lang="zh-CN" altLang="en-US" sz="3200" spc="-1" dirty="0">
                <a:solidFill>
                  <a:srgbClr val="000000"/>
                </a:solidFill>
                <a:latin typeface="Trebuchet MS"/>
              </a:rPr>
              <a:t>）</a:t>
            </a:r>
            <a:r>
              <a:rPr lang="en-US" sz="3200" b="0" strike="noStrike" spc="-1" dirty="0">
                <a:solidFill>
                  <a:srgbClr val="000000"/>
                </a:solidFill>
                <a:latin typeface="Trebuchet MS"/>
              </a:rPr>
              <a:t>:</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1024x1024 (</a:t>
            </a:r>
            <a:r>
              <a:rPr lang="zh-CN" altLang="en-US" sz="2800" b="0" strike="noStrike" spc="-1" dirty="0">
                <a:solidFill>
                  <a:srgbClr val="000000"/>
                </a:solidFill>
                <a:latin typeface="Trebuchet MS"/>
              </a:rPr>
              <a:t>整个问题空间</a:t>
            </a:r>
            <a:r>
              <a:rPr lang="en-US" sz="2800" b="0" strike="noStrike" spc="-1" dirty="0">
                <a:solidFill>
                  <a:srgbClr val="000000"/>
                </a:solidFill>
                <a:latin typeface="Trebuchet MS"/>
              </a:rPr>
              <a:t> problem space)</a:t>
            </a:r>
            <a:endParaRPr lang="en-US" sz="2800" b="0" strike="noStrike" spc="-1" dirty="0">
              <a:latin typeface="Arial"/>
            </a:endParaRPr>
          </a:p>
          <a:p>
            <a:pPr marL="343080" indent="-342360">
              <a:lnSpc>
                <a:spcPct val="100000"/>
              </a:lnSpc>
              <a:spcBef>
                <a:spcPts val="641"/>
              </a:spcBef>
              <a:buClr>
                <a:srgbClr val="C0504D"/>
              </a:buClr>
              <a:buFont typeface="Arial"/>
              <a:buChar char="•"/>
            </a:pPr>
            <a:r>
              <a:rPr lang="zh-CN" altLang="en-US" sz="3200" spc="-1" dirty="0">
                <a:solidFill>
                  <a:srgbClr val="C0504D"/>
                </a:solidFill>
                <a:latin typeface="Trebuchet MS"/>
              </a:rPr>
              <a:t>局部</a:t>
            </a:r>
            <a:r>
              <a:rPr lang="zh-CN" altLang="en-US" sz="3200" b="0" strike="noStrike" spc="-1" dirty="0">
                <a:solidFill>
                  <a:srgbClr val="000000"/>
                </a:solidFill>
                <a:latin typeface="Trebuchet MS"/>
              </a:rPr>
              <a:t>维度（</a:t>
            </a:r>
            <a:r>
              <a:rPr lang="en-US" altLang="zh-CN" sz="3200" spc="-1" dirty="0">
                <a:solidFill>
                  <a:srgbClr val="C0504D"/>
                </a:solidFill>
                <a:latin typeface="Trebuchet MS"/>
              </a:rPr>
              <a:t> Local </a:t>
            </a:r>
            <a:r>
              <a:rPr lang="en-US" altLang="zh-CN" sz="3200" spc="-1" dirty="0">
                <a:solidFill>
                  <a:srgbClr val="000000"/>
                </a:solidFill>
                <a:latin typeface="Trebuchet MS"/>
              </a:rPr>
              <a:t>Dimensions </a:t>
            </a:r>
            <a:r>
              <a:rPr lang="zh-CN" altLang="en-US" sz="3200" b="0" strike="noStrike" spc="-1" dirty="0">
                <a:solidFill>
                  <a:srgbClr val="000000"/>
                </a:solidFill>
                <a:latin typeface="Trebuchet MS"/>
              </a:rPr>
              <a:t>）</a:t>
            </a:r>
            <a:r>
              <a:rPr lang="en-US" sz="3200" b="0" strike="noStrike" spc="-1" dirty="0">
                <a:solidFill>
                  <a:srgbClr val="000000"/>
                </a:solidFill>
                <a:latin typeface="Trebuchet MS"/>
              </a:rPr>
              <a:t>:</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64x64 (</a:t>
            </a:r>
            <a:r>
              <a:rPr lang="zh-CN" altLang="en-US" sz="2800" b="0" strike="noStrike" spc="-1" dirty="0">
                <a:solidFill>
                  <a:srgbClr val="000000"/>
                </a:solidFill>
                <a:latin typeface="Trebuchet MS"/>
              </a:rPr>
              <a:t>工作组</a:t>
            </a:r>
            <a:r>
              <a:rPr lang="en-US" sz="2800" b="1" strike="noStrike" spc="-1" dirty="0">
                <a:solidFill>
                  <a:srgbClr val="C0504D"/>
                </a:solidFill>
                <a:latin typeface="Trebuchet MS"/>
              </a:rPr>
              <a:t>work-group</a:t>
            </a:r>
            <a:r>
              <a:rPr lang="en-US" sz="2800" b="0" strike="noStrike" spc="-1" dirty="0">
                <a:solidFill>
                  <a:srgbClr val="000000"/>
                </a:solidFill>
                <a:latin typeface="Trebuchet MS"/>
              </a:rPr>
              <a:t>, </a:t>
            </a:r>
            <a:r>
              <a:rPr lang="zh-CN" altLang="en-US" sz="2800" b="0" strike="noStrike" spc="-1" dirty="0">
                <a:solidFill>
                  <a:srgbClr val="000000"/>
                </a:solidFill>
                <a:latin typeface="Trebuchet MS"/>
              </a:rPr>
              <a:t>一起执行</a:t>
            </a:r>
            <a:r>
              <a:rPr lang="en-US" sz="2800" b="0" strike="noStrike" spc="-1" dirty="0">
                <a:solidFill>
                  <a:srgbClr val="000000"/>
                </a:solidFill>
                <a:latin typeface="Trebuchet MS"/>
              </a:rPr>
              <a:t>)</a:t>
            </a:r>
            <a:endParaRPr lang="en-US" sz="2800" b="0" strike="noStrike" spc="-1" dirty="0">
              <a:latin typeface="Arial"/>
            </a:endParaRPr>
          </a:p>
        </p:txBody>
      </p:sp>
      <p:sp>
        <p:nvSpPr>
          <p:cNvPr id="898" name="CustomShape 3"/>
          <p:cNvSpPr/>
          <p:nvPr/>
        </p:nvSpPr>
        <p:spPr>
          <a:xfrm>
            <a:off x="107640" y="5589360"/>
            <a:ext cx="8856360" cy="615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343080" indent="-342360">
              <a:lnSpc>
                <a:spcPct val="100000"/>
              </a:lnSpc>
              <a:spcBef>
                <a:spcPts val="641"/>
              </a:spcBef>
              <a:buClr>
                <a:srgbClr val="000000"/>
              </a:buClr>
              <a:buFont typeface="Arial"/>
              <a:buChar char="•"/>
            </a:pPr>
            <a:r>
              <a:rPr lang="zh-CN" altLang="en-US" sz="2700" spc="-1" dirty="0">
                <a:solidFill>
                  <a:srgbClr val="000000"/>
                </a:solidFill>
                <a:latin typeface="Trebuchet MS"/>
                <a:ea typeface="DejaVu Sans"/>
              </a:rPr>
              <a:t>选择对你所用算法（</a:t>
            </a:r>
            <a:r>
              <a:rPr lang="en-US" altLang="zh-CN" sz="2700" spc="-1" dirty="0">
                <a:solidFill>
                  <a:srgbClr val="000000"/>
                </a:solidFill>
                <a:latin typeface="Trebuchet MS"/>
              </a:rPr>
              <a:t> algorithm </a:t>
            </a:r>
            <a:r>
              <a:rPr lang="zh-CN" altLang="en-US" sz="2700" spc="-1" dirty="0">
                <a:solidFill>
                  <a:srgbClr val="000000"/>
                </a:solidFill>
                <a:latin typeface="Trebuchet MS"/>
                <a:ea typeface="DejaVu Sans"/>
              </a:rPr>
              <a:t>）来说“</a:t>
            </a:r>
            <a:r>
              <a:rPr lang="zh-CN" altLang="en-US" sz="2700" spc="-1" dirty="0">
                <a:solidFill>
                  <a:srgbClr val="000000"/>
                </a:solidFill>
                <a:latin typeface="Trebuchet MS"/>
              </a:rPr>
              <a:t>最优</a:t>
            </a:r>
            <a:r>
              <a:rPr lang="zh-CN" altLang="en-US" sz="2700" spc="-1" dirty="0">
                <a:solidFill>
                  <a:srgbClr val="000000"/>
                </a:solidFill>
                <a:latin typeface="Trebuchet MS"/>
                <a:ea typeface="DejaVu Sans"/>
              </a:rPr>
              <a:t>”的维度</a:t>
            </a:r>
            <a:r>
              <a:rPr lang="zh-CN" altLang="en-US" sz="2700" b="0" strike="noStrike" spc="-1" dirty="0">
                <a:solidFill>
                  <a:srgbClr val="000000"/>
                </a:solidFill>
                <a:latin typeface="Trebuchet MS"/>
                <a:ea typeface="DejaVu Sans"/>
              </a:rPr>
              <a:t>（</a:t>
            </a:r>
            <a:r>
              <a:rPr lang="en-US" altLang="zh-CN" sz="2700" spc="-1" dirty="0">
                <a:solidFill>
                  <a:srgbClr val="000000"/>
                </a:solidFill>
                <a:latin typeface="Trebuchet MS"/>
              </a:rPr>
              <a:t>dimensions</a:t>
            </a:r>
            <a:r>
              <a:rPr lang="zh-CN" altLang="en-US" sz="2700" b="0" strike="noStrike" spc="-1" dirty="0">
                <a:solidFill>
                  <a:srgbClr val="000000"/>
                </a:solidFill>
                <a:latin typeface="Trebuchet MS"/>
                <a:ea typeface="DejaVu Sans"/>
              </a:rPr>
              <a:t>）</a:t>
            </a:r>
            <a:endParaRPr lang="en-US" sz="2700" b="0" strike="noStrike" spc="-1" dirty="0">
              <a:latin typeface="Arial"/>
            </a:endParaRPr>
          </a:p>
        </p:txBody>
      </p:sp>
      <p:pic>
        <p:nvPicPr>
          <p:cNvPr id="899" name="Picture 1"/>
          <p:cNvPicPr/>
          <p:nvPr/>
        </p:nvPicPr>
        <p:blipFill>
          <a:blip r:embed="rId2"/>
          <a:stretch/>
        </p:blipFill>
        <p:spPr>
          <a:xfrm>
            <a:off x="1630440" y="3045240"/>
            <a:ext cx="2045520" cy="2045520"/>
          </a:xfrm>
          <a:prstGeom prst="rect">
            <a:avLst/>
          </a:prstGeom>
          <a:ln w="25560">
            <a:noFill/>
          </a:ln>
        </p:spPr>
      </p:pic>
      <p:sp>
        <p:nvSpPr>
          <p:cNvPr id="900" name="CustomShape 4"/>
          <p:cNvSpPr/>
          <p:nvPr/>
        </p:nvSpPr>
        <p:spPr>
          <a:xfrm>
            <a:off x="1892160" y="3049920"/>
            <a:ext cx="25488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01" name="Line 5"/>
          <p:cNvSpPr/>
          <p:nvPr/>
        </p:nvSpPr>
        <p:spPr>
          <a:xfrm>
            <a:off x="1639800" y="2945160"/>
            <a:ext cx="2004840" cy="360"/>
          </a:xfrm>
          <a:prstGeom prst="line">
            <a:avLst/>
          </a:prstGeom>
          <a:ln w="63360">
            <a:solidFill>
              <a:schemeClr val="tx1"/>
            </a:solidFill>
            <a:miter/>
            <a:headEnd type="triangle" w="med" len="med"/>
            <a:tailEnd type="triangle" w="med" len="med"/>
          </a:ln>
        </p:spPr>
        <p:style>
          <a:lnRef idx="0">
            <a:scrgbClr r="0" g="0" b="0"/>
          </a:lnRef>
          <a:fillRef idx="0">
            <a:scrgbClr r="0" g="0" b="0"/>
          </a:fillRef>
          <a:effectRef idx="0">
            <a:scrgbClr r="0" g="0" b="0"/>
          </a:effectRef>
          <a:fontRef idx="minor"/>
        </p:style>
      </p:sp>
      <p:sp>
        <p:nvSpPr>
          <p:cNvPr id="902" name="CustomShape 6"/>
          <p:cNvSpPr/>
          <p:nvPr/>
        </p:nvSpPr>
        <p:spPr>
          <a:xfrm>
            <a:off x="2330640" y="2565000"/>
            <a:ext cx="614880" cy="273600"/>
          </a:xfrm>
          <a:prstGeom prst="rect">
            <a:avLst/>
          </a:prstGeom>
          <a:noFill/>
          <a:ln w="12600">
            <a:noFill/>
          </a:ln>
        </p:spPr>
        <p:style>
          <a:lnRef idx="0">
            <a:scrgbClr r="0" g="0" b="0"/>
          </a:lnRef>
          <a:fillRef idx="0">
            <a:scrgbClr r="0" g="0" b="0"/>
          </a:fillRef>
          <a:effectRef idx="0">
            <a:scrgbClr r="0" g="0" b="0"/>
          </a:effectRef>
          <a:fontRef idx="minor"/>
        </p:style>
        <p:txBody>
          <a:bodyPr wrap="none" lIns="0" tIns="0" rIns="0" bIns="0"/>
          <a:lstStyle/>
          <a:p>
            <a:pPr marL="36360">
              <a:lnSpc>
                <a:spcPct val="100000"/>
              </a:lnSpc>
            </a:pPr>
            <a:r>
              <a:rPr lang="en-US" sz="1800" b="0" strike="noStrike" spc="-1">
                <a:solidFill>
                  <a:srgbClr val="000000"/>
                </a:solidFill>
                <a:latin typeface="Trebuchet MS"/>
                <a:ea typeface="DejaVu Sans"/>
              </a:rPr>
              <a:t>1024</a:t>
            </a:r>
            <a:endParaRPr lang="en-US" sz="1800" b="0" strike="noStrike" spc="-1">
              <a:latin typeface="Arial"/>
            </a:endParaRPr>
          </a:p>
        </p:txBody>
      </p:sp>
      <p:sp>
        <p:nvSpPr>
          <p:cNvPr id="903" name="Line 7"/>
          <p:cNvSpPr/>
          <p:nvPr/>
        </p:nvSpPr>
        <p:spPr>
          <a:xfrm flipV="1">
            <a:off x="1498320" y="3043440"/>
            <a:ext cx="360" cy="2003400"/>
          </a:xfrm>
          <a:prstGeom prst="line">
            <a:avLst/>
          </a:prstGeom>
          <a:ln w="63360">
            <a:solidFill>
              <a:schemeClr val="tx1"/>
            </a:solidFill>
            <a:miter/>
            <a:headEnd type="triangle" w="med" len="med"/>
            <a:tailEnd type="triangle" w="med" len="med"/>
          </a:ln>
        </p:spPr>
        <p:style>
          <a:lnRef idx="0">
            <a:scrgbClr r="0" g="0" b="0"/>
          </a:lnRef>
          <a:fillRef idx="0">
            <a:scrgbClr r="0" g="0" b="0"/>
          </a:fillRef>
          <a:effectRef idx="0">
            <a:scrgbClr r="0" g="0" b="0"/>
          </a:effectRef>
          <a:fontRef idx="minor"/>
        </p:style>
      </p:sp>
      <p:sp>
        <p:nvSpPr>
          <p:cNvPr id="904" name="CustomShape 8"/>
          <p:cNvSpPr/>
          <p:nvPr/>
        </p:nvSpPr>
        <p:spPr>
          <a:xfrm rot="16200000">
            <a:off x="945000" y="3983040"/>
            <a:ext cx="615240" cy="273960"/>
          </a:xfrm>
          <a:prstGeom prst="rect">
            <a:avLst/>
          </a:prstGeom>
          <a:noFill/>
          <a:ln w="12600">
            <a:noFill/>
          </a:ln>
        </p:spPr>
        <p:style>
          <a:lnRef idx="0">
            <a:scrgbClr r="0" g="0" b="0"/>
          </a:lnRef>
          <a:fillRef idx="0">
            <a:scrgbClr r="0" g="0" b="0"/>
          </a:fillRef>
          <a:effectRef idx="0">
            <a:scrgbClr r="0" g="0" b="0"/>
          </a:effectRef>
          <a:fontRef idx="minor"/>
        </p:style>
        <p:txBody>
          <a:bodyPr wrap="none" lIns="0" tIns="0" rIns="0" bIns="0"/>
          <a:lstStyle/>
          <a:p>
            <a:pPr marL="36360">
              <a:lnSpc>
                <a:spcPct val="100000"/>
              </a:lnSpc>
            </a:pPr>
            <a:r>
              <a:rPr lang="en-US" sz="1800" b="0" strike="noStrike" spc="-1">
                <a:solidFill>
                  <a:srgbClr val="000000"/>
                </a:solidFill>
                <a:latin typeface="Trebuchet MS"/>
                <a:ea typeface="DejaVu Sans"/>
              </a:rPr>
              <a:t>1024</a:t>
            </a:r>
            <a:endParaRPr lang="en-US" sz="1800" b="0" strike="noStrike" spc="-1">
              <a:latin typeface="Arial"/>
            </a:endParaRPr>
          </a:p>
        </p:txBody>
      </p:sp>
      <p:sp>
        <p:nvSpPr>
          <p:cNvPr id="905" name="CustomShape 9"/>
          <p:cNvSpPr/>
          <p:nvPr/>
        </p:nvSpPr>
        <p:spPr>
          <a:xfrm>
            <a:off x="1635120" y="3049920"/>
            <a:ext cx="25632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906" name="Group 10"/>
          <p:cNvGrpSpPr/>
          <p:nvPr/>
        </p:nvGrpSpPr>
        <p:grpSpPr>
          <a:xfrm>
            <a:off x="2147760" y="3049920"/>
            <a:ext cx="1534680" cy="254880"/>
            <a:chOff x="2147760" y="3049920"/>
            <a:chExt cx="1534680" cy="254880"/>
          </a:xfrm>
        </p:grpSpPr>
        <p:sp>
          <p:nvSpPr>
            <p:cNvPr id="907" name="CustomShape 11"/>
            <p:cNvSpPr/>
            <p:nvPr/>
          </p:nvSpPr>
          <p:spPr>
            <a:xfrm>
              <a:off x="2147760" y="3049920"/>
              <a:ext cx="25524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08" name="CustomShape 12"/>
            <p:cNvSpPr/>
            <p:nvPr/>
          </p:nvSpPr>
          <p:spPr>
            <a:xfrm>
              <a:off x="2403720" y="3049920"/>
              <a:ext cx="25524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09" name="CustomShape 13"/>
            <p:cNvSpPr/>
            <p:nvPr/>
          </p:nvSpPr>
          <p:spPr>
            <a:xfrm>
              <a:off x="2659680" y="3049920"/>
              <a:ext cx="25524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10" name="CustomShape 14"/>
            <p:cNvSpPr/>
            <p:nvPr/>
          </p:nvSpPr>
          <p:spPr>
            <a:xfrm>
              <a:off x="2915280" y="3049920"/>
              <a:ext cx="25524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11" name="CustomShape 15"/>
            <p:cNvSpPr/>
            <p:nvPr/>
          </p:nvSpPr>
          <p:spPr>
            <a:xfrm>
              <a:off x="3171240" y="3049920"/>
              <a:ext cx="25524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12" name="CustomShape 16"/>
            <p:cNvSpPr/>
            <p:nvPr/>
          </p:nvSpPr>
          <p:spPr>
            <a:xfrm>
              <a:off x="3427200" y="3049920"/>
              <a:ext cx="25524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nvGrpSpPr>
          <p:cNvPr id="913" name="Group 17"/>
          <p:cNvGrpSpPr/>
          <p:nvPr/>
        </p:nvGrpSpPr>
        <p:grpSpPr>
          <a:xfrm>
            <a:off x="1635120" y="3305520"/>
            <a:ext cx="2047320" cy="1790280"/>
            <a:chOff x="1635120" y="3305520"/>
            <a:chExt cx="2047320" cy="1790280"/>
          </a:xfrm>
        </p:grpSpPr>
        <p:grpSp>
          <p:nvGrpSpPr>
            <p:cNvPr id="914" name="Group 18"/>
            <p:cNvGrpSpPr/>
            <p:nvPr/>
          </p:nvGrpSpPr>
          <p:grpSpPr>
            <a:xfrm>
              <a:off x="1635120" y="3305520"/>
              <a:ext cx="2047320" cy="1022760"/>
              <a:chOff x="1635120" y="3305520"/>
              <a:chExt cx="2047320" cy="1022760"/>
            </a:xfrm>
          </p:grpSpPr>
          <p:grpSp>
            <p:nvGrpSpPr>
              <p:cNvPr id="915" name="Group 19"/>
              <p:cNvGrpSpPr/>
              <p:nvPr/>
            </p:nvGrpSpPr>
            <p:grpSpPr>
              <a:xfrm>
                <a:off x="1635120" y="3305520"/>
                <a:ext cx="2047320" cy="511200"/>
                <a:chOff x="1635120" y="3305520"/>
                <a:chExt cx="2047320" cy="511200"/>
              </a:xfrm>
            </p:grpSpPr>
            <p:grpSp>
              <p:nvGrpSpPr>
                <p:cNvPr id="916" name="Group 20"/>
                <p:cNvGrpSpPr/>
                <p:nvPr/>
              </p:nvGrpSpPr>
              <p:grpSpPr>
                <a:xfrm>
                  <a:off x="1635120" y="3305520"/>
                  <a:ext cx="2047320" cy="255240"/>
                  <a:chOff x="1635120" y="3305520"/>
                  <a:chExt cx="2047320" cy="255240"/>
                </a:xfrm>
              </p:grpSpPr>
              <p:sp>
                <p:nvSpPr>
                  <p:cNvPr id="917" name="CustomShape 21"/>
                  <p:cNvSpPr/>
                  <p:nvPr/>
                </p:nvSpPr>
                <p:spPr>
                  <a:xfrm>
                    <a:off x="163512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18" name="CustomShape 22"/>
                  <p:cNvSpPr/>
                  <p:nvPr/>
                </p:nvSpPr>
                <p:spPr>
                  <a:xfrm>
                    <a:off x="189108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919" name="Group 23"/>
                  <p:cNvGrpSpPr/>
                  <p:nvPr/>
                </p:nvGrpSpPr>
                <p:grpSpPr>
                  <a:xfrm>
                    <a:off x="2147040" y="3305520"/>
                    <a:ext cx="1535400" cy="255240"/>
                    <a:chOff x="2147040" y="3305520"/>
                    <a:chExt cx="1535400" cy="255240"/>
                  </a:xfrm>
                </p:grpSpPr>
                <p:sp>
                  <p:nvSpPr>
                    <p:cNvPr id="920" name="CustomShape 24"/>
                    <p:cNvSpPr/>
                    <p:nvPr/>
                  </p:nvSpPr>
                  <p:spPr>
                    <a:xfrm>
                      <a:off x="214704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21" name="CustomShape 25"/>
                    <p:cNvSpPr/>
                    <p:nvPr/>
                  </p:nvSpPr>
                  <p:spPr>
                    <a:xfrm>
                      <a:off x="240300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22" name="CustomShape 26"/>
                    <p:cNvSpPr/>
                    <p:nvPr/>
                  </p:nvSpPr>
                  <p:spPr>
                    <a:xfrm>
                      <a:off x="265896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23" name="CustomShape 27"/>
                    <p:cNvSpPr/>
                    <p:nvPr/>
                  </p:nvSpPr>
                  <p:spPr>
                    <a:xfrm>
                      <a:off x="291492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24" name="CustomShape 28"/>
                    <p:cNvSpPr/>
                    <p:nvPr/>
                  </p:nvSpPr>
                  <p:spPr>
                    <a:xfrm>
                      <a:off x="317088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25" name="CustomShape 29"/>
                    <p:cNvSpPr/>
                    <p:nvPr/>
                  </p:nvSpPr>
                  <p:spPr>
                    <a:xfrm>
                      <a:off x="342720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grpSp>
              <p:nvGrpSpPr>
                <p:cNvPr id="926" name="Group 30"/>
                <p:cNvGrpSpPr/>
                <p:nvPr/>
              </p:nvGrpSpPr>
              <p:grpSpPr>
                <a:xfrm>
                  <a:off x="1635120" y="3561480"/>
                  <a:ext cx="2047320" cy="255240"/>
                  <a:chOff x="1635120" y="3561480"/>
                  <a:chExt cx="2047320" cy="255240"/>
                </a:xfrm>
              </p:grpSpPr>
              <p:sp>
                <p:nvSpPr>
                  <p:cNvPr id="927" name="CustomShape 31"/>
                  <p:cNvSpPr/>
                  <p:nvPr/>
                </p:nvSpPr>
                <p:spPr>
                  <a:xfrm>
                    <a:off x="163512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28" name="CustomShape 32"/>
                  <p:cNvSpPr/>
                  <p:nvPr/>
                </p:nvSpPr>
                <p:spPr>
                  <a:xfrm>
                    <a:off x="189108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929" name="Group 33"/>
                  <p:cNvGrpSpPr/>
                  <p:nvPr/>
                </p:nvGrpSpPr>
                <p:grpSpPr>
                  <a:xfrm>
                    <a:off x="2147040" y="3561480"/>
                    <a:ext cx="1535400" cy="255240"/>
                    <a:chOff x="2147040" y="3561480"/>
                    <a:chExt cx="1535400" cy="255240"/>
                  </a:xfrm>
                </p:grpSpPr>
                <p:sp>
                  <p:nvSpPr>
                    <p:cNvPr id="930" name="CustomShape 34"/>
                    <p:cNvSpPr/>
                    <p:nvPr/>
                  </p:nvSpPr>
                  <p:spPr>
                    <a:xfrm>
                      <a:off x="214704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31" name="CustomShape 35"/>
                    <p:cNvSpPr/>
                    <p:nvPr/>
                  </p:nvSpPr>
                  <p:spPr>
                    <a:xfrm>
                      <a:off x="240300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32" name="CustomShape 36"/>
                    <p:cNvSpPr/>
                    <p:nvPr/>
                  </p:nvSpPr>
                  <p:spPr>
                    <a:xfrm>
                      <a:off x="265896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33" name="CustomShape 37"/>
                    <p:cNvSpPr/>
                    <p:nvPr/>
                  </p:nvSpPr>
                  <p:spPr>
                    <a:xfrm>
                      <a:off x="291492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34" name="CustomShape 38"/>
                    <p:cNvSpPr/>
                    <p:nvPr/>
                  </p:nvSpPr>
                  <p:spPr>
                    <a:xfrm>
                      <a:off x="317088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35" name="CustomShape 39"/>
                    <p:cNvSpPr/>
                    <p:nvPr/>
                  </p:nvSpPr>
                  <p:spPr>
                    <a:xfrm>
                      <a:off x="342720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grpSp>
          <p:grpSp>
            <p:nvGrpSpPr>
              <p:cNvPr id="936" name="Group 40"/>
              <p:cNvGrpSpPr/>
              <p:nvPr/>
            </p:nvGrpSpPr>
            <p:grpSpPr>
              <a:xfrm>
                <a:off x="1635120" y="3817080"/>
                <a:ext cx="2047320" cy="511200"/>
                <a:chOff x="1635120" y="3817080"/>
                <a:chExt cx="2047320" cy="511200"/>
              </a:xfrm>
            </p:grpSpPr>
            <p:grpSp>
              <p:nvGrpSpPr>
                <p:cNvPr id="937" name="Group 41"/>
                <p:cNvGrpSpPr/>
                <p:nvPr/>
              </p:nvGrpSpPr>
              <p:grpSpPr>
                <a:xfrm>
                  <a:off x="1635120" y="3817080"/>
                  <a:ext cx="2047320" cy="255240"/>
                  <a:chOff x="1635120" y="3817080"/>
                  <a:chExt cx="2047320" cy="255240"/>
                </a:xfrm>
              </p:grpSpPr>
              <p:sp>
                <p:nvSpPr>
                  <p:cNvPr id="938" name="CustomShape 42"/>
                  <p:cNvSpPr/>
                  <p:nvPr/>
                </p:nvSpPr>
                <p:spPr>
                  <a:xfrm>
                    <a:off x="163512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39" name="CustomShape 43"/>
                  <p:cNvSpPr/>
                  <p:nvPr/>
                </p:nvSpPr>
                <p:spPr>
                  <a:xfrm>
                    <a:off x="189108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940" name="Group 44"/>
                  <p:cNvGrpSpPr/>
                  <p:nvPr/>
                </p:nvGrpSpPr>
                <p:grpSpPr>
                  <a:xfrm>
                    <a:off x="2147040" y="3817080"/>
                    <a:ext cx="1535400" cy="255240"/>
                    <a:chOff x="2147040" y="3817080"/>
                    <a:chExt cx="1535400" cy="255240"/>
                  </a:xfrm>
                </p:grpSpPr>
                <p:sp>
                  <p:nvSpPr>
                    <p:cNvPr id="941" name="CustomShape 45"/>
                    <p:cNvSpPr/>
                    <p:nvPr/>
                  </p:nvSpPr>
                  <p:spPr>
                    <a:xfrm>
                      <a:off x="214704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42" name="CustomShape 46"/>
                    <p:cNvSpPr/>
                    <p:nvPr/>
                  </p:nvSpPr>
                  <p:spPr>
                    <a:xfrm>
                      <a:off x="240300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43" name="CustomShape 47"/>
                    <p:cNvSpPr/>
                    <p:nvPr/>
                  </p:nvSpPr>
                  <p:spPr>
                    <a:xfrm>
                      <a:off x="265896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44" name="CustomShape 48"/>
                    <p:cNvSpPr/>
                    <p:nvPr/>
                  </p:nvSpPr>
                  <p:spPr>
                    <a:xfrm>
                      <a:off x="291492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45" name="CustomShape 49"/>
                    <p:cNvSpPr/>
                    <p:nvPr/>
                  </p:nvSpPr>
                  <p:spPr>
                    <a:xfrm>
                      <a:off x="317088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46" name="CustomShape 50"/>
                    <p:cNvSpPr/>
                    <p:nvPr/>
                  </p:nvSpPr>
                  <p:spPr>
                    <a:xfrm>
                      <a:off x="342720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grpSp>
              <p:nvGrpSpPr>
                <p:cNvPr id="947" name="Group 51"/>
                <p:cNvGrpSpPr/>
                <p:nvPr/>
              </p:nvGrpSpPr>
              <p:grpSpPr>
                <a:xfrm>
                  <a:off x="1635120" y="4073040"/>
                  <a:ext cx="2047320" cy="255240"/>
                  <a:chOff x="1635120" y="4073040"/>
                  <a:chExt cx="2047320" cy="255240"/>
                </a:xfrm>
              </p:grpSpPr>
              <p:sp>
                <p:nvSpPr>
                  <p:cNvPr id="948" name="CustomShape 52"/>
                  <p:cNvSpPr/>
                  <p:nvPr/>
                </p:nvSpPr>
                <p:spPr>
                  <a:xfrm>
                    <a:off x="163512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49" name="CustomShape 53"/>
                  <p:cNvSpPr/>
                  <p:nvPr/>
                </p:nvSpPr>
                <p:spPr>
                  <a:xfrm>
                    <a:off x="189108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950" name="Group 54"/>
                  <p:cNvGrpSpPr/>
                  <p:nvPr/>
                </p:nvGrpSpPr>
                <p:grpSpPr>
                  <a:xfrm>
                    <a:off x="2147040" y="4073040"/>
                    <a:ext cx="1535400" cy="255240"/>
                    <a:chOff x="2147040" y="4073040"/>
                    <a:chExt cx="1535400" cy="255240"/>
                  </a:xfrm>
                </p:grpSpPr>
                <p:sp>
                  <p:nvSpPr>
                    <p:cNvPr id="951" name="CustomShape 55"/>
                    <p:cNvSpPr/>
                    <p:nvPr/>
                  </p:nvSpPr>
                  <p:spPr>
                    <a:xfrm>
                      <a:off x="214704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52" name="CustomShape 56"/>
                    <p:cNvSpPr/>
                    <p:nvPr/>
                  </p:nvSpPr>
                  <p:spPr>
                    <a:xfrm>
                      <a:off x="240300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53" name="CustomShape 57"/>
                    <p:cNvSpPr/>
                    <p:nvPr/>
                  </p:nvSpPr>
                  <p:spPr>
                    <a:xfrm>
                      <a:off x="265896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54" name="CustomShape 58"/>
                    <p:cNvSpPr/>
                    <p:nvPr/>
                  </p:nvSpPr>
                  <p:spPr>
                    <a:xfrm>
                      <a:off x="291492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55" name="CustomShape 59"/>
                    <p:cNvSpPr/>
                    <p:nvPr/>
                  </p:nvSpPr>
                  <p:spPr>
                    <a:xfrm>
                      <a:off x="317088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56" name="CustomShape 60"/>
                    <p:cNvSpPr/>
                    <p:nvPr/>
                  </p:nvSpPr>
                  <p:spPr>
                    <a:xfrm>
                      <a:off x="342720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grpSp>
        </p:grpSp>
        <p:grpSp>
          <p:nvGrpSpPr>
            <p:cNvPr id="957" name="Group 61"/>
            <p:cNvGrpSpPr/>
            <p:nvPr/>
          </p:nvGrpSpPr>
          <p:grpSpPr>
            <a:xfrm>
              <a:off x="1635120" y="4329000"/>
              <a:ext cx="2047320" cy="510840"/>
              <a:chOff x="1635120" y="4329000"/>
              <a:chExt cx="2047320" cy="510840"/>
            </a:xfrm>
          </p:grpSpPr>
          <p:grpSp>
            <p:nvGrpSpPr>
              <p:cNvPr id="958" name="Group 62"/>
              <p:cNvGrpSpPr/>
              <p:nvPr/>
            </p:nvGrpSpPr>
            <p:grpSpPr>
              <a:xfrm>
                <a:off x="1635120" y="4329000"/>
                <a:ext cx="2047320" cy="255240"/>
                <a:chOff x="1635120" y="4329000"/>
                <a:chExt cx="2047320" cy="255240"/>
              </a:xfrm>
            </p:grpSpPr>
            <p:sp>
              <p:nvSpPr>
                <p:cNvPr id="959" name="CustomShape 63"/>
                <p:cNvSpPr/>
                <p:nvPr/>
              </p:nvSpPr>
              <p:spPr>
                <a:xfrm>
                  <a:off x="163512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60" name="CustomShape 64"/>
                <p:cNvSpPr/>
                <p:nvPr/>
              </p:nvSpPr>
              <p:spPr>
                <a:xfrm>
                  <a:off x="189108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961" name="Group 65"/>
                <p:cNvGrpSpPr/>
                <p:nvPr/>
              </p:nvGrpSpPr>
              <p:grpSpPr>
                <a:xfrm>
                  <a:off x="2147040" y="4329000"/>
                  <a:ext cx="1535400" cy="255240"/>
                  <a:chOff x="2147040" y="4329000"/>
                  <a:chExt cx="1535400" cy="255240"/>
                </a:xfrm>
              </p:grpSpPr>
              <p:sp>
                <p:nvSpPr>
                  <p:cNvPr id="962" name="CustomShape 66"/>
                  <p:cNvSpPr/>
                  <p:nvPr/>
                </p:nvSpPr>
                <p:spPr>
                  <a:xfrm>
                    <a:off x="214704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63" name="CustomShape 67"/>
                  <p:cNvSpPr/>
                  <p:nvPr/>
                </p:nvSpPr>
                <p:spPr>
                  <a:xfrm>
                    <a:off x="240300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64" name="CustomShape 68"/>
                  <p:cNvSpPr/>
                  <p:nvPr/>
                </p:nvSpPr>
                <p:spPr>
                  <a:xfrm>
                    <a:off x="265896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65" name="CustomShape 69"/>
                  <p:cNvSpPr/>
                  <p:nvPr/>
                </p:nvSpPr>
                <p:spPr>
                  <a:xfrm>
                    <a:off x="291492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66" name="CustomShape 70"/>
                  <p:cNvSpPr/>
                  <p:nvPr/>
                </p:nvSpPr>
                <p:spPr>
                  <a:xfrm>
                    <a:off x="317088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67" name="CustomShape 71"/>
                  <p:cNvSpPr/>
                  <p:nvPr/>
                </p:nvSpPr>
                <p:spPr>
                  <a:xfrm>
                    <a:off x="342720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grpSp>
            <p:nvGrpSpPr>
              <p:cNvPr id="968" name="Group 72"/>
              <p:cNvGrpSpPr/>
              <p:nvPr/>
            </p:nvGrpSpPr>
            <p:grpSpPr>
              <a:xfrm>
                <a:off x="1635120" y="4584600"/>
                <a:ext cx="2047320" cy="255240"/>
                <a:chOff x="1635120" y="4584600"/>
                <a:chExt cx="2047320" cy="255240"/>
              </a:xfrm>
            </p:grpSpPr>
            <p:sp>
              <p:nvSpPr>
                <p:cNvPr id="969" name="CustomShape 73"/>
                <p:cNvSpPr/>
                <p:nvPr/>
              </p:nvSpPr>
              <p:spPr>
                <a:xfrm>
                  <a:off x="163512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70" name="CustomShape 74"/>
                <p:cNvSpPr/>
                <p:nvPr/>
              </p:nvSpPr>
              <p:spPr>
                <a:xfrm>
                  <a:off x="189108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971" name="Group 75"/>
                <p:cNvGrpSpPr/>
                <p:nvPr/>
              </p:nvGrpSpPr>
              <p:grpSpPr>
                <a:xfrm>
                  <a:off x="2147040" y="4584600"/>
                  <a:ext cx="1535400" cy="255240"/>
                  <a:chOff x="2147040" y="4584600"/>
                  <a:chExt cx="1535400" cy="255240"/>
                </a:xfrm>
              </p:grpSpPr>
              <p:sp>
                <p:nvSpPr>
                  <p:cNvPr id="972" name="CustomShape 76"/>
                  <p:cNvSpPr/>
                  <p:nvPr/>
                </p:nvSpPr>
                <p:spPr>
                  <a:xfrm>
                    <a:off x="214704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73" name="CustomShape 77"/>
                  <p:cNvSpPr/>
                  <p:nvPr/>
                </p:nvSpPr>
                <p:spPr>
                  <a:xfrm>
                    <a:off x="240300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74" name="CustomShape 78"/>
                  <p:cNvSpPr/>
                  <p:nvPr/>
                </p:nvSpPr>
                <p:spPr>
                  <a:xfrm>
                    <a:off x="265896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75" name="CustomShape 79"/>
                  <p:cNvSpPr/>
                  <p:nvPr/>
                </p:nvSpPr>
                <p:spPr>
                  <a:xfrm>
                    <a:off x="291492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76" name="CustomShape 80"/>
                  <p:cNvSpPr/>
                  <p:nvPr/>
                </p:nvSpPr>
                <p:spPr>
                  <a:xfrm>
                    <a:off x="317088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77" name="CustomShape 81"/>
                  <p:cNvSpPr/>
                  <p:nvPr/>
                </p:nvSpPr>
                <p:spPr>
                  <a:xfrm>
                    <a:off x="342720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grpSp>
        <p:grpSp>
          <p:nvGrpSpPr>
            <p:cNvPr id="978" name="Group 82"/>
            <p:cNvGrpSpPr/>
            <p:nvPr/>
          </p:nvGrpSpPr>
          <p:grpSpPr>
            <a:xfrm>
              <a:off x="1635120" y="4840560"/>
              <a:ext cx="2047320" cy="255240"/>
              <a:chOff x="1635120" y="4840560"/>
              <a:chExt cx="2047320" cy="255240"/>
            </a:xfrm>
          </p:grpSpPr>
          <p:sp>
            <p:nvSpPr>
              <p:cNvPr id="979" name="CustomShape 83"/>
              <p:cNvSpPr/>
              <p:nvPr/>
            </p:nvSpPr>
            <p:spPr>
              <a:xfrm>
                <a:off x="163512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80" name="CustomShape 84"/>
              <p:cNvSpPr/>
              <p:nvPr/>
            </p:nvSpPr>
            <p:spPr>
              <a:xfrm>
                <a:off x="189108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981" name="Group 85"/>
              <p:cNvGrpSpPr/>
              <p:nvPr/>
            </p:nvGrpSpPr>
            <p:grpSpPr>
              <a:xfrm>
                <a:off x="2147040" y="4840560"/>
                <a:ext cx="1535400" cy="255240"/>
                <a:chOff x="2147040" y="4840560"/>
                <a:chExt cx="1535400" cy="255240"/>
              </a:xfrm>
            </p:grpSpPr>
            <p:sp>
              <p:nvSpPr>
                <p:cNvPr id="982" name="CustomShape 86"/>
                <p:cNvSpPr/>
                <p:nvPr/>
              </p:nvSpPr>
              <p:spPr>
                <a:xfrm>
                  <a:off x="214704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83" name="CustomShape 87"/>
                <p:cNvSpPr/>
                <p:nvPr/>
              </p:nvSpPr>
              <p:spPr>
                <a:xfrm>
                  <a:off x="240300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84" name="CustomShape 88"/>
                <p:cNvSpPr/>
                <p:nvPr/>
              </p:nvSpPr>
              <p:spPr>
                <a:xfrm>
                  <a:off x="265896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85" name="CustomShape 89"/>
                <p:cNvSpPr/>
                <p:nvPr/>
              </p:nvSpPr>
              <p:spPr>
                <a:xfrm>
                  <a:off x="291492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86" name="CustomShape 90"/>
                <p:cNvSpPr/>
                <p:nvPr/>
              </p:nvSpPr>
              <p:spPr>
                <a:xfrm>
                  <a:off x="317088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87" name="CustomShape 91"/>
                <p:cNvSpPr/>
                <p:nvPr/>
              </p:nvSpPr>
              <p:spPr>
                <a:xfrm>
                  <a:off x="342720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grpSp>
      <p:sp>
        <p:nvSpPr>
          <p:cNvPr id="988" name="CustomShape 92"/>
          <p:cNvSpPr/>
          <p:nvPr/>
        </p:nvSpPr>
        <p:spPr>
          <a:xfrm>
            <a:off x="3176640" y="4062960"/>
            <a:ext cx="254880" cy="254880"/>
          </a:xfrm>
          <a:prstGeom prst="rect">
            <a:avLst/>
          </a:prstGeom>
          <a:noFill/>
          <a:ln w="50760">
            <a:solidFill>
              <a:srgbClr val="FFFF66"/>
            </a:solidFill>
            <a:miter/>
          </a:ln>
        </p:spPr>
        <p:style>
          <a:lnRef idx="0">
            <a:scrgbClr r="0" g="0" b="0"/>
          </a:lnRef>
          <a:fillRef idx="0">
            <a:scrgbClr r="0" g="0" b="0"/>
          </a:fillRef>
          <a:effectRef idx="0">
            <a:scrgbClr r="0" g="0" b="0"/>
          </a:effectRef>
          <a:fontRef idx="minor"/>
        </p:style>
      </p:sp>
      <p:sp>
        <p:nvSpPr>
          <p:cNvPr id="989" name="CustomShape 93"/>
          <p:cNvSpPr/>
          <p:nvPr/>
        </p:nvSpPr>
        <p:spPr>
          <a:xfrm>
            <a:off x="2152800" y="4318560"/>
            <a:ext cx="254880" cy="254880"/>
          </a:xfrm>
          <a:prstGeom prst="rect">
            <a:avLst/>
          </a:prstGeom>
          <a:noFill/>
          <a:ln w="50760">
            <a:solidFill>
              <a:srgbClr val="FFFF66"/>
            </a:solidFill>
            <a:miter/>
          </a:ln>
        </p:spPr>
        <p:style>
          <a:lnRef idx="0">
            <a:scrgbClr r="0" g="0" b="0"/>
          </a:lnRef>
          <a:fillRef idx="0">
            <a:scrgbClr r="0" g="0" b="0"/>
          </a:fillRef>
          <a:effectRef idx="0">
            <a:scrgbClr r="0" g="0" b="0"/>
          </a:effectRef>
          <a:fontRef idx="minor"/>
        </p:style>
      </p:sp>
      <p:grpSp>
        <p:nvGrpSpPr>
          <p:cNvPr id="990" name="Group 94"/>
          <p:cNvGrpSpPr/>
          <p:nvPr/>
        </p:nvGrpSpPr>
        <p:grpSpPr>
          <a:xfrm>
            <a:off x="2156400" y="4063680"/>
            <a:ext cx="1083600" cy="494640"/>
            <a:chOff x="2156400" y="4063680"/>
            <a:chExt cx="1083600" cy="494640"/>
          </a:xfrm>
        </p:grpSpPr>
        <p:sp>
          <p:nvSpPr>
            <p:cNvPr id="991" name="CustomShape 95"/>
            <p:cNvSpPr/>
            <p:nvPr/>
          </p:nvSpPr>
          <p:spPr>
            <a:xfrm rot="10800000">
              <a:off x="2156400" y="4493880"/>
              <a:ext cx="64800" cy="64440"/>
            </a:xfrm>
            <a:prstGeom prst="rect">
              <a:avLst/>
            </a:prstGeom>
            <a:solidFill>
              <a:srgbClr val="DD181A"/>
            </a:solidFill>
            <a:ln w="25560">
              <a:solidFill>
                <a:schemeClr val="tx1"/>
              </a:solidFill>
              <a:miter/>
            </a:ln>
          </p:spPr>
          <p:style>
            <a:lnRef idx="0">
              <a:scrgbClr r="0" g="0" b="0"/>
            </a:lnRef>
            <a:fillRef idx="0">
              <a:scrgbClr r="0" g="0" b="0"/>
            </a:fillRef>
            <a:effectRef idx="0">
              <a:scrgbClr r="0" g="0" b="0"/>
            </a:effectRef>
            <a:fontRef idx="minor"/>
          </p:style>
        </p:sp>
        <p:sp>
          <p:nvSpPr>
            <p:cNvPr id="992" name="CustomShape 96"/>
            <p:cNvSpPr/>
            <p:nvPr/>
          </p:nvSpPr>
          <p:spPr>
            <a:xfrm rot="10800000">
              <a:off x="3175200" y="4063680"/>
              <a:ext cx="64800" cy="64440"/>
            </a:xfrm>
            <a:prstGeom prst="rect">
              <a:avLst/>
            </a:prstGeom>
            <a:solidFill>
              <a:srgbClr val="DD181A"/>
            </a:solidFill>
            <a:ln w="25560">
              <a:solidFill>
                <a:schemeClr val="tx1"/>
              </a:solidFill>
              <a:miter/>
            </a:ln>
          </p:spPr>
          <p:style>
            <a:lnRef idx="0">
              <a:scrgbClr r="0" g="0" b="0"/>
            </a:lnRef>
            <a:fillRef idx="0">
              <a:scrgbClr r="0" g="0" b="0"/>
            </a:fillRef>
            <a:effectRef idx="0">
              <a:scrgbClr r="0" g="0" b="0"/>
            </a:effectRef>
            <a:fontRef idx="minor"/>
          </p:style>
        </p:sp>
      </p:grpSp>
      <p:sp>
        <p:nvSpPr>
          <p:cNvPr id="993" name="CustomShape 97"/>
          <p:cNvSpPr/>
          <p:nvPr/>
        </p:nvSpPr>
        <p:spPr>
          <a:xfrm>
            <a:off x="4835520" y="2756520"/>
            <a:ext cx="3408120" cy="1828800"/>
          </a:xfrm>
          <a:prstGeom prst="rect">
            <a:avLst/>
          </a:prstGeom>
          <a:noFill/>
          <a:ln w="50760">
            <a:noFill/>
          </a:ln>
        </p:spPr>
        <p:style>
          <a:lnRef idx="0">
            <a:scrgbClr r="0" g="0" b="0"/>
          </a:lnRef>
          <a:fillRef idx="0">
            <a:scrgbClr r="0" g="0" b="0"/>
          </a:fillRef>
          <a:effectRef idx="0">
            <a:scrgbClr r="0" g="0" b="0"/>
          </a:effectRef>
          <a:fontRef idx="minor"/>
        </p:style>
        <p:txBody>
          <a:bodyPr lIns="0" tIns="0" rIns="0" bIns="0"/>
          <a:lstStyle/>
          <a:p>
            <a:pPr marL="36360" algn="ctr">
              <a:lnSpc>
                <a:spcPct val="100000"/>
              </a:lnSpc>
            </a:pPr>
            <a:r>
              <a:rPr lang="zh-CN" altLang="en-US" b="1" strike="noStrike" spc="-1" dirty="0">
                <a:solidFill>
                  <a:srgbClr val="000000"/>
                </a:solidFill>
                <a:latin typeface="Trebuchet MS"/>
                <a:ea typeface="DejaVu Sans"/>
              </a:rPr>
              <a:t>只有同一个工作组 </a:t>
            </a:r>
            <a:r>
              <a:rPr lang="en-US" altLang="zh-CN" b="1" spc="-1" dirty="0">
                <a:solidFill>
                  <a:srgbClr val="F79646"/>
                </a:solidFill>
                <a:latin typeface="Trebuchet MS"/>
              </a:rPr>
              <a:t>work-groups </a:t>
            </a:r>
            <a:r>
              <a:rPr lang="zh-CN" altLang="en-US" b="1" strike="noStrike" spc="-1" dirty="0">
                <a:solidFill>
                  <a:srgbClr val="000000"/>
                </a:solidFill>
                <a:latin typeface="Trebuchet MS"/>
                <a:ea typeface="DejaVu Sans"/>
              </a:rPr>
              <a:t>内的工作项 </a:t>
            </a:r>
            <a:r>
              <a:rPr lang="en-US" b="1" strike="noStrike" spc="-1" dirty="0">
                <a:solidFill>
                  <a:srgbClr val="F79646"/>
                </a:solidFill>
                <a:latin typeface="Trebuchet MS"/>
                <a:ea typeface="DejaVu Sans"/>
              </a:rPr>
              <a:t>work-items </a:t>
            </a:r>
            <a:r>
              <a:rPr lang="zh-CN" altLang="en-US" b="1" strike="noStrike" spc="-1" dirty="0">
                <a:solidFill>
                  <a:srgbClr val="000000"/>
                </a:solidFill>
                <a:latin typeface="Trebuchet MS"/>
                <a:ea typeface="DejaVu Sans"/>
              </a:rPr>
              <a:t>才能进行同步（</a:t>
            </a:r>
            <a:r>
              <a:rPr lang="en-US" altLang="zh-CN" b="1" spc="-1" dirty="0">
                <a:solidFill>
                  <a:srgbClr val="000000"/>
                </a:solidFill>
                <a:latin typeface="Trebuchet MS"/>
              </a:rPr>
              <a:t>synchronization</a:t>
            </a:r>
            <a:r>
              <a:rPr lang="zh-CN" altLang="en-US" b="1" strike="noStrike" spc="-1" dirty="0">
                <a:solidFill>
                  <a:srgbClr val="000000"/>
                </a:solidFill>
                <a:latin typeface="Trebuchet MS"/>
                <a:ea typeface="DejaVu Sans"/>
              </a:rPr>
              <a:t>）</a:t>
            </a:r>
            <a:r>
              <a:rPr lang="en-US" b="1" strike="noStrike" spc="-1" dirty="0">
                <a:solidFill>
                  <a:srgbClr val="000000"/>
                </a:solidFill>
                <a:latin typeface="Trebuchet MS"/>
                <a:ea typeface="DejaVu Sans"/>
              </a:rPr>
              <a:t>:</a:t>
            </a:r>
            <a:endParaRPr lang="en-US" b="0" strike="noStrike" spc="-1" dirty="0">
              <a:latin typeface="Arial"/>
            </a:endParaRPr>
          </a:p>
          <a:p>
            <a:pPr marL="36360" algn="ctr">
              <a:lnSpc>
                <a:spcPct val="100000"/>
              </a:lnSpc>
            </a:pPr>
            <a:r>
              <a:rPr lang="zh-CN" altLang="en-US" b="1" strike="noStrike" spc="-1" dirty="0">
                <a:solidFill>
                  <a:srgbClr val="9BBB59"/>
                </a:solidFill>
                <a:latin typeface="Trebuchet MS"/>
                <a:ea typeface="DejaVu Sans"/>
              </a:rPr>
              <a:t>屏障 </a:t>
            </a:r>
            <a:r>
              <a:rPr lang="en-US" b="1" strike="noStrike" spc="-1" dirty="0">
                <a:solidFill>
                  <a:srgbClr val="9BBB59"/>
                </a:solidFill>
                <a:latin typeface="Trebuchet MS"/>
                <a:ea typeface="DejaVu Sans"/>
              </a:rPr>
              <a:t>barriers</a:t>
            </a:r>
            <a:r>
              <a:rPr lang="en-US" b="1" strike="noStrike" spc="-1" dirty="0">
                <a:solidFill>
                  <a:srgbClr val="4F81BD"/>
                </a:solidFill>
                <a:latin typeface="Trebuchet MS"/>
                <a:ea typeface="DejaVu Sans"/>
              </a:rPr>
              <a:t> </a:t>
            </a:r>
            <a:r>
              <a:rPr lang="zh-CN" altLang="en-US" b="1" strike="noStrike" spc="-1" dirty="0">
                <a:solidFill>
                  <a:srgbClr val="000000"/>
                </a:solidFill>
                <a:latin typeface="Trebuchet MS"/>
                <a:ea typeface="DejaVu Sans"/>
              </a:rPr>
              <a:t>和 </a:t>
            </a:r>
            <a:r>
              <a:rPr lang="zh-CN" altLang="en-US" b="1" spc="-1" dirty="0">
                <a:solidFill>
                  <a:srgbClr val="9BBB59"/>
                </a:solidFill>
                <a:latin typeface="Trebuchet MS"/>
                <a:ea typeface="DejaVu Sans"/>
              </a:rPr>
              <a:t>内存围栏</a:t>
            </a:r>
            <a:r>
              <a:rPr lang="en-US" b="1" strike="noStrike" spc="-1" dirty="0">
                <a:solidFill>
                  <a:srgbClr val="9BBB59"/>
                </a:solidFill>
                <a:latin typeface="Trebuchet MS"/>
                <a:ea typeface="DejaVu Sans"/>
              </a:rPr>
              <a:t>memory</a:t>
            </a:r>
            <a:r>
              <a:rPr lang="en-US" b="1" strike="noStrike" spc="-1" dirty="0">
                <a:solidFill>
                  <a:srgbClr val="4F81BD"/>
                </a:solidFill>
                <a:latin typeface="Trebuchet MS"/>
                <a:ea typeface="DejaVu Sans"/>
              </a:rPr>
              <a:t> </a:t>
            </a:r>
            <a:r>
              <a:rPr lang="en-US" b="1" strike="noStrike" spc="-1" dirty="0">
                <a:solidFill>
                  <a:srgbClr val="9BBB59"/>
                </a:solidFill>
                <a:latin typeface="Trebuchet MS"/>
                <a:ea typeface="DejaVu Sans"/>
              </a:rPr>
              <a:t>fences</a:t>
            </a:r>
            <a:endParaRPr lang="en-US" b="0" strike="noStrike" spc="-1" dirty="0">
              <a:latin typeface="Arial"/>
            </a:endParaRPr>
          </a:p>
        </p:txBody>
      </p:sp>
      <p:sp>
        <p:nvSpPr>
          <p:cNvPr id="994" name="Line 98"/>
          <p:cNvSpPr/>
          <p:nvPr/>
        </p:nvSpPr>
        <p:spPr>
          <a:xfrm>
            <a:off x="2139840" y="3179880"/>
            <a:ext cx="2703600" cy="36720"/>
          </a:xfrm>
          <a:prstGeom prst="line">
            <a:avLst/>
          </a:prstGeom>
          <a:ln w="50760">
            <a:solidFill>
              <a:schemeClr val="accent6"/>
            </a:solidFill>
            <a:miter/>
            <a:headEnd type="triangle" w="med" len="med"/>
          </a:ln>
        </p:spPr>
        <p:style>
          <a:lnRef idx="0">
            <a:scrgbClr r="0" g="0" b="0"/>
          </a:lnRef>
          <a:fillRef idx="0">
            <a:scrgbClr r="0" g="0" b="0"/>
          </a:fillRef>
          <a:effectRef idx="0">
            <a:scrgbClr r="0" g="0" b="0"/>
          </a:effectRef>
          <a:fontRef idx="minor"/>
        </p:style>
      </p:sp>
      <p:sp>
        <p:nvSpPr>
          <p:cNvPr id="995" name="CustomShape 99"/>
          <p:cNvSpPr/>
          <p:nvPr/>
        </p:nvSpPr>
        <p:spPr>
          <a:xfrm>
            <a:off x="5205716" y="4456620"/>
            <a:ext cx="2667728" cy="909180"/>
          </a:xfrm>
          <a:prstGeom prst="rect">
            <a:avLst/>
          </a:prstGeom>
          <a:noFill/>
          <a:ln w="50760">
            <a:noFill/>
          </a:ln>
        </p:spPr>
        <p:style>
          <a:lnRef idx="0">
            <a:scrgbClr r="0" g="0" b="0"/>
          </a:lnRef>
          <a:fillRef idx="0">
            <a:scrgbClr r="0" g="0" b="0"/>
          </a:fillRef>
          <a:effectRef idx="0">
            <a:scrgbClr r="0" g="0" b="0"/>
          </a:effectRef>
          <a:fontRef idx="minor"/>
        </p:style>
        <p:txBody>
          <a:bodyPr lIns="0" tIns="0" rIns="0" bIns="0"/>
          <a:lstStyle/>
          <a:p>
            <a:pPr marL="36360" algn="ctr">
              <a:lnSpc>
                <a:spcPct val="100000"/>
              </a:lnSpc>
            </a:pPr>
            <a:r>
              <a:rPr lang="zh-CN" altLang="en-US" b="1" strike="noStrike" spc="-1" dirty="0">
                <a:solidFill>
                  <a:srgbClr val="000000"/>
                </a:solidFill>
                <a:latin typeface="Trebuchet MS"/>
                <a:ea typeface="DejaVu Sans"/>
              </a:rPr>
              <a:t>一个核（</a:t>
            </a:r>
            <a:r>
              <a:rPr lang="en-US" altLang="zh-CN" b="1" strike="noStrike" spc="-1" dirty="0">
                <a:solidFill>
                  <a:srgbClr val="000000"/>
                </a:solidFill>
                <a:latin typeface="Trebuchet MS"/>
                <a:ea typeface="DejaVu Sans"/>
              </a:rPr>
              <a:t>kernel</a:t>
            </a:r>
            <a:r>
              <a:rPr lang="zh-CN" altLang="en-US" b="1" strike="noStrike" spc="-1" dirty="0">
                <a:solidFill>
                  <a:srgbClr val="000000"/>
                </a:solidFill>
                <a:latin typeface="Trebuchet MS"/>
                <a:ea typeface="DejaVu Sans"/>
              </a:rPr>
              <a:t>）内的工作组</a:t>
            </a:r>
            <a:r>
              <a:rPr lang="en-US" altLang="zh-CN" b="1" strike="noStrike" spc="-1" dirty="0">
                <a:solidFill>
                  <a:srgbClr val="000000"/>
                </a:solidFill>
                <a:latin typeface="Trebuchet MS"/>
                <a:ea typeface="DejaVu Sans"/>
              </a:rPr>
              <a:t> </a:t>
            </a:r>
            <a:r>
              <a:rPr lang="en-US" altLang="zh-CN" b="1" spc="-1" dirty="0">
                <a:solidFill>
                  <a:srgbClr val="C0504D"/>
                </a:solidFill>
                <a:latin typeface="Trebuchet MS"/>
              </a:rPr>
              <a:t>work-groups </a:t>
            </a:r>
            <a:r>
              <a:rPr lang="zh-CN" altLang="en-US" b="1" strike="noStrike" spc="-1" dirty="0">
                <a:solidFill>
                  <a:srgbClr val="000000"/>
                </a:solidFill>
                <a:latin typeface="Trebuchet MS"/>
                <a:ea typeface="DejaVu Sans"/>
              </a:rPr>
              <a:t>之间不能同步（</a:t>
            </a:r>
            <a:r>
              <a:rPr lang="en-US" altLang="zh-CN" b="1" spc="-1" dirty="0">
                <a:solidFill>
                  <a:srgbClr val="000000"/>
                </a:solidFill>
                <a:latin typeface="Trebuchet MS"/>
              </a:rPr>
              <a:t> synchronize </a:t>
            </a:r>
            <a:r>
              <a:rPr lang="zh-CN" altLang="en-US" b="1" strike="noStrike" spc="-1" dirty="0">
                <a:solidFill>
                  <a:srgbClr val="000000"/>
                </a:solidFill>
                <a:latin typeface="Trebuchet MS"/>
                <a:ea typeface="DejaVu Sans"/>
              </a:rPr>
              <a:t>）</a:t>
            </a:r>
            <a:endParaRPr lang="en-US" b="0" strike="noStrike" spc="-1" dirty="0">
              <a:latin typeface="Arial"/>
            </a:endParaRPr>
          </a:p>
        </p:txBody>
      </p:sp>
      <p:sp>
        <p:nvSpPr>
          <p:cNvPr id="996" name="Line 100"/>
          <p:cNvSpPr/>
          <p:nvPr/>
        </p:nvSpPr>
        <p:spPr>
          <a:xfrm>
            <a:off x="2403360" y="4510440"/>
            <a:ext cx="2432160" cy="339480"/>
          </a:xfrm>
          <a:prstGeom prst="line">
            <a:avLst/>
          </a:prstGeom>
          <a:ln w="50760">
            <a:solidFill>
              <a:schemeClr val="accent2"/>
            </a:solidFill>
            <a:miter/>
            <a:headEnd type="triangle" w="med" len="med"/>
          </a:ln>
        </p:spPr>
        <p:style>
          <a:lnRef idx="0">
            <a:scrgbClr r="0" g="0" b="0"/>
          </a:lnRef>
          <a:fillRef idx="0">
            <a:scrgbClr r="0" g="0" b="0"/>
          </a:fillRef>
          <a:effectRef idx="0">
            <a:scrgbClr r="0" g="0" b="0"/>
          </a:effectRef>
          <a:fontRef idx="minor"/>
        </p:style>
      </p:sp>
      <p:sp>
        <p:nvSpPr>
          <p:cNvPr id="997" name="Line 101"/>
          <p:cNvSpPr/>
          <p:nvPr/>
        </p:nvSpPr>
        <p:spPr>
          <a:xfrm>
            <a:off x="3446280" y="4100760"/>
            <a:ext cx="1382760" cy="720000"/>
          </a:xfrm>
          <a:prstGeom prst="line">
            <a:avLst/>
          </a:prstGeom>
          <a:ln w="50760">
            <a:solidFill>
              <a:schemeClr val="accent2"/>
            </a:solidFill>
            <a:miter/>
            <a:headEnd type="triangle" w="med" len="med"/>
          </a:ln>
        </p:spPr>
        <p:style>
          <a:lnRef idx="0">
            <a:scrgbClr r="0" g="0" b="0"/>
          </a:lnRef>
          <a:fillRef idx="0">
            <a:scrgbClr r="0" g="0" b="0"/>
          </a:fillRef>
          <a:effectRef idx="0">
            <a:scrgbClr r="0" g="0" b="0"/>
          </a:effectRef>
          <a:fontRef idx="minor"/>
        </p:style>
      </p:sp>
      <p:sp>
        <p:nvSpPr>
          <p:cNvPr id="998" name="CustomShape 102"/>
          <p:cNvSpPr/>
          <p:nvPr/>
        </p:nvSpPr>
        <p:spPr>
          <a:xfrm>
            <a:off x="1895400" y="3049920"/>
            <a:ext cx="250200" cy="254880"/>
          </a:xfrm>
          <a:prstGeom prst="rect">
            <a:avLst/>
          </a:prstGeom>
          <a:noFill/>
          <a:ln w="57240">
            <a:solidFill>
              <a:srgbClr val="FFFF66"/>
            </a:solidFill>
            <a:miter/>
          </a:ln>
        </p:spPr>
        <p:style>
          <a:lnRef idx="0">
            <a:scrgbClr r="0" g="0" b="0"/>
          </a:lnRef>
          <a:fillRef idx="0">
            <a:scrgbClr r="0" g="0" b="0"/>
          </a:fillRef>
          <a:effectRef idx="0">
            <a:scrgbClr r="0" g="0" b="0"/>
          </a:effectRef>
          <a:fontRef idx="minor"/>
        </p:style>
      </p:sp>
      <p:sp>
        <p:nvSpPr>
          <p:cNvPr id="999" name="CustomShape 103"/>
          <p:cNvSpPr/>
          <p:nvPr/>
        </p:nvSpPr>
        <p:spPr>
          <a:xfrm>
            <a:off x="1895400" y="3049920"/>
            <a:ext cx="64440" cy="64440"/>
          </a:xfrm>
          <a:prstGeom prst="rect">
            <a:avLst/>
          </a:prstGeom>
          <a:solidFill>
            <a:srgbClr val="99CC00"/>
          </a:solidFill>
          <a:ln w="25560">
            <a:solidFill>
              <a:schemeClr val="bg1"/>
            </a:solidFill>
            <a:miter/>
          </a:ln>
        </p:spPr>
        <p:style>
          <a:lnRef idx="0">
            <a:scrgbClr r="0" g="0" b="0"/>
          </a:lnRef>
          <a:fillRef idx="0">
            <a:scrgbClr r="0" g="0" b="0"/>
          </a:fillRef>
          <a:effectRef idx="0">
            <a:scrgbClr r="0" g="0" b="0"/>
          </a:effectRef>
          <a:fontRef idx="minor"/>
        </p:style>
      </p:sp>
      <p:sp>
        <p:nvSpPr>
          <p:cNvPr id="1000" name="CustomShape 104"/>
          <p:cNvSpPr/>
          <p:nvPr/>
        </p:nvSpPr>
        <p:spPr>
          <a:xfrm>
            <a:off x="2077920" y="3240720"/>
            <a:ext cx="65880" cy="64440"/>
          </a:xfrm>
          <a:prstGeom prst="rect">
            <a:avLst/>
          </a:prstGeom>
          <a:solidFill>
            <a:srgbClr val="99CC00"/>
          </a:solidFill>
          <a:ln w="25560">
            <a:solidFill>
              <a:schemeClr val="bg1"/>
            </a:solidFill>
            <a:miter/>
          </a:ln>
        </p:spPr>
        <p:style>
          <a:lnRef idx="0">
            <a:scrgbClr r="0" g="0" b="0"/>
          </a:lnRef>
          <a:fillRef idx="0">
            <a:scrgbClr r="0" g="0" b="0"/>
          </a:fillRef>
          <a:effectRef idx="0">
            <a:scrgbClr r="0" g="0" b="0"/>
          </a:effectRef>
          <a:fontRef idx="minor"/>
        </p:style>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499"/>
                                          </p:stCondLst>
                                        </p:cTn>
                                        <p:tgtEl>
                                          <p:spTgt spid="90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499"/>
                                          </p:stCondLst>
                                        </p:cTn>
                                        <p:tgtEl>
                                          <p:spTgt spid="900"/>
                                        </p:tgtEl>
                                        <p:attrNameLst>
                                          <p:attrName>style.visibility</p:attrName>
                                        </p:attrNameLst>
                                      </p:cBhvr>
                                      <p:to>
                                        <p:strVal val="visible"/>
                                      </p:to>
                                    </p:set>
                                  </p:childTnLst>
                                </p:cTn>
                              </p:par>
                              <p:par>
                                <p:cTn id="11" presetID="1" presetClass="entr" fill="hold" nodeType="withEffect">
                                  <p:stCondLst>
                                    <p:cond delay="0"/>
                                  </p:stCondLst>
                                  <p:childTnLst>
                                    <p:set>
                                      <p:cBhvr>
                                        <p:cTn id="12" dur="1" fill="hold">
                                          <p:stCondLst>
                                            <p:cond delay="499"/>
                                          </p:stCondLst>
                                        </p:cTn>
                                        <p:tgtEl>
                                          <p:spTgt spid="906"/>
                                        </p:tgtEl>
                                        <p:attrNameLst>
                                          <p:attrName>style.visibility</p:attrName>
                                        </p:attrNameLst>
                                      </p:cBhvr>
                                      <p:to>
                                        <p:strVal val="visible"/>
                                      </p:to>
                                    </p:set>
                                  </p:childTnLst>
                                </p:cTn>
                              </p:par>
                              <p:par>
                                <p:cTn id="13" presetID="1" presetClass="entr" fill="hold" nodeType="withEffect">
                                  <p:stCondLst>
                                    <p:cond delay="0"/>
                                  </p:stCondLst>
                                  <p:childTnLst>
                                    <p:set>
                                      <p:cBhvr>
                                        <p:cTn id="14" dur="1" fill="hold">
                                          <p:stCondLst>
                                            <p:cond delay="499"/>
                                          </p:stCondLst>
                                        </p:cTn>
                                        <p:tgtEl>
                                          <p:spTgt spid="9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fill="hold" nodeType="clickEffect">
                                  <p:stCondLst>
                                    <p:cond delay="0"/>
                                  </p:stCondLst>
                                  <p:childTnLst>
                                    <p:set>
                                      <p:cBhvr>
                                        <p:cTn id="18" dur="1" fill="hold">
                                          <p:stCondLst>
                                            <p:cond delay="0"/>
                                          </p:stCondLst>
                                        </p:cTn>
                                        <p:tgtEl>
                                          <p:spTgt spid="993"/>
                                        </p:tgtEl>
                                        <p:attrNameLst>
                                          <p:attrName>style.visibility</p:attrName>
                                        </p:attrNameLst>
                                      </p:cBhvr>
                                      <p:to>
                                        <p:strVal val="visible"/>
                                      </p:to>
                                    </p:set>
                                    <p:animEffect transition="in" filter="fade">
                                      <p:cBhvr additive="repl">
                                        <p:cTn id="19" dur="500"/>
                                        <p:tgtEl>
                                          <p:spTgt spid="993"/>
                                        </p:tgtEl>
                                      </p:cBhvr>
                                    </p:animEffect>
                                  </p:childTnLst>
                                </p:cTn>
                              </p:par>
                              <p:par>
                                <p:cTn id="20" presetID="10" presetClass="entr" fill="hold" nodeType="withEffect">
                                  <p:stCondLst>
                                    <p:cond delay="0"/>
                                  </p:stCondLst>
                                  <p:childTnLst>
                                    <p:set>
                                      <p:cBhvr>
                                        <p:cTn id="21" dur="1" fill="hold">
                                          <p:stCondLst>
                                            <p:cond delay="0"/>
                                          </p:stCondLst>
                                        </p:cTn>
                                        <p:tgtEl>
                                          <p:spTgt spid="994"/>
                                        </p:tgtEl>
                                        <p:attrNameLst>
                                          <p:attrName>style.visibility</p:attrName>
                                        </p:attrNameLst>
                                      </p:cBhvr>
                                      <p:to>
                                        <p:strVal val="visible"/>
                                      </p:to>
                                    </p:set>
                                    <p:animEffect transition="in" filter="fade">
                                      <p:cBhvr additive="repl">
                                        <p:cTn id="22" dur="500"/>
                                        <p:tgtEl>
                                          <p:spTgt spid="994"/>
                                        </p:tgtEl>
                                      </p:cBhvr>
                                    </p:animEffect>
                                  </p:childTnLst>
                                </p:cTn>
                              </p:par>
                              <p:par>
                                <p:cTn id="23" presetID="10" presetClass="entr" fill="hold" nodeType="withEffect">
                                  <p:stCondLst>
                                    <p:cond delay="0"/>
                                  </p:stCondLst>
                                  <p:childTnLst>
                                    <p:set>
                                      <p:cBhvr>
                                        <p:cTn id="24" dur="1" fill="hold">
                                          <p:stCondLst>
                                            <p:cond delay="0"/>
                                          </p:stCondLst>
                                        </p:cTn>
                                        <p:tgtEl>
                                          <p:spTgt spid="998"/>
                                        </p:tgtEl>
                                        <p:attrNameLst>
                                          <p:attrName>style.visibility</p:attrName>
                                        </p:attrNameLst>
                                      </p:cBhvr>
                                      <p:to>
                                        <p:strVal val="visible"/>
                                      </p:to>
                                    </p:set>
                                    <p:animEffect transition="in" filter="fade">
                                      <p:cBhvr additive="repl">
                                        <p:cTn id="25" dur="500"/>
                                        <p:tgtEl>
                                          <p:spTgt spid="998"/>
                                        </p:tgtEl>
                                      </p:cBhvr>
                                    </p:animEffect>
                                  </p:childTnLst>
                                </p:cTn>
                              </p:par>
                              <p:par>
                                <p:cTn id="26" presetID="10" presetClass="entr" fill="hold" nodeType="withEffect">
                                  <p:stCondLst>
                                    <p:cond delay="0"/>
                                  </p:stCondLst>
                                  <p:childTnLst>
                                    <p:set>
                                      <p:cBhvr>
                                        <p:cTn id="27" dur="1" fill="hold">
                                          <p:stCondLst>
                                            <p:cond delay="0"/>
                                          </p:stCondLst>
                                        </p:cTn>
                                        <p:tgtEl>
                                          <p:spTgt spid="1000"/>
                                        </p:tgtEl>
                                        <p:attrNameLst>
                                          <p:attrName>style.visibility</p:attrName>
                                        </p:attrNameLst>
                                      </p:cBhvr>
                                      <p:to>
                                        <p:strVal val="visible"/>
                                      </p:to>
                                    </p:set>
                                    <p:animEffect transition="in" filter="fade">
                                      <p:cBhvr additive="repl">
                                        <p:cTn id="28" dur="500"/>
                                        <p:tgtEl>
                                          <p:spTgt spid="1000"/>
                                        </p:tgtEl>
                                      </p:cBhvr>
                                    </p:animEffect>
                                  </p:childTnLst>
                                </p:cTn>
                              </p:par>
                              <p:par>
                                <p:cTn id="29" presetID="10" presetClass="entr" fill="hold" nodeType="withEffect">
                                  <p:stCondLst>
                                    <p:cond delay="0"/>
                                  </p:stCondLst>
                                  <p:childTnLst>
                                    <p:set>
                                      <p:cBhvr>
                                        <p:cTn id="30" dur="1" fill="hold">
                                          <p:stCondLst>
                                            <p:cond delay="0"/>
                                          </p:stCondLst>
                                        </p:cTn>
                                        <p:tgtEl>
                                          <p:spTgt spid="999"/>
                                        </p:tgtEl>
                                        <p:attrNameLst>
                                          <p:attrName>style.visibility</p:attrName>
                                        </p:attrNameLst>
                                      </p:cBhvr>
                                      <p:to>
                                        <p:strVal val="visible"/>
                                      </p:to>
                                    </p:set>
                                    <p:animEffect transition="in" filter="fade">
                                      <p:cBhvr additive="repl">
                                        <p:cTn id="31" dur="500"/>
                                        <p:tgtEl>
                                          <p:spTgt spid="999"/>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fill="hold" nodeType="clickEffect">
                                  <p:stCondLst>
                                    <p:cond delay="0"/>
                                  </p:stCondLst>
                                  <p:childTnLst>
                                    <p:set>
                                      <p:cBhvr>
                                        <p:cTn id="35" dur="1" fill="hold">
                                          <p:stCondLst>
                                            <p:cond delay="0"/>
                                          </p:stCondLst>
                                        </p:cTn>
                                        <p:tgtEl>
                                          <p:spTgt spid="997"/>
                                        </p:tgtEl>
                                        <p:attrNameLst>
                                          <p:attrName>style.visibility</p:attrName>
                                        </p:attrNameLst>
                                      </p:cBhvr>
                                      <p:to>
                                        <p:strVal val="visible"/>
                                      </p:to>
                                    </p:set>
                                    <p:animEffect transition="in" filter="fade">
                                      <p:cBhvr additive="repl">
                                        <p:cTn id="36" dur="500"/>
                                        <p:tgtEl>
                                          <p:spTgt spid="997"/>
                                        </p:tgtEl>
                                      </p:cBhvr>
                                    </p:animEffect>
                                  </p:childTnLst>
                                </p:cTn>
                              </p:par>
                              <p:par>
                                <p:cTn id="37" presetID="10" presetClass="entr" fill="hold" nodeType="withEffect">
                                  <p:stCondLst>
                                    <p:cond delay="0"/>
                                  </p:stCondLst>
                                  <p:childTnLst>
                                    <p:set>
                                      <p:cBhvr>
                                        <p:cTn id="38" dur="1" fill="hold">
                                          <p:stCondLst>
                                            <p:cond delay="0"/>
                                          </p:stCondLst>
                                        </p:cTn>
                                        <p:tgtEl>
                                          <p:spTgt spid="996"/>
                                        </p:tgtEl>
                                        <p:attrNameLst>
                                          <p:attrName>style.visibility</p:attrName>
                                        </p:attrNameLst>
                                      </p:cBhvr>
                                      <p:to>
                                        <p:strVal val="visible"/>
                                      </p:to>
                                    </p:set>
                                    <p:animEffect transition="in" filter="fade">
                                      <p:cBhvr additive="repl">
                                        <p:cTn id="39" dur="500"/>
                                        <p:tgtEl>
                                          <p:spTgt spid="996"/>
                                        </p:tgtEl>
                                      </p:cBhvr>
                                    </p:animEffect>
                                  </p:childTnLst>
                                </p:cTn>
                              </p:par>
                              <p:par>
                                <p:cTn id="40" presetID="10" presetClass="entr" fill="hold" nodeType="withEffect">
                                  <p:stCondLst>
                                    <p:cond delay="0"/>
                                  </p:stCondLst>
                                  <p:childTnLst>
                                    <p:set>
                                      <p:cBhvr>
                                        <p:cTn id="41" dur="1" fill="hold">
                                          <p:stCondLst>
                                            <p:cond delay="0"/>
                                          </p:stCondLst>
                                        </p:cTn>
                                        <p:tgtEl>
                                          <p:spTgt spid="995"/>
                                        </p:tgtEl>
                                        <p:attrNameLst>
                                          <p:attrName>style.visibility</p:attrName>
                                        </p:attrNameLst>
                                      </p:cBhvr>
                                      <p:to>
                                        <p:strVal val="visible"/>
                                      </p:to>
                                    </p:set>
                                    <p:animEffect transition="in" filter="fade">
                                      <p:cBhvr additive="repl">
                                        <p:cTn id="42" dur="500"/>
                                        <p:tgtEl>
                                          <p:spTgt spid="995"/>
                                        </p:tgtEl>
                                      </p:cBhvr>
                                    </p:animEffect>
                                  </p:childTnLst>
                                </p:cTn>
                              </p:par>
                              <p:par>
                                <p:cTn id="43" presetID="10" presetClass="entr" fill="hold" nodeType="withEffect">
                                  <p:stCondLst>
                                    <p:cond delay="0"/>
                                  </p:stCondLst>
                                  <p:childTnLst>
                                    <p:set>
                                      <p:cBhvr>
                                        <p:cTn id="44" dur="1" fill="hold">
                                          <p:stCondLst>
                                            <p:cond delay="0"/>
                                          </p:stCondLst>
                                        </p:cTn>
                                        <p:tgtEl>
                                          <p:spTgt spid="990"/>
                                        </p:tgtEl>
                                        <p:attrNameLst>
                                          <p:attrName>style.visibility</p:attrName>
                                        </p:attrNameLst>
                                      </p:cBhvr>
                                      <p:to>
                                        <p:strVal val="visible"/>
                                      </p:to>
                                    </p:set>
                                    <p:animEffect transition="in" filter="fade">
                                      <p:cBhvr additive="repl">
                                        <p:cTn id="45" dur="500"/>
                                        <p:tgtEl>
                                          <p:spTgt spid="990"/>
                                        </p:tgtEl>
                                      </p:cBhvr>
                                    </p:animEffect>
                                  </p:childTnLst>
                                </p:cTn>
                              </p:par>
                              <p:par>
                                <p:cTn id="46" presetID="10" presetClass="entr" fill="hold" nodeType="withEffect">
                                  <p:stCondLst>
                                    <p:cond delay="0"/>
                                  </p:stCondLst>
                                  <p:childTnLst>
                                    <p:set>
                                      <p:cBhvr>
                                        <p:cTn id="47" dur="1" fill="hold">
                                          <p:stCondLst>
                                            <p:cond delay="0"/>
                                          </p:stCondLst>
                                        </p:cTn>
                                        <p:tgtEl>
                                          <p:spTgt spid="989"/>
                                        </p:tgtEl>
                                        <p:attrNameLst>
                                          <p:attrName>style.visibility</p:attrName>
                                        </p:attrNameLst>
                                      </p:cBhvr>
                                      <p:to>
                                        <p:strVal val="visible"/>
                                      </p:to>
                                    </p:set>
                                    <p:animEffect transition="in" filter="fade">
                                      <p:cBhvr additive="repl">
                                        <p:cTn id="48" dur="500"/>
                                        <p:tgtEl>
                                          <p:spTgt spid="989"/>
                                        </p:tgtEl>
                                      </p:cBhvr>
                                    </p:animEffect>
                                  </p:childTnLst>
                                </p:cTn>
                              </p:par>
                              <p:par>
                                <p:cTn id="49" presetID="10" presetClass="entr" fill="hold" nodeType="withEffect">
                                  <p:stCondLst>
                                    <p:cond delay="0"/>
                                  </p:stCondLst>
                                  <p:childTnLst>
                                    <p:set>
                                      <p:cBhvr>
                                        <p:cTn id="50" dur="1" fill="hold">
                                          <p:stCondLst>
                                            <p:cond delay="0"/>
                                          </p:stCondLst>
                                        </p:cTn>
                                        <p:tgtEl>
                                          <p:spTgt spid="988"/>
                                        </p:tgtEl>
                                        <p:attrNameLst>
                                          <p:attrName>style.visibility</p:attrName>
                                        </p:attrNameLst>
                                      </p:cBhvr>
                                      <p:to>
                                        <p:strVal val="visible"/>
                                      </p:to>
                                    </p:set>
                                    <p:animEffect transition="in" filter="fade">
                                      <p:cBhvr additive="repl">
                                        <p:cTn id="51" dur="500"/>
                                        <p:tgtEl>
                                          <p:spTgt spid="9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1"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85000" lnSpcReduction="10000"/>
          </a:bodyPr>
          <a:lstStyle/>
          <a:p>
            <a:pPr algn="ctr">
              <a:lnSpc>
                <a:spcPct val="100000"/>
              </a:lnSpc>
            </a:pPr>
            <a:r>
              <a:rPr lang="en-US" sz="4400" b="0" strike="noStrike" spc="-1" dirty="0">
                <a:solidFill>
                  <a:srgbClr val="000000"/>
                </a:solidFill>
                <a:latin typeface="Trebuchet MS"/>
              </a:rPr>
              <a:t>OpenCL </a:t>
            </a:r>
            <a:r>
              <a:rPr lang="zh-CN" altLang="en-US" sz="4400" b="0" strike="noStrike" spc="-1" dirty="0">
                <a:solidFill>
                  <a:srgbClr val="000000"/>
                </a:solidFill>
                <a:latin typeface="Trebuchet MS"/>
              </a:rPr>
              <a:t>的 </a:t>
            </a:r>
            <a:r>
              <a:rPr lang="en-US" altLang="zh-CN" sz="4400" b="0" strike="noStrike" spc="-1" dirty="0">
                <a:solidFill>
                  <a:srgbClr val="000000"/>
                </a:solidFill>
                <a:latin typeface="Trebuchet MS"/>
              </a:rPr>
              <a:t>N </a:t>
            </a:r>
            <a:r>
              <a:rPr lang="zh-CN" altLang="en-US" sz="4400" b="0" strike="noStrike" spc="-1" dirty="0">
                <a:solidFill>
                  <a:srgbClr val="000000"/>
                </a:solidFill>
                <a:latin typeface="Trebuchet MS"/>
              </a:rPr>
              <a:t>维度范围（</a:t>
            </a:r>
            <a:r>
              <a:rPr lang="en-US" sz="4400" b="0" strike="noStrike" spc="-1" dirty="0">
                <a:solidFill>
                  <a:srgbClr val="000000"/>
                </a:solidFill>
                <a:latin typeface="Trebuchet MS"/>
              </a:rPr>
              <a:t>N Dimensional Range</a:t>
            </a:r>
            <a:r>
              <a:rPr lang="zh-CN" altLang="en-US" sz="4400" b="0" strike="noStrike" spc="-1" dirty="0">
                <a:solidFill>
                  <a:srgbClr val="000000"/>
                </a:solidFill>
                <a:latin typeface="Trebuchet MS"/>
              </a:rPr>
              <a:t>，缩写为 </a:t>
            </a:r>
            <a:r>
              <a:rPr lang="en-US" sz="4400" b="0" strike="noStrike" spc="-1" dirty="0" err="1">
                <a:solidFill>
                  <a:srgbClr val="000000"/>
                </a:solidFill>
                <a:latin typeface="Trebuchet MS"/>
              </a:rPr>
              <a:t>NDRange</a:t>
            </a:r>
            <a:r>
              <a:rPr lang="en-US" sz="4400" b="0" strike="noStrike" spc="-1" dirty="0">
                <a:solidFill>
                  <a:srgbClr val="000000"/>
                </a:solidFill>
                <a:latin typeface="Trebuchet MS"/>
              </a:rPr>
              <a:t>)</a:t>
            </a:r>
            <a:endParaRPr lang="en-US" sz="4400" b="0" strike="noStrike" spc="-1" dirty="0">
              <a:latin typeface="Arial"/>
            </a:endParaRPr>
          </a:p>
        </p:txBody>
      </p:sp>
      <p:sp>
        <p:nvSpPr>
          <p:cNvPr id="1002"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20000"/>
          </a:bodyPr>
          <a:lstStyle/>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我们要计算的问题应该具有某一个确定的维度（</a:t>
            </a:r>
            <a:r>
              <a:rPr lang="en-US" altLang="zh-CN" sz="3200" b="1" spc="-1" dirty="0">
                <a:solidFill>
                  <a:srgbClr val="C0504D"/>
                </a:solidFill>
                <a:latin typeface="Trebuchet MS"/>
              </a:rPr>
              <a:t>dimensionality</a:t>
            </a:r>
            <a:r>
              <a:rPr lang="zh-CN" altLang="en-US" sz="3200" b="0" strike="noStrike" spc="-1" dirty="0">
                <a:solidFill>
                  <a:srgbClr val="000000"/>
                </a:solidFill>
                <a:latin typeface="Trebuchet MS"/>
              </a:rPr>
              <a:t>）</a:t>
            </a:r>
            <a:r>
              <a:rPr lang="en-US" sz="3200" b="0" strike="noStrike" spc="-1" dirty="0">
                <a:solidFill>
                  <a:srgbClr val="000000"/>
                </a:solidFill>
                <a:latin typeface="Trebuchet MS"/>
              </a:rPr>
              <a:t>; </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假设要针对一个立方体（</a:t>
            </a:r>
            <a:r>
              <a:rPr lang="en-US" altLang="zh-CN" sz="2800" b="0" strike="noStrike" spc="-1" dirty="0">
                <a:solidFill>
                  <a:srgbClr val="000000"/>
                </a:solidFill>
                <a:latin typeface="Trebuchet MS"/>
              </a:rPr>
              <a:t>cube</a:t>
            </a:r>
            <a:r>
              <a:rPr lang="zh-CN" altLang="en-US" sz="2800" b="0" strike="noStrike" spc="-1" dirty="0">
                <a:solidFill>
                  <a:srgbClr val="000000"/>
                </a:solidFill>
                <a:latin typeface="Trebuchet MS"/>
              </a:rPr>
              <a:t>）上面的</a:t>
            </a:r>
            <a:r>
              <a:rPr lang="zh-CN" altLang="en-US" sz="2800" spc="-1" dirty="0">
                <a:solidFill>
                  <a:srgbClr val="000000"/>
                </a:solidFill>
                <a:latin typeface="Trebuchet MS"/>
              </a:rPr>
              <a:t>所有点计算一个核函数（</a:t>
            </a:r>
            <a:r>
              <a:rPr lang="en-US" altLang="zh-CN" sz="2800" spc="-1" dirty="0">
                <a:solidFill>
                  <a:srgbClr val="000000"/>
                </a:solidFill>
                <a:latin typeface="Trebuchet MS"/>
              </a:rPr>
              <a:t>kernel</a:t>
            </a:r>
            <a:r>
              <a:rPr lang="zh-CN" altLang="en-US" sz="2800" spc="-1" dirty="0">
                <a:solidFill>
                  <a:srgbClr val="000000"/>
                </a:solidFill>
                <a:latin typeface="Trebuchet MS"/>
              </a:rPr>
              <a:t>）</a:t>
            </a:r>
            <a:endParaRPr lang="en-US" sz="28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运行这个核函数（</a:t>
            </a:r>
            <a:r>
              <a:rPr lang="en-US" altLang="zh-CN" sz="3200" spc="-1" dirty="0">
                <a:solidFill>
                  <a:srgbClr val="000000"/>
                </a:solidFill>
                <a:latin typeface="Trebuchet MS"/>
              </a:rPr>
              <a:t>kernel</a:t>
            </a:r>
            <a:r>
              <a:rPr lang="zh-CN" altLang="en-US" sz="3200" b="0" strike="noStrike" spc="-1" dirty="0">
                <a:solidFill>
                  <a:srgbClr val="000000"/>
                </a:solidFill>
                <a:latin typeface="Trebuchet MS"/>
              </a:rPr>
              <a:t>）的时候就要指定最高为三维（</a:t>
            </a:r>
            <a:r>
              <a:rPr lang="en-US" altLang="zh-CN" sz="3200" b="1" spc="-1" dirty="0">
                <a:solidFill>
                  <a:srgbClr val="C0504D"/>
                </a:solidFill>
                <a:latin typeface="Trebuchet MS"/>
              </a:rPr>
              <a:t>up to 3 dimensions</a:t>
            </a:r>
            <a:r>
              <a:rPr lang="zh-CN" altLang="en-US" sz="3200" b="0" strike="noStrike" spc="-1" dirty="0">
                <a:solidFill>
                  <a:srgbClr val="000000"/>
                </a:solidFill>
                <a:latin typeface="Trebuchet MS"/>
              </a:rPr>
              <a:t>）</a:t>
            </a:r>
            <a:endParaRPr lang="en-US" sz="32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还要</a:t>
            </a:r>
            <a:r>
              <a:rPr lang="zh-CN" altLang="en-US" sz="3200" b="1" spc="-1" dirty="0">
                <a:solidFill>
                  <a:srgbClr val="C0504D"/>
                </a:solidFill>
                <a:latin typeface="Trebuchet MS"/>
              </a:rPr>
              <a:t>指定每个维度上的问题规模 （</a:t>
            </a:r>
            <a:r>
              <a:rPr lang="en-US" altLang="zh-CN" sz="3200" b="1" spc="-1" dirty="0">
                <a:solidFill>
                  <a:srgbClr val="C0504D"/>
                </a:solidFill>
                <a:latin typeface="Trebuchet MS"/>
              </a:rPr>
              <a:t>specify the total problem size </a:t>
            </a:r>
            <a:r>
              <a:rPr lang="zh-CN" altLang="en-US" sz="3200" b="1" spc="-1" dirty="0">
                <a:solidFill>
                  <a:srgbClr val="C0504D"/>
                </a:solidFill>
                <a:latin typeface="Trebuchet MS"/>
              </a:rPr>
              <a:t>）</a:t>
            </a:r>
            <a:r>
              <a:rPr lang="en-US" sz="3200" b="0" strike="noStrike" spc="-1" dirty="0">
                <a:solidFill>
                  <a:srgbClr val="000000"/>
                </a:solidFill>
                <a:latin typeface="Trebuchet MS"/>
              </a:rPr>
              <a:t>– </a:t>
            </a:r>
            <a:r>
              <a:rPr lang="zh-CN" altLang="en-US" sz="3200" b="0" strike="noStrike" spc="-1" dirty="0">
                <a:solidFill>
                  <a:srgbClr val="000000"/>
                </a:solidFill>
                <a:latin typeface="Trebuchet MS"/>
              </a:rPr>
              <a:t>这叫做</a:t>
            </a:r>
            <a:r>
              <a:rPr lang="zh-CN" altLang="en-US" sz="3200" b="1" spc="-1" dirty="0">
                <a:solidFill>
                  <a:srgbClr val="C0504D"/>
                </a:solidFill>
                <a:latin typeface="Trebuchet MS"/>
              </a:rPr>
              <a:t>全局</a:t>
            </a:r>
            <a:r>
              <a:rPr lang="zh-CN" altLang="en-US" sz="3200" b="0" strike="noStrike" spc="-1" dirty="0">
                <a:solidFill>
                  <a:srgbClr val="000000"/>
                </a:solidFill>
                <a:latin typeface="Trebuchet MS"/>
              </a:rPr>
              <a:t>规模（</a:t>
            </a:r>
            <a:r>
              <a:rPr lang="en-US" altLang="zh-CN" sz="3200" b="1" spc="-1" dirty="0">
                <a:solidFill>
                  <a:srgbClr val="C0504D"/>
                </a:solidFill>
                <a:latin typeface="Trebuchet MS"/>
              </a:rPr>
              <a:t>global</a:t>
            </a:r>
            <a:r>
              <a:rPr lang="en-US" altLang="zh-CN" sz="3200" spc="-1" dirty="0">
                <a:solidFill>
                  <a:srgbClr val="C0504D"/>
                </a:solidFill>
                <a:latin typeface="Trebuchet MS"/>
              </a:rPr>
              <a:t> </a:t>
            </a:r>
            <a:r>
              <a:rPr lang="en-US" altLang="zh-CN" sz="3200" spc="-1" dirty="0">
                <a:solidFill>
                  <a:srgbClr val="000000"/>
                </a:solidFill>
                <a:latin typeface="Trebuchet MS"/>
              </a:rPr>
              <a:t>size</a:t>
            </a:r>
            <a:r>
              <a:rPr lang="zh-CN" altLang="en-US" sz="3200" b="0" strike="noStrike" spc="-1" dirty="0">
                <a:solidFill>
                  <a:srgbClr val="000000"/>
                </a:solidFill>
                <a:latin typeface="Trebuchet MS"/>
              </a:rPr>
              <a:t>）。</a:t>
            </a:r>
            <a:endParaRPr lang="en-US" sz="32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然后将迭代空间（</a:t>
            </a:r>
            <a:r>
              <a:rPr lang="en-US" altLang="zh-CN" sz="3200" spc="-1" dirty="0">
                <a:solidFill>
                  <a:srgbClr val="000000"/>
                </a:solidFill>
                <a:latin typeface="Trebuchet MS"/>
              </a:rPr>
              <a:t>iteration space</a:t>
            </a:r>
            <a:r>
              <a:rPr lang="zh-CN" altLang="en-US" sz="3200" b="0" strike="noStrike" spc="-1" dirty="0">
                <a:solidFill>
                  <a:srgbClr val="000000"/>
                </a:solidFill>
                <a:latin typeface="Trebuchet MS"/>
              </a:rPr>
              <a:t>）中的每个点关联到一个工作项（</a:t>
            </a:r>
            <a:r>
              <a:rPr lang="en-US" altLang="zh-CN" sz="3200" b="1" spc="-1" dirty="0">
                <a:solidFill>
                  <a:srgbClr val="C0504D"/>
                </a:solidFill>
                <a:latin typeface="Trebuchet MS"/>
              </a:rPr>
              <a:t>work-item</a:t>
            </a:r>
            <a:r>
              <a:rPr lang="zh-CN" altLang="en-US" sz="3200" b="0" strike="noStrike" spc="-1" dirty="0">
                <a:solidFill>
                  <a:srgbClr val="000000"/>
                </a:solidFill>
                <a:latin typeface="Trebuchet MS"/>
              </a:rPr>
              <a:t>）。</a:t>
            </a:r>
            <a:endParaRPr lang="en-US" sz="32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4" name="CustomShape 2"/>
          <p:cNvSpPr/>
          <p:nvPr/>
        </p:nvSpPr>
        <p:spPr>
          <a:xfrm>
            <a:off x="457200" y="1600200"/>
            <a:ext cx="8434440" cy="4852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marL="343080" indent="-342360">
              <a:spcBef>
                <a:spcPts val="641"/>
              </a:spcBef>
              <a:buClr>
                <a:srgbClr val="000000"/>
              </a:buClr>
              <a:buFont typeface="Arial"/>
              <a:buChar char="•"/>
            </a:pPr>
            <a:r>
              <a:rPr lang="zh-CN" altLang="en-US" sz="3200" b="0" strike="noStrike" spc="-1" dirty="0">
                <a:solidFill>
                  <a:srgbClr val="000000"/>
                </a:solidFill>
                <a:latin typeface="Trebuchet MS"/>
              </a:rPr>
              <a:t>工作项（</a:t>
            </a:r>
            <a:r>
              <a:rPr lang="en-US" altLang="zh-CN" sz="3200" spc="-1" dirty="0">
                <a:solidFill>
                  <a:srgbClr val="000000"/>
                </a:solidFill>
                <a:latin typeface="Trebuchet MS"/>
              </a:rPr>
              <a:t>work-items</a:t>
            </a:r>
            <a:r>
              <a:rPr lang="zh-CN" altLang="en-US" sz="3200" b="0" strike="noStrike" spc="-1" dirty="0">
                <a:solidFill>
                  <a:srgbClr val="000000"/>
                </a:solidFill>
                <a:latin typeface="Trebuchet MS"/>
              </a:rPr>
              <a:t>）</a:t>
            </a:r>
            <a:r>
              <a:rPr lang="en-US" sz="3200" b="0" strike="noStrike" spc="-1" dirty="0">
                <a:solidFill>
                  <a:srgbClr val="000000"/>
                </a:solidFill>
                <a:latin typeface="Trebuchet MS"/>
              </a:rPr>
              <a:t> </a:t>
            </a:r>
            <a:r>
              <a:rPr lang="zh-CN" altLang="en-US" sz="3200" b="0" strike="noStrike" spc="-1" dirty="0">
                <a:solidFill>
                  <a:srgbClr val="000000"/>
                </a:solidFill>
                <a:latin typeface="Trebuchet MS"/>
              </a:rPr>
              <a:t>划分组别就成了工作组（</a:t>
            </a:r>
            <a:r>
              <a:rPr lang="en-US" altLang="zh-CN" sz="3200" b="1" spc="-1" dirty="0">
                <a:solidFill>
                  <a:srgbClr val="C0504D"/>
                </a:solidFill>
                <a:latin typeface="Trebuchet MS"/>
              </a:rPr>
              <a:t>work-groups</a:t>
            </a:r>
            <a:r>
              <a:rPr lang="zh-CN" altLang="en-US" sz="3200" b="0" strike="noStrike" spc="-1" dirty="0">
                <a:solidFill>
                  <a:srgbClr val="000000"/>
                </a:solidFill>
                <a:latin typeface="Trebuchet MS"/>
              </a:rPr>
              <a:t>）</a:t>
            </a:r>
            <a:r>
              <a:rPr lang="en-US" sz="3200" b="0" strike="noStrike" spc="-1" dirty="0">
                <a:solidFill>
                  <a:srgbClr val="000000"/>
                </a:solidFill>
                <a:latin typeface="Trebuchet MS"/>
              </a:rPr>
              <a:t>; </a:t>
            </a:r>
            <a:r>
              <a:rPr lang="zh-CN" altLang="en-US" sz="3200" b="0" strike="noStrike" spc="-1" dirty="0">
                <a:solidFill>
                  <a:srgbClr val="000000"/>
                </a:solidFill>
                <a:latin typeface="Trebuchet MS"/>
              </a:rPr>
              <a:t>同一个工作组内的工作项可以共享本</a:t>
            </a:r>
            <a:r>
              <a:rPr lang="zh-CN" altLang="en-US" sz="3200" b="1" spc="-1" dirty="0">
                <a:solidFill>
                  <a:srgbClr val="C0504D"/>
                </a:solidFill>
                <a:latin typeface="Trebuchet MS"/>
              </a:rPr>
              <a:t>局部内存（</a:t>
            </a:r>
            <a:r>
              <a:rPr lang="en-US" altLang="zh-CN" sz="3200" b="1" spc="-1" dirty="0">
                <a:solidFill>
                  <a:srgbClr val="C0504D"/>
                </a:solidFill>
                <a:latin typeface="Trebuchet MS"/>
              </a:rPr>
              <a:t> local</a:t>
            </a:r>
            <a:r>
              <a:rPr lang="en-US" altLang="zh-CN" sz="3200" b="1" spc="-1" dirty="0">
                <a:solidFill>
                  <a:srgbClr val="000000"/>
                </a:solidFill>
                <a:latin typeface="Trebuchet MS"/>
              </a:rPr>
              <a:t> </a:t>
            </a:r>
            <a:r>
              <a:rPr lang="en-US" altLang="zh-CN" sz="3200" b="1" spc="-1" dirty="0">
                <a:solidFill>
                  <a:srgbClr val="C0504D"/>
                </a:solidFill>
                <a:latin typeface="Trebuchet MS"/>
              </a:rPr>
              <a:t>memory</a:t>
            </a:r>
            <a:r>
              <a:rPr lang="en-US" altLang="zh-CN" sz="3200" b="1" spc="-1" dirty="0">
                <a:solidFill>
                  <a:srgbClr val="000000"/>
                </a:solidFill>
                <a:latin typeface="Trebuchet MS"/>
              </a:rPr>
              <a:t> </a:t>
            </a:r>
            <a:r>
              <a:rPr lang="zh-CN" altLang="en-US" sz="3200" b="1" spc="-1" dirty="0">
                <a:solidFill>
                  <a:srgbClr val="C0504D"/>
                </a:solidFill>
                <a:latin typeface="Trebuchet MS"/>
              </a:rPr>
              <a:t>）</a:t>
            </a:r>
            <a:r>
              <a:rPr lang="zh-CN" altLang="en-US" sz="3200" b="0" strike="noStrike" spc="-1" dirty="0">
                <a:solidFill>
                  <a:srgbClr val="000000"/>
                </a:solidFill>
                <a:latin typeface="Trebuchet MS"/>
              </a:rPr>
              <a:t>并且可以</a:t>
            </a:r>
            <a:r>
              <a:rPr lang="zh-CN" altLang="en-US" sz="3200" b="1" spc="-1" dirty="0">
                <a:solidFill>
                  <a:srgbClr val="F79646"/>
                </a:solidFill>
                <a:latin typeface="Trebuchet MS"/>
              </a:rPr>
              <a:t>同步（</a:t>
            </a:r>
            <a:r>
              <a:rPr lang="en-US" altLang="zh-CN" sz="3200" b="1" spc="-1" dirty="0">
                <a:solidFill>
                  <a:srgbClr val="F79646"/>
                </a:solidFill>
                <a:latin typeface="Trebuchet MS"/>
              </a:rPr>
              <a:t>synchronize</a:t>
            </a:r>
            <a:r>
              <a:rPr lang="zh-CN" altLang="en-US" sz="3200" b="1" spc="-1" dirty="0">
                <a:solidFill>
                  <a:srgbClr val="F79646"/>
                </a:solidFill>
                <a:latin typeface="Trebuchet MS"/>
              </a:rPr>
              <a:t>）</a:t>
            </a:r>
            <a:endParaRPr lang="en-US" altLang="zh-CN" sz="3200" b="1" spc="-1" dirty="0">
              <a:solidFill>
                <a:srgbClr val="F79646"/>
              </a:solidFill>
              <a:latin typeface="Trebuchet MS"/>
            </a:endParaRPr>
          </a:p>
          <a:p>
            <a:pPr marL="343080" indent="-342360">
              <a:spcBef>
                <a:spcPts val="641"/>
              </a:spcBef>
              <a:buClr>
                <a:srgbClr val="000000"/>
              </a:buClr>
              <a:buFont typeface="Arial"/>
              <a:buChar char="•"/>
            </a:pPr>
            <a:r>
              <a:rPr lang="zh-CN" altLang="en-US" sz="3200" b="0" strike="noStrike" spc="-1" dirty="0">
                <a:solidFill>
                  <a:srgbClr val="000000"/>
                </a:solidFill>
                <a:latin typeface="Trebuchet MS"/>
              </a:rPr>
              <a:t>可以指定一个工作组中的工作项的个数这个个数也叫做</a:t>
            </a:r>
            <a:r>
              <a:rPr lang="zh-CN" altLang="en-US" sz="3200" b="1" spc="-1" dirty="0">
                <a:solidFill>
                  <a:srgbClr val="C0504D"/>
                </a:solidFill>
                <a:latin typeface="Trebuchet MS"/>
              </a:rPr>
              <a:t>局部</a:t>
            </a:r>
            <a:r>
              <a:rPr lang="zh-CN" altLang="en-US" sz="3200" b="0" strike="noStrike" spc="-1" dirty="0">
                <a:solidFill>
                  <a:srgbClr val="000000"/>
                </a:solidFill>
                <a:latin typeface="Trebuchet MS"/>
              </a:rPr>
              <a:t>规模或者工作组规模（</a:t>
            </a:r>
            <a:r>
              <a:rPr lang="en-US" altLang="zh-CN" sz="3200" b="1" spc="-1" dirty="0">
                <a:solidFill>
                  <a:srgbClr val="C0504D"/>
                </a:solidFill>
                <a:latin typeface="Trebuchet MS"/>
              </a:rPr>
              <a:t>local</a:t>
            </a:r>
            <a:r>
              <a:rPr lang="en-US" altLang="zh-CN" sz="3200" spc="-1" dirty="0">
                <a:solidFill>
                  <a:srgbClr val="C0504D"/>
                </a:solidFill>
                <a:latin typeface="Trebuchet MS"/>
              </a:rPr>
              <a:t> </a:t>
            </a:r>
            <a:r>
              <a:rPr lang="en-US" altLang="zh-CN" sz="3200" spc="-1" dirty="0">
                <a:solidFill>
                  <a:srgbClr val="000000"/>
                </a:solidFill>
                <a:latin typeface="Trebuchet MS"/>
              </a:rPr>
              <a:t>(work-group) size</a:t>
            </a:r>
            <a:r>
              <a:rPr lang="zh-CN" altLang="en-US" sz="3200" b="0" strike="noStrike" spc="-1" dirty="0">
                <a:solidFill>
                  <a:srgbClr val="000000"/>
                </a:solidFill>
                <a:latin typeface="Trebuchet MS"/>
              </a:rPr>
              <a:t>）。</a:t>
            </a:r>
            <a:endParaRPr lang="en-US" altLang="zh-CN" sz="3200" b="0" strike="noStrike" spc="-1" dirty="0">
              <a:solidFill>
                <a:srgbClr val="000000"/>
              </a:solidFill>
              <a:latin typeface="Trebuchet MS"/>
            </a:endParaRPr>
          </a:p>
          <a:p>
            <a:pPr marL="343080" indent="-342360">
              <a:spcBef>
                <a:spcPts val="641"/>
              </a:spcBef>
              <a:buClr>
                <a:srgbClr val="000000"/>
              </a:buClr>
              <a:buFont typeface="Arial"/>
              <a:buChar char="•"/>
            </a:pPr>
            <a:r>
              <a:rPr lang="zh-CN" altLang="en-US" sz="3200" b="0" strike="noStrike" spc="-1" dirty="0">
                <a:solidFill>
                  <a:srgbClr val="000000"/>
                </a:solidFill>
                <a:latin typeface="Trebuchet MS"/>
              </a:rPr>
              <a:t>或者 </a:t>
            </a:r>
            <a:r>
              <a:rPr lang="en-US" sz="3200" b="0" strike="noStrike" spc="-1" dirty="0">
                <a:solidFill>
                  <a:srgbClr val="000000"/>
                </a:solidFill>
                <a:latin typeface="Trebuchet MS"/>
              </a:rPr>
              <a:t>OpenCL </a:t>
            </a:r>
            <a:r>
              <a:rPr lang="zh-CN" altLang="en-US" sz="3200" b="0" strike="noStrike" spc="-1" dirty="0">
                <a:solidFill>
                  <a:srgbClr val="000000"/>
                </a:solidFill>
                <a:latin typeface="Trebuchet MS"/>
              </a:rPr>
              <a:t>运行环境（</a:t>
            </a:r>
            <a:r>
              <a:rPr lang="en-US" altLang="zh-CN" sz="3200" spc="-1" dirty="0">
                <a:solidFill>
                  <a:srgbClr val="000000"/>
                </a:solidFill>
                <a:latin typeface="Trebuchet MS"/>
              </a:rPr>
              <a:t> run-time </a:t>
            </a:r>
            <a:r>
              <a:rPr lang="zh-CN" altLang="en-US" sz="3200" b="0" strike="noStrike" spc="-1" dirty="0">
                <a:solidFill>
                  <a:srgbClr val="000000"/>
                </a:solidFill>
                <a:latin typeface="Trebuchet MS"/>
              </a:rPr>
              <a:t>）也可以为替你来设置一个工作组规模，不过通常都不是最优设置。</a:t>
            </a:r>
            <a:endParaRPr lang="en-US" sz="3200" b="0" strike="noStrike" spc="-1" dirty="0">
              <a:latin typeface="Arial"/>
            </a:endParaRPr>
          </a:p>
        </p:txBody>
      </p:sp>
      <p:sp>
        <p:nvSpPr>
          <p:cNvPr id="4" name="CustomShape 1">
            <a:extLst>
              <a:ext uri="{FF2B5EF4-FFF2-40B4-BE49-F238E27FC236}">
                <a16:creationId xmlns:a16="http://schemas.microsoft.com/office/drawing/2014/main" id="{11313549-4470-483E-921D-5E9272A189FB}"/>
              </a:ext>
            </a:extLst>
          </p:cNvPr>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85000" lnSpcReduction="10000"/>
          </a:bodyPr>
          <a:lstStyle/>
          <a:p>
            <a:pPr algn="ctr">
              <a:lnSpc>
                <a:spcPct val="100000"/>
              </a:lnSpc>
            </a:pPr>
            <a:r>
              <a:rPr lang="en-US" sz="4400" b="0" strike="noStrike" spc="-1" dirty="0">
                <a:solidFill>
                  <a:srgbClr val="000000"/>
                </a:solidFill>
                <a:latin typeface="Trebuchet MS"/>
              </a:rPr>
              <a:t>OpenCL </a:t>
            </a:r>
            <a:r>
              <a:rPr lang="zh-CN" altLang="en-US" sz="4400" b="0" strike="noStrike" spc="-1" dirty="0">
                <a:solidFill>
                  <a:srgbClr val="000000"/>
                </a:solidFill>
                <a:latin typeface="Trebuchet MS"/>
              </a:rPr>
              <a:t>的 </a:t>
            </a:r>
            <a:r>
              <a:rPr lang="en-US" altLang="zh-CN" sz="4400" b="0" strike="noStrike" spc="-1" dirty="0">
                <a:solidFill>
                  <a:srgbClr val="000000"/>
                </a:solidFill>
                <a:latin typeface="Trebuchet MS"/>
              </a:rPr>
              <a:t>N </a:t>
            </a:r>
            <a:r>
              <a:rPr lang="zh-CN" altLang="en-US" sz="4400" b="0" strike="noStrike" spc="-1" dirty="0">
                <a:solidFill>
                  <a:srgbClr val="000000"/>
                </a:solidFill>
                <a:latin typeface="Trebuchet MS"/>
              </a:rPr>
              <a:t>维度范围（</a:t>
            </a:r>
            <a:r>
              <a:rPr lang="en-US" sz="4400" b="0" strike="noStrike" spc="-1" dirty="0">
                <a:solidFill>
                  <a:srgbClr val="000000"/>
                </a:solidFill>
                <a:latin typeface="Trebuchet MS"/>
              </a:rPr>
              <a:t>N Dimensional Range</a:t>
            </a:r>
            <a:r>
              <a:rPr lang="zh-CN" altLang="en-US" sz="4400" b="0" strike="noStrike" spc="-1" dirty="0">
                <a:solidFill>
                  <a:srgbClr val="000000"/>
                </a:solidFill>
                <a:latin typeface="Trebuchet MS"/>
              </a:rPr>
              <a:t>，缩写为 </a:t>
            </a:r>
            <a:r>
              <a:rPr lang="en-US" sz="4400" b="0" strike="noStrike" spc="-1" dirty="0" err="1">
                <a:solidFill>
                  <a:srgbClr val="000000"/>
                </a:solidFill>
                <a:latin typeface="Trebuchet MS"/>
              </a:rPr>
              <a:t>NDRange</a:t>
            </a:r>
            <a:r>
              <a:rPr lang="en-US" sz="4400" b="0" strike="noStrike" spc="-1" dirty="0">
                <a:solidFill>
                  <a:srgbClr val="000000"/>
                </a:solidFill>
                <a:latin typeface="Trebuchet MS"/>
              </a:rPr>
              <a:t>)</a:t>
            </a:r>
            <a:endParaRPr lang="en-US" sz="44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5" name="CustomShape 1"/>
          <p:cNvSpPr/>
          <p:nvPr/>
        </p:nvSpPr>
        <p:spPr>
          <a:xfrm>
            <a:off x="457200" y="-540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dirty="0">
                <a:solidFill>
                  <a:srgbClr val="000000"/>
                </a:solidFill>
                <a:latin typeface="Trebuchet MS"/>
              </a:rPr>
              <a:t>OpenCL </a:t>
            </a:r>
            <a:r>
              <a:rPr lang="zh-CN" altLang="en-US" sz="4400" b="0" strike="noStrike" spc="-1" dirty="0">
                <a:solidFill>
                  <a:srgbClr val="000000"/>
                </a:solidFill>
                <a:latin typeface="Trebuchet MS"/>
              </a:rPr>
              <a:t>内存模型（</a:t>
            </a:r>
            <a:r>
              <a:rPr lang="en-US" altLang="zh-CN" sz="4400" spc="-1" dirty="0">
                <a:solidFill>
                  <a:srgbClr val="000000"/>
                </a:solidFill>
                <a:latin typeface="Trebuchet MS"/>
              </a:rPr>
              <a:t> Memory model </a:t>
            </a:r>
            <a:r>
              <a:rPr lang="zh-CN" altLang="en-US" sz="4400" b="0" strike="noStrike" spc="-1" dirty="0">
                <a:solidFill>
                  <a:srgbClr val="000000"/>
                </a:solidFill>
                <a:latin typeface="Trebuchet MS"/>
              </a:rPr>
              <a:t>）</a:t>
            </a:r>
            <a:endParaRPr lang="en-US" sz="4400" b="0" strike="noStrike" spc="-1" dirty="0">
              <a:latin typeface="Arial"/>
            </a:endParaRPr>
          </a:p>
        </p:txBody>
      </p:sp>
      <p:sp>
        <p:nvSpPr>
          <p:cNvPr id="1006" name="CustomShape 2"/>
          <p:cNvSpPr/>
          <p:nvPr/>
        </p:nvSpPr>
        <p:spPr>
          <a:xfrm>
            <a:off x="107640" y="1052640"/>
            <a:ext cx="3887640" cy="4463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a:bodyPr>
          <a:lstStyle/>
          <a:p>
            <a:pPr marL="343080" indent="-342360">
              <a:lnSpc>
                <a:spcPct val="100000"/>
              </a:lnSpc>
              <a:spcBef>
                <a:spcPts val="561"/>
              </a:spcBef>
              <a:buClr>
                <a:srgbClr val="4F81BD"/>
              </a:buClr>
              <a:buFont typeface="Arial"/>
              <a:buChar char="•"/>
            </a:pPr>
            <a:r>
              <a:rPr lang="zh-CN" altLang="en-US" sz="2400" b="1" i="1" strike="noStrike" spc="-1" dirty="0">
                <a:solidFill>
                  <a:srgbClr val="4F81BD"/>
                </a:solidFill>
                <a:latin typeface="Trebuchet MS"/>
              </a:rPr>
              <a:t>私有内存 </a:t>
            </a:r>
            <a:r>
              <a:rPr lang="en-US" sz="2400" b="1" i="1" strike="noStrike" spc="-1" dirty="0">
                <a:solidFill>
                  <a:srgbClr val="4F81BD"/>
                </a:solidFill>
                <a:latin typeface="Trebuchet MS"/>
              </a:rPr>
              <a:t>Private Memory</a:t>
            </a:r>
            <a:endParaRPr lang="en-US" sz="2400" b="0" strike="noStrike" spc="-1" dirty="0">
              <a:latin typeface="Arial"/>
            </a:endParaRPr>
          </a:p>
          <a:p>
            <a:pPr marL="743040" lvl="1" indent="-285120">
              <a:lnSpc>
                <a:spcPct val="100000"/>
              </a:lnSpc>
              <a:spcBef>
                <a:spcPts val="479"/>
              </a:spcBef>
              <a:buClr>
                <a:srgbClr val="000000"/>
              </a:buClr>
              <a:buFont typeface="Arial"/>
              <a:buChar char="–"/>
            </a:pPr>
            <a:r>
              <a:rPr lang="zh-CN" altLang="en-US" sz="2400" spc="-1" dirty="0">
                <a:solidFill>
                  <a:srgbClr val="000000"/>
                </a:solidFill>
                <a:latin typeface="Trebuchet MS"/>
              </a:rPr>
              <a:t>每个工作项</a:t>
            </a:r>
            <a:r>
              <a:rPr lang="en-US" sz="2400" b="0" strike="noStrike" spc="-1" dirty="0">
                <a:solidFill>
                  <a:srgbClr val="000000"/>
                </a:solidFill>
                <a:latin typeface="Trebuchet MS"/>
              </a:rPr>
              <a:t> work-item</a:t>
            </a:r>
            <a:endParaRPr lang="en-US" sz="2400" b="0" strike="noStrike" spc="-1" dirty="0">
              <a:latin typeface="Arial"/>
            </a:endParaRPr>
          </a:p>
          <a:p>
            <a:pPr marL="343080" indent="-342360">
              <a:lnSpc>
                <a:spcPct val="100000"/>
              </a:lnSpc>
              <a:spcBef>
                <a:spcPts val="561"/>
              </a:spcBef>
              <a:buClr>
                <a:srgbClr val="9BBB59"/>
              </a:buClr>
              <a:buFont typeface="Arial"/>
              <a:buChar char="•"/>
            </a:pPr>
            <a:r>
              <a:rPr lang="zh-CN" altLang="en-US" sz="2400" b="1" i="1" spc="-1" dirty="0">
                <a:solidFill>
                  <a:srgbClr val="9BBB59"/>
                </a:solidFill>
                <a:latin typeface="Trebuchet MS"/>
              </a:rPr>
              <a:t>局部内存 </a:t>
            </a:r>
            <a:r>
              <a:rPr lang="en-US" sz="2400" b="1" i="1" strike="noStrike" spc="-1" dirty="0">
                <a:solidFill>
                  <a:srgbClr val="9BBB59"/>
                </a:solidFill>
                <a:latin typeface="Trebuchet MS"/>
              </a:rPr>
              <a:t>Local Memory</a:t>
            </a:r>
            <a:endParaRPr lang="en-US" sz="2400" b="0" strike="noStrike" spc="-1" dirty="0">
              <a:latin typeface="Arial"/>
            </a:endParaRPr>
          </a:p>
          <a:p>
            <a:pPr marL="743040" lvl="1" indent="-28512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工作组 </a:t>
            </a:r>
            <a:r>
              <a:rPr lang="en-US" sz="2400" b="0" strike="noStrike" spc="-1" dirty="0">
                <a:solidFill>
                  <a:srgbClr val="000000"/>
                </a:solidFill>
                <a:latin typeface="Trebuchet MS"/>
              </a:rPr>
              <a:t>work-group </a:t>
            </a:r>
            <a:r>
              <a:rPr lang="zh-CN" altLang="en-US" sz="2400" b="0" strike="noStrike" spc="-1" dirty="0">
                <a:solidFill>
                  <a:srgbClr val="000000"/>
                </a:solidFill>
                <a:latin typeface="Trebuchet MS"/>
              </a:rPr>
              <a:t>内分享</a:t>
            </a:r>
            <a:endParaRPr lang="en-US" sz="2400" b="0" strike="noStrike" spc="-1" dirty="0">
              <a:latin typeface="Arial"/>
            </a:endParaRPr>
          </a:p>
          <a:p>
            <a:pPr marL="343080" indent="-342360">
              <a:lnSpc>
                <a:spcPct val="100000"/>
              </a:lnSpc>
              <a:spcBef>
                <a:spcPts val="561"/>
              </a:spcBef>
              <a:buClr>
                <a:srgbClr val="F79646"/>
              </a:buClr>
              <a:buFont typeface="Arial"/>
              <a:buChar char="•"/>
            </a:pPr>
            <a:r>
              <a:rPr lang="zh-CN" altLang="en-US" sz="2400" b="1" i="1" strike="noStrike" spc="-1" dirty="0">
                <a:solidFill>
                  <a:srgbClr val="F79646"/>
                </a:solidFill>
                <a:latin typeface="Trebuchet MS"/>
              </a:rPr>
              <a:t>全局内存</a:t>
            </a:r>
            <a:r>
              <a:rPr lang="en-US" altLang="zh-CN" sz="2400" b="1" i="1" strike="noStrike" spc="-1" dirty="0">
                <a:solidFill>
                  <a:srgbClr val="F79646"/>
                </a:solidFill>
                <a:latin typeface="Trebuchet MS"/>
              </a:rPr>
              <a:t>/</a:t>
            </a:r>
            <a:r>
              <a:rPr lang="zh-CN" altLang="en-US" sz="2400" b="1" i="1" spc="-1" dirty="0">
                <a:solidFill>
                  <a:srgbClr val="F79646"/>
                </a:solidFill>
                <a:latin typeface="Trebuchet MS"/>
              </a:rPr>
              <a:t>恒定内存</a:t>
            </a:r>
            <a:r>
              <a:rPr lang="en-US" sz="2400" b="1" i="1" strike="noStrike" spc="-1" dirty="0">
                <a:solidFill>
                  <a:srgbClr val="F79646"/>
                </a:solidFill>
                <a:latin typeface="Trebuchet MS"/>
              </a:rPr>
              <a:t>Global Memory /Constant Memory</a:t>
            </a:r>
            <a:endParaRPr lang="en-US" sz="2400" b="0" strike="noStrike" spc="-1" dirty="0">
              <a:latin typeface="Arial"/>
            </a:endParaRPr>
          </a:p>
          <a:p>
            <a:pPr marL="743040" lvl="1" indent="-28512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对所有工作组都可见</a:t>
            </a:r>
            <a:endParaRPr lang="en-US" sz="2400" b="0" strike="noStrike" spc="-1" dirty="0">
              <a:latin typeface="Arial"/>
            </a:endParaRPr>
          </a:p>
          <a:p>
            <a:pPr marL="343080" indent="-342360">
              <a:lnSpc>
                <a:spcPct val="100000"/>
              </a:lnSpc>
              <a:spcBef>
                <a:spcPts val="561"/>
              </a:spcBef>
              <a:buClr>
                <a:srgbClr val="C0504D"/>
              </a:buClr>
              <a:buFont typeface="Arial"/>
              <a:buChar char="•"/>
            </a:pPr>
            <a:r>
              <a:rPr lang="zh-CN" altLang="en-US" sz="2200" b="1" i="1" strike="noStrike" spc="-1" dirty="0">
                <a:solidFill>
                  <a:srgbClr val="C0504D"/>
                </a:solidFill>
                <a:latin typeface="Trebuchet MS"/>
              </a:rPr>
              <a:t>宿主内存 </a:t>
            </a:r>
            <a:r>
              <a:rPr lang="en-US" sz="2200" b="1" i="1" strike="noStrike" spc="-1" dirty="0">
                <a:solidFill>
                  <a:srgbClr val="C0504D"/>
                </a:solidFill>
                <a:latin typeface="Trebuchet MS"/>
              </a:rPr>
              <a:t>Host memory</a:t>
            </a:r>
            <a:endParaRPr lang="en-US" sz="2200" b="0" strike="noStrike" spc="-1" dirty="0">
              <a:latin typeface="Arial"/>
            </a:endParaRPr>
          </a:p>
          <a:p>
            <a:pPr marL="743040" lvl="1" indent="-28512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在 </a:t>
            </a:r>
            <a:r>
              <a:rPr lang="en-US" sz="2400" b="0" strike="noStrike" spc="-1" dirty="0">
                <a:solidFill>
                  <a:srgbClr val="000000"/>
                </a:solidFill>
                <a:latin typeface="Trebuchet MS"/>
              </a:rPr>
              <a:t>CPU </a:t>
            </a:r>
            <a:r>
              <a:rPr lang="zh-CN" altLang="en-US" sz="2400" b="0" strike="noStrike" spc="-1" dirty="0">
                <a:solidFill>
                  <a:srgbClr val="000000"/>
                </a:solidFill>
                <a:latin typeface="Trebuchet MS"/>
              </a:rPr>
              <a:t>上</a:t>
            </a:r>
            <a:endParaRPr lang="en-US" sz="2400" b="0" strike="noStrike" spc="-1" dirty="0">
              <a:latin typeface="Arial"/>
            </a:endParaRPr>
          </a:p>
        </p:txBody>
      </p:sp>
      <p:pic>
        <p:nvPicPr>
          <p:cNvPr id="1007" name="Content Placeholder 6"/>
          <p:cNvPicPr/>
          <p:nvPr/>
        </p:nvPicPr>
        <p:blipFill>
          <a:blip r:embed="rId2">
            <a:extLst>
              <a:ext uri="{28A0092B-C50C-407E-A947-70E740481C1C}">
                <a14:useLocalDpi xmlns:a14="http://schemas.microsoft.com/office/drawing/2010/main" val="0"/>
              </a:ext>
            </a:extLst>
          </a:blip>
          <a:srcRect/>
          <a:stretch/>
        </p:blipFill>
        <p:spPr>
          <a:xfrm>
            <a:off x="3895046" y="1265771"/>
            <a:ext cx="5141314" cy="3858571"/>
          </a:xfrm>
          <a:prstGeom prst="rect">
            <a:avLst/>
          </a:prstGeom>
          <a:ln>
            <a:noFill/>
          </a:ln>
        </p:spPr>
      </p:pic>
      <p:sp>
        <p:nvSpPr>
          <p:cNvPr id="1008" name="CustomShape 3"/>
          <p:cNvSpPr/>
          <p:nvPr/>
        </p:nvSpPr>
        <p:spPr>
          <a:xfrm>
            <a:off x="1403640" y="5428440"/>
            <a:ext cx="6840000" cy="1795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z="2800" b="0" strike="noStrike" spc="-1" dirty="0">
                <a:solidFill>
                  <a:srgbClr val="000000"/>
                </a:solidFill>
                <a:latin typeface="Trebuchet MS"/>
                <a:ea typeface="DejaVu Sans"/>
              </a:rPr>
              <a:t>内存管理是</a:t>
            </a:r>
            <a:r>
              <a:rPr lang="en-US" sz="2800" b="0" strike="noStrike" spc="-1" dirty="0">
                <a:solidFill>
                  <a:srgbClr val="000000"/>
                </a:solidFill>
                <a:latin typeface="Trebuchet MS"/>
                <a:ea typeface="DejaVu Sans"/>
              </a:rPr>
              <a:t> </a:t>
            </a:r>
            <a:r>
              <a:rPr lang="zh-CN" altLang="en-US" sz="2800" b="1" u="sng" spc="-1" dirty="0">
                <a:solidFill>
                  <a:srgbClr val="C0504D"/>
                </a:solidFill>
                <a:latin typeface="Trebuchet MS"/>
              </a:rPr>
              <a:t>明确的（</a:t>
            </a:r>
            <a:r>
              <a:rPr lang="en-US" altLang="zh-CN" sz="2800" b="1" u="sng" spc="-1" dirty="0">
                <a:solidFill>
                  <a:srgbClr val="C0504D"/>
                </a:solidFill>
                <a:latin typeface="Trebuchet MS"/>
              </a:rPr>
              <a:t> explicit </a:t>
            </a:r>
            <a:r>
              <a:rPr lang="zh-CN" altLang="en-US" sz="2800" b="1" u="sng" spc="-1" dirty="0">
                <a:solidFill>
                  <a:srgbClr val="C0504D"/>
                </a:solidFill>
                <a:latin typeface="Trebuchet MS"/>
              </a:rPr>
              <a:t>）</a:t>
            </a:r>
            <a:r>
              <a:rPr lang="en-US" sz="2800" b="0" strike="noStrike" spc="-1" dirty="0">
                <a:solidFill>
                  <a:srgbClr val="000000"/>
                </a:solidFill>
                <a:latin typeface="Trebuchet MS"/>
                <a:ea typeface="DejaVu Sans"/>
              </a:rPr>
              <a:t>: </a:t>
            </a:r>
            <a:br>
              <a:rPr dirty="0"/>
            </a:br>
            <a:r>
              <a:rPr lang="zh-CN" altLang="en-US" sz="2800" b="0" strike="noStrike" spc="-1" dirty="0">
                <a:solidFill>
                  <a:srgbClr val="000000"/>
                </a:solidFill>
                <a:latin typeface="Trebuchet MS"/>
                <a:ea typeface="DejaVu Sans"/>
              </a:rPr>
              <a:t>你要负责把数据在 宿主 </a:t>
            </a:r>
            <a:r>
              <a:rPr lang="en-US" sz="2800" b="0" strike="noStrike" spc="-1" dirty="0">
                <a:solidFill>
                  <a:srgbClr val="000000"/>
                </a:solidFill>
                <a:latin typeface="Trebuchet MS"/>
                <a:ea typeface="DejaVu Sans"/>
              </a:rPr>
              <a:t>host → </a:t>
            </a:r>
            <a:r>
              <a:rPr lang="zh-CN" altLang="en-US" sz="2800" b="0" strike="noStrike" spc="-1" dirty="0">
                <a:solidFill>
                  <a:srgbClr val="000000"/>
                </a:solidFill>
                <a:latin typeface="Trebuchet MS"/>
                <a:ea typeface="DejaVu Sans"/>
              </a:rPr>
              <a:t>全局 </a:t>
            </a:r>
            <a:r>
              <a:rPr lang="en-US" sz="2800" b="0" strike="noStrike" spc="-1" dirty="0">
                <a:solidFill>
                  <a:srgbClr val="000000"/>
                </a:solidFill>
                <a:latin typeface="Trebuchet MS"/>
                <a:ea typeface="DejaVu Sans"/>
              </a:rPr>
              <a:t>global → </a:t>
            </a:r>
            <a:r>
              <a:rPr lang="zh-CN" altLang="en-US" sz="2800" b="0" strike="noStrike" spc="-1" dirty="0">
                <a:solidFill>
                  <a:srgbClr val="000000"/>
                </a:solidFill>
                <a:latin typeface="Trebuchet MS"/>
                <a:ea typeface="DejaVu Sans"/>
              </a:rPr>
              <a:t>局部</a:t>
            </a:r>
            <a:r>
              <a:rPr lang="en-US" sz="2800" b="0" strike="noStrike" spc="-1" dirty="0">
                <a:solidFill>
                  <a:srgbClr val="000000"/>
                </a:solidFill>
                <a:latin typeface="Trebuchet MS"/>
                <a:ea typeface="DejaVu Sans"/>
              </a:rPr>
              <a:t> local </a:t>
            </a:r>
            <a:r>
              <a:rPr lang="zh-CN" altLang="en-US" sz="2800" b="0" strike="noStrike" spc="-1" dirty="0">
                <a:solidFill>
                  <a:srgbClr val="000000"/>
                </a:solidFill>
                <a:latin typeface="Trebuchet MS"/>
                <a:ea typeface="DejaVu Sans"/>
              </a:rPr>
              <a:t>之间</a:t>
            </a:r>
            <a:r>
              <a:rPr lang="zh-CN" altLang="en-US" sz="2800" spc="-1" dirty="0">
                <a:solidFill>
                  <a:srgbClr val="000000"/>
                </a:solidFill>
                <a:latin typeface="Trebuchet MS"/>
              </a:rPr>
              <a:t>来回移动</a:t>
            </a:r>
            <a:endParaRPr lang="en-US" sz="2800" spc="-1" dirty="0">
              <a:solidFill>
                <a:srgbClr val="000000"/>
              </a:solidFill>
              <a:latin typeface="Trebuchet MS"/>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9" name="CustomShape 1"/>
          <p:cNvSpPr/>
          <p:nvPr/>
        </p:nvSpPr>
        <p:spPr>
          <a:xfrm>
            <a:off x="457200" y="-18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4400" b="0" strike="noStrike" spc="-1" dirty="0">
                <a:solidFill>
                  <a:srgbClr val="000000"/>
                </a:solidFill>
                <a:latin typeface="Trebuchet MS"/>
              </a:rPr>
              <a:t>上下文（</a:t>
            </a:r>
            <a:r>
              <a:rPr lang="en-US" altLang="zh-CN" sz="4400" spc="-1" dirty="0">
                <a:solidFill>
                  <a:srgbClr val="000000"/>
                </a:solidFill>
                <a:latin typeface="Trebuchet MS"/>
              </a:rPr>
              <a:t> Context </a:t>
            </a:r>
            <a:r>
              <a:rPr lang="zh-CN" altLang="en-US" sz="4400" b="0" strike="noStrike" spc="-1" dirty="0">
                <a:solidFill>
                  <a:srgbClr val="000000"/>
                </a:solidFill>
                <a:latin typeface="Trebuchet MS"/>
              </a:rPr>
              <a:t>）和命令队列（</a:t>
            </a:r>
            <a:r>
              <a:rPr lang="en-US" altLang="zh-CN" sz="4400" spc="-1" dirty="0">
                <a:solidFill>
                  <a:srgbClr val="000000"/>
                </a:solidFill>
                <a:latin typeface="Trebuchet MS"/>
              </a:rPr>
              <a:t> Command-Queues </a:t>
            </a:r>
            <a:r>
              <a:rPr lang="zh-CN" altLang="en-US" sz="4400" b="0" strike="noStrike" spc="-1" dirty="0">
                <a:solidFill>
                  <a:srgbClr val="000000"/>
                </a:solidFill>
                <a:latin typeface="Trebuchet MS"/>
              </a:rPr>
              <a:t>）</a:t>
            </a:r>
            <a:endParaRPr lang="en-US" sz="4400" b="0" strike="noStrike" spc="-1" dirty="0">
              <a:latin typeface="Arial"/>
            </a:endParaRPr>
          </a:p>
        </p:txBody>
      </p:sp>
      <p:sp>
        <p:nvSpPr>
          <p:cNvPr id="1010" name="CustomShape 2"/>
          <p:cNvSpPr/>
          <p:nvPr/>
        </p:nvSpPr>
        <p:spPr>
          <a:xfrm>
            <a:off x="179640" y="1207440"/>
            <a:ext cx="5328000" cy="5533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00000"/>
              </a:lnSpc>
              <a:spcBef>
                <a:spcPts val="561"/>
              </a:spcBef>
              <a:buClr>
                <a:srgbClr val="C0504D"/>
              </a:buClr>
              <a:buFont typeface="Arial"/>
              <a:buChar char="•"/>
            </a:pPr>
            <a:r>
              <a:rPr lang="zh-CN" altLang="en-US" sz="2800" b="1" i="1" strike="noStrike" spc="-1" dirty="0">
                <a:solidFill>
                  <a:srgbClr val="C0504D"/>
                </a:solidFill>
                <a:latin typeface="Trebuchet MS"/>
              </a:rPr>
              <a:t>上下文 （</a:t>
            </a:r>
            <a:r>
              <a:rPr lang="en-US" altLang="zh-CN" sz="2800" b="1" i="1" spc="-1" dirty="0">
                <a:solidFill>
                  <a:srgbClr val="C0504D"/>
                </a:solidFill>
                <a:latin typeface="Trebuchet MS"/>
              </a:rPr>
              <a:t> Context </a:t>
            </a:r>
            <a:r>
              <a:rPr lang="zh-CN" altLang="en-US" sz="2800" b="1" i="1" strike="noStrike" spc="-1" dirty="0">
                <a:solidFill>
                  <a:srgbClr val="C0504D"/>
                </a:solidFill>
                <a:latin typeface="Trebuchet MS"/>
              </a:rPr>
              <a:t>）</a:t>
            </a:r>
            <a:r>
              <a:rPr lang="en-US" sz="2800" b="0" strike="noStrike" spc="-1" dirty="0">
                <a:solidFill>
                  <a:srgbClr val="C0504D"/>
                </a:solidFill>
                <a:latin typeface="Trebuchet MS"/>
              </a:rPr>
              <a:t>: </a:t>
            </a:r>
            <a:endParaRPr lang="en-US" sz="2800" b="0" strike="noStrike" spc="-1" dirty="0">
              <a:latin typeface="Arial"/>
            </a:endParaRPr>
          </a:p>
          <a:p>
            <a:pPr marL="743040" lvl="1" indent="-28512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核函数运行的环境，也是同步和内存管理的定义域。</a:t>
            </a:r>
            <a:r>
              <a:rPr lang="en-US" sz="2400" b="0" strike="noStrike" spc="-1" dirty="0">
                <a:solidFill>
                  <a:srgbClr val="000000"/>
                </a:solidFill>
                <a:latin typeface="Trebuchet MS"/>
              </a:rPr>
              <a:t> </a:t>
            </a:r>
            <a:endParaRPr lang="en-US" sz="2400" b="0" strike="noStrike" spc="-1" dirty="0">
              <a:latin typeface="Arial"/>
            </a:endParaRPr>
          </a:p>
          <a:p>
            <a:pPr marL="343080" indent="-34236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这里的</a:t>
            </a:r>
            <a:r>
              <a:rPr lang="en-US" sz="2800" b="0" strike="noStrike" spc="-1" dirty="0">
                <a:solidFill>
                  <a:srgbClr val="000000"/>
                </a:solidFill>
                <a:latin typeface="Trebuchet MS"/>
              </a:rPr>
              <a:t> </a:t>
            </a:r>
            <a:r>
              <a:rPr lang="zh-CN" altLang="en-US" sz="2800" b="1" i="1" spc="-1" dirty="0">
                <a:solidFill>
                  <a:srgbClr val="C0504D"/>
                </a:solidFill>
                <a:latin typeface="Trebuchet MS"/>
              </a:rPr>
              <a:t>上下文</a:t>
            </a:r>
            <a:r>
              <a:rPr lang="zh-CN" altLang="en-US" sz="2800" spc="-1" dirty="0">
                <a:solidFill>
                  <a:srgbClr val="000000"/>
                </a:solidFill>
                <a:latin typeface="Trebuchet MS"/>
              </a:rPr>
              <a:t> </a:t>
            </a:r>
            <a:r>
              <a:rPr lang="zh-CN" altLang="en-US" sz="2800" b="1" i="1" spc="-1" dirty="0">
                <a:solidFill>
                  <a:srgbClr val="C0504D"/>
                </a:solidFill>
                <a:latin typeface="Trebuchet MS"/>
              </a:rPr>
              <a:t>（</a:t>
            </a:r>
            <a:r>
              <a:rPr lang="en-US" altLang="zh-CN" sz="2800" b="1" i="1" spc="-1" dirty="0">
                <a:solidFill>
                  <a:srgbClr val="C0504D"/>
                </a:solidFill>
                <a:latin typeface="Trebuchet MS"/>
              </a:rPr>
              <a:t> context </a:t>
            </a:r>
            <a:r>
              <a:rPr lang="zh-CN" altLang="en-US" sz="2800" b="1" i="1" spc="-1" dirty="0">
                <a:solidFill>
                  <a:srgbClr val="C0504D"/>
                </a:solidFill>
                <a:latin typeface="Trebuchet MS"/>
              </a:rPr>
              <a:t>）</a:t>
            </a:r>
            <a:r>
              <a:rPr lang="zh-CN" altLang="en-US" sz="2800" b="0" strike="noStrike" spc="-1" dirty="0">
                <a:solidFill>
                  <a:srgbClr val="000000"/>
                </a:solidFill>
                <a:latin typeface="Trebuchet MS"/>
              </a:rPr>
              <a:t>包括</a:t>
            </a:r>
            <a:r>
              <a:rPr lang="en-US" sz="2800" b="0" strike="noStrike" spc="-1" dirty="0">
                <a:solidFill>
                  <a:srgbClr val="000000"/>
                </a:solidFill>
                <a:latin typeface="Trebuchet MS"/>
              </a:rPr>
              <a:t>:</a:t>
            </a:r>
            <a:endParaRPr lang="en-US" sz="2800" b="0" strike="noStrike" spc="-1" dirty="0">
              <a:latin typeface="Arial"/>
            </a:endParaRPr>
          </a:p>
          <a:p>
            <a:pPr marL="743040" lvl="1" indent="-28512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一个或者多个设备（</a:t>
            </a:r>
            <a:r>
              <a:rPr lang="en-US" altLang="zh-CN" sz="2400" spc="-1" dirty="0">
                <a:solidFill>
                  <a:srgbClr val="000000"/>
                </a:solidFill>
                <a:latin typeface="Trebuchet MS"/>
              </a:rPr>
              <a:t> devices </a:t>
            </a:r>
            <a:r>
              <a:rPr lang="zh-CN" altLang="en-US" sz="2400" b="0" strike="noStrike" spc="-1" dirty="0">
                <a:solidFill>
                  <a:srgbClr val="000000"/>
                </a:solidFill>
                <a:latin typeface="Trebuchet MS"/>
              </a:rPr>
              <a:t>）</a:t>
            </a:r>
            <a:endParaRPr lang="en-US" sz="2400" b="0" strike="noStrike" spc="-1" dirty="0">
              <a:latin typeface="Arial"/>
            </a:endParaRPr>
          </a:p>
          <a:p>
            <a:pPr marL="743040" lvl="1" indent="-28512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设备内存（</a:t>
            </a:r>
            <a:r>
              <a:rPr lang="en-US" altLang="zh-CN" sz="2400" spc="-1" dirty="0">
                <a:solidFill>
                  <a:srgbClr val="000000"/>
                </a:solidFill>
                <a:latin typeface="Trebuchet MS"/>
              </a:rPr>
              <a:t> Device memory </a:t>
            </a:r>
            <a:r>
              <a:rPr lang="zh-CN" altLang="en-US" sz="2400" b="0" strike="noStrike" spc="-1" dirty="0">
                <a:solidFill>
                  <a:srgbClr val="000000"/>
                </a:solidFill>
                <a:latin typeface="Trebuchet MS"/>
              </a:rPr>
              <a:t>）</a:t>
            </a:r>
            <a:endParaRPr lang="en-US" sz="2400" b="0" strike="noStrike" spc="-1" dirty="0">
              <a:latin typeface="Arial"/>
            </a:endParaRPr>
          </a:p>
          <a:p>
            <a:pPr marL="743040" lvl="1" indent="-28512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一个或者多个命令队列（</a:t>
            </a:r>
            <a:r>
              <a:rPr lang="en-US" altLang="zh-CN" sz="2400" spc="-1" dirty="0">
                <a:solidFill>
                  <a:srgbClr val="000000"/>
                </a:solidFill>
                <a:latin typeface="Trebuchet MS"/>
              </a:rPr>
              <a:t> command-queues </a:t>
            </a:r>
            <a:r>
              <a:rPr lang="zh-CN" altLang="en-US" sz="2400" b="0" strike="noStrike" spc="-1" dirty="0">
                <a:solidFill>
                  <a:srgbClr val="000000"/>
                </a:solidFill>
                <a:latin typeface="Trebuchet MS"/>
              </a:rPr>
              <a:t>）</a:t>
            </a:r>
            <a:endParaRPr lang="en-US" sz="2400" b="0" strike="noStrike" spc="-1" dirty="0">
              <a:latin typeface="Arial"/>
            </a:endParaRPr>
          </a:p>
          <a:p>
            <a:pPr marL="343080" indent="-34236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一个设备的所有</a:t>
            </a:r>
            <a:r>
              <a:rPr lang="zh-CN" altLang="en-US" sz="2800" b="1" i="1" strike="noStrike" spc="-1" dirty="0">
                <a:solidFill>
                  <a:srgbClr val="C0504D"/>
                </a:solidFill>
                <a:latin typeface="Trebuchet MS"/>
              </a:rPr>
              <a:t>命令（</a:t>
            </a:r>
            <a:r>
              <a:rPr lang="en-US" altLang="zh-CN" sz="2800" b="1" i="1" strike="noStrike" spc="-1" dirty="0">
                <a:solidFill>
                  <a:srgbClr val="C0504D"/>
                </a:solidFill>
                <a:latin typeface="Trebuchet MS"/>
              </a:rPr>
              <a:t>commands</a:t>
            </a:r>
            <a:r>
              <a:rPr lang="zh-CN" altLang="en-US" sz="2800" b="1" i="1" strike="noStrike" spc="-1" dirty="0">
                <a:solidFill>
                  <a:srgbClr val="C0504D"/>
                </a:solidFill>
                <a:latin typeface="Trebuchet MS"/>
              </a:rPr>
              <a:t>）</a:t>
            </a:r>
            <a:r>
              <a:rPr lang="en-US" sz="2800" b="0" strike="noStrike" spc="-1" dirty="0">
                <a:solidFill>
                  <a:srgbClr val="C0504D"/>
                </a:solidFill>
                <a:latin typeface="Trebuchet MS"/>
              </a:rPr>
              <a:t> </a:t>
            </a:r>
            <a:r>
              <a:rPr lang="zh-CN" altLang="en-US" sz="2800" b="0" strike="noStrike" spc="-1" dirty="0">
                <a:solidFill>
                  <a:srgbClr val="000000"/>
                </a:solidFill>
                <a:latin typeface="Trebuchet MS"/>
              </a:rPr>
              <a:t>，（例如 核函数执行 </a:t>
            </a:r>
            <a:r>
              <a:rPr lang="en-US" sz="2800" b="0" strike="noStrike" spc="-1" dirty="0">
                <a:solidFill>
                  <a:srgbClr val="000000"/>
                </a:solidFill>
                <a:latin typeface="Trebuchet MS"/>
              </a:rPr>
              <a:t>kernel execution</a:t>
            </a:r>
            <a:r>
              <a:rPr lang="zh-CN" altLang="en-US" sz="2800" b="0" strike="noStrike" spc="-1" dirty="0">
                <a:solidFill>
                  <a:srgbClr val="000000"/>
                </a:solidFill>
                <a:latin typeface="Trebuchet MS"/>
              </a:rPr>
              <a:t>，同步 </a:t>
            </a:r>
            <a:r>
              <a:rPr lang="en-US" sz="2800" b="0" strike="noStrike" spc="-1" dirty="0">
                <a:solidFill>
                  <a:srgbClr val="000000"/>
                </a:solidFill>
                <a:latin typeface="Trebuchet MS"/>
              </a:rPr>
              <a:t>synchronization</a:t>
            </a:r>
            <a:r>
              <a:rPr lang="zh-CN" altLang="en-US" sz="2800" b="0" strike="noStrike" spc="-1" dirty="0">
                <a:solidFill>
                  <a:srgbClr val="000000"/>
                </a:solidFill>
                <a:latin typeface="Trebuchet MS"/>
              </a:rPr>
              <a:t>，内存转移操作 </a:t>
            </a:r>
            <a:r>
              <a:rPr lang="en-US" sz="2800" b="0" strike="noStrike" spc="-1" dirty="0">
                <a:solidFill>
                  <a:srgbClr val="000000"/>
                </a:solidFill>
                <a:latin typeface="Trebuchet MS"/>
              </a:rPr>
              <a:t>memory transfer operations</a:t>
            </a:r>
            <a:r>
              <a:rPr lang="zh-CN" altLang="en-US" sz="2800" b="0" strike="noStrike" spc="-1" dirty="0">
                <a:solidFill>
                  <a:srgbClr val="000000"/>
                </a:solidFill>
                <a:latin typeface="Trebuchet MS"/>
              </a:rPr>
              <a:t>）都是通过一个命令队列（</a:t>
            </a:r>
            <a:r>
              <a:rPr lang="en-US" altLang="zh-CN" sz="2800" b="1" i="1" spc="-1" dirty="0">
                <a:solidFill>
                  <a:srgbClr val="C0504D"/>
                </a:solidFill>
                <a:latin typeface="Trebuchet MS"/>
              </a:rPr>
              <a:t> command-queue </a:t>
            </a:r>
            <a:r>
              <a:rPr lang="zh-CN" altLang="en-US" sz="2800" b="0" strike="noStrike" spc="-1" dirty="0">
                <a:solidFill>
                  <a:srgbClr val="000000"/>
                </a:solidFill>
                <a:latin typeface="Trebuchet MS"/>
              </a:rPr>
              <a:t>）来提交（</a:t>
            </a:r>
            <a:r>
              <a:rPr lang="en-US" altLang="zh-CN" sz="2800" spc="-1" dirty="0">
                <a:solidFill>
                  <a:srgbClr val="000000"/>
                </a:solidFill>
                <a:latin typeface="Trebuchet MS"/>
              </a:rPr>
              <a:t> submitted </a:t>
            </a:r>
            <a:r>
              <a:rPr lang="zh-CN" altLang="en-US" sz="2800" b="0" strike="noStrike" spc="-1" dirty="0">
                <a:solidFill>
                  <a:srgbClr val="000000"/>
                </a:solidFill>
                <a:latin typeface="Trebuchet MS"/>
              </a:rPr>
              <a:t>）。</a:t>
            </a:r>
            <a:endParaRPr lang="en-US" sz="2800" b="0" strike="noStrike" spc="-1" dirty="0">
              <a:latin typeface="Arial"/>
            </a:endParaRPr>
          </a:p>
          <a:p>
            <a:pPr marL="343080" indent="-34236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每个</a:t>
            </a:r>
            <a:r>
              <a:rPr lang="en-US" sz="2800" b="0" strike="noStrike" spc="-1" dirty="0">
                <a:solidFill>
                  <a:srgbClr val="000000"/>
                </a:solidFill>
                <a:latin typeface="Trebuchet MS"/>
              </a:rPr>
              <a:t> </a:t>
            </a:r>
            <a:r>
              <a:rPr lang="zh-CN" altLang="en-US" sz="2800" b="1" i="1" strike="noStrike" spc="-1" dirty="0">
                <a:solidFill>
                  <a:srgbClr val="C0504D"/>
                </a:solidFill>
                <a:latin typeface="Trebuchet MS"/>
              </a:rPr>
              <a:t>命令队列（</a:t>
            </a:r>
            <a:r>
              <a:rPr lang="en-US" altLang="zh-CN" sz="2800" b="1" i="1" strike="noStrike" spc="-1" dirty="0">
                <a:solidFill>
                  <a:srgbClr val="C0504D"/>
                </a:solidFill>
                <a:latin typeface="Trebuchet MS"/>
              </a:rPr>
              <a:t>command-queue</a:t>
            </a:r>
            <a:r>
              <a:rPr lang="zh-CN" altLang="en-US" sz="2800" b="1" i="1" strike="noStrike" spc="-1" dirty="0">
                <a:solidFill>
                  <a:srgbClr val="C0504D"/>
                </a:solidFill>
                <a:latin typeface="Trebuchet MS"/>
              </a:rPr>
              <a:t>）</a:t>
            </a:r>
            <a:r>
              <a:rPr lang="en-US" sz="2800" b="1" i="1" strike="noStrike" spc="-1" dirty="0">
                <a:solidFill>
                  <a:srgbClr val="000000"/>
                </a:solidFill>
                <a:latin typeface="Trebuchet MS"/>
              </a:rPr>
              <a:t> </a:t>
            </a:r>
            <a:r>
              <a:rPr lang="zh-CN" altLang="en-US" sz="2800" spc="-1" dirty="0">
                <a:solidFill>
                  <a:srgbClr val="000000"/>
                </a:solidFill>
                <a:latin typeface="Trebuchet MS"/>
              </a:rPr>
              <a:t>都指向一个上下文（</a:t>
            </a:r>
            <a:r>
              <a:rPr lang="en-US" altLang="zh-CN" sz="2800" spc="-1" dirty="0">
                <a:solidFill>
                  <a:srgbClr val="000000"/>
                </a:solidFill>
                <a:latin typeface="Trebuchet MS"/>
              </a:rPr>
              <a:t>context</a:t>
            </a:r>
            <a:r>
              <a:rPr lang="zh-CN" altLang="en-US" sz="2800" spc="-1" dirty="0">
                <a:solidFill>
                  <a:srgbClr val="000000"/>
                </a:solidFill>
                <a:latin typeface="Trebuchet MS"/>
              </a:rPr>
              <a:t>）内的某一个单独的设备（</a:t>
            </a:r>
            <a:r>
              <a:rPr lang="en-US" altLang="zh-CN" sz="2800" spc="-1" dirty="0">
                <a:solidFill>
                  <a:srgbClr val="000000"/>
                </a:solidFill>
                <a:latin typeface="Trebuchet MS"/>
              </a:rPr>
              <a:t>device</a:t>
            </a:r>
            <a:r>
              <a:rPr lang="zh-CN" altLang="en-US" sz="2800" spc="-1" dirty="0">
                <a:solidFill>
                  <a:srgbClr val="000000"/>
                </a:solidFill>
                <a:latin typeface="Trebuchet MS"/>
              </a:rPr>
              <a:t>）</a:t>
            </a:r>
            <a:r>
              <a:rPr lang="zh-CN" altLang="en-US" sz="2800" b="0" strike="noStrike" spc="-1" dirty="0">
                <a:solidFill>
                  <a:srgbClr val="000000"/>
                </a:solidFill>
                <a:latin typeface="Trebuchet MS"/>
              </a:rPr>
              <a:t>。</a:t>
            </a:r>
            <a:endParaRPr lang="en-US" sz="2800" b="0" strike="noStrike" spc="-1" dirty="0">
              <a:latin typeface="Arial"/>
            </a:endParaRPr>
          </a:p>
        </p:txBody>
      </p:sp>
      <p:sp>
        <p:nvSpPr>
          <p:cNvPr id="1011" name="CustomShape 3"/>
          <p:cNvSpPr/>
          <p:nvPr/>
        </p:nvSpPr>
        <p:spPr>
          <a:xfrm>
            <a:off x="5652000" y="1488600"/>
            <a:ext cx="3102120" cy="4968360"/>
          </a:xfrm>
          <a:prstGeom prst="roundRect">
            <a:avLst>
              <a:gd name="adj" fmla="val 4954"/>
            </a:avLst>
          </a:prstGeom>
          <a:solidFill>
            <a:srgbClr val="20538D">
              <a:alpha val="29000"/>
            </a:srgbClr>
          </a:solidFill>
          <a:ln w="6480">
            <a:solidFill>
              <a:schemeClr val="tx1">
                <a:alpha val="41960"/>
              </a:schemeClr>
            </a:solidFill>
            <a:miter/>
          </a:ln>
        </p:spPr>
        <p:style>
          <a:lnRef idx="0">
            <a:scrgbClr r="0" g="0" b="0"/>
          </a:lnRef>
          <a:fillRef idx="0">
            <a:scrgbClr r="0" g="0" b="0"/>
          </a:fillRef>
          <a:effectRef idx="0">
            <a:scrgbClr r="0" g="0" b="0"/>
          </a:effectRef>
          <a:fontRef idx="minor"/>
        </p:style>
      </p:sp>
      <p:pic>
        <p:nvPicPr>
          <p:cNvPr id="1012" name="Picture 5"/>
          <p:cNvPicPr/>
          <p:nvPr/>
        </p:nvPicPr>
        <p:blipFill>
          <a:blip r:embed="rId2"/>
          <a:stretch/>
        </p:blipFill>
        <p:spPr>
          <a:xfrm>
            <a:off x="6374160" y="3717000"/>
            <a:ext cx="1926360" cy="2555280"/>
          </a:xfrm>
          <a:prstGeom prst="rect">
            <a:avLst/>
          </a:prstGeom>
          <a:ln w="25560">
            <a:noFill/>
          </a:ln>
        </p:spPr>
      </p:pic>
      <p:sp>
        <p:nvSpPr>
          <p:cNvPr id="1013" name="CustomShape 4"/>
          <p:cNvSpPr/>
          <p:nvPr/>
        </p:nvSpPr>
        <p:spPr>
          <a:xfrm>
            <a:off x="6832440" y="4005000"/>
            <a:ext cx="781200" cy="286200"/>
          </a:xfrm>
          <a:prstGeom prst="rect">
            <a:avLst/>
          </a:prstGeom>
          <a:no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100000"/>
              </a:lnSpc>
            </a:pPr>
            <a:r>
              <a:rPr lang="zh-CN" altLang="en-US" sz="1400" b="1" strike="noStrike" spc="-1" dirty="0">
                <a:solidFill>
                  <a:srgbClr val="003434"/>
                </a:solidFill>
                <a:latin typeface="Trebuchet MS"/>
                <a:ea typeface="DejaVu Sans"/>
              </a:rPr>
              <a:t>命令队列</a:t>
            </a:r>
            <a:endParaRPr lang="en-US" altLang="zh-CN" sz="1400" b="1" strike="noStrike" spc="-1" dirty="0">
              <a:solidFill>
                <a:srgbClr val="003434"/>
              </a:solidFill>
              <a:latin typeface="Trebuchet MS"/>
              <a:ea typeface="DejaVu Sans"/>
            </a:endParaRPr>
          </a:p>
          <a:p>
            <a:pPr marL="36360" algn="ctr">
              <a:lnSpc>
                <a:spcPct val="100000"/>
              </a:lnSpc>
            </a:pPr>
            <a:r>
              <a:rPr lang="en-US" sz="1400" b="1" strike="noStrike" spc="-1" dirty="0">
                <a:solidFill>
                  <a:srgbClr val="003434"/>
                </a:solidFill>
                <a:latin typeface="Trebuchet MS"/>
                <a:ea typeface="DejaVu Sans"/>
              </a:rPr>
              <a:t>Queue</a:t>
            </a:r>
            <a:endParaRPr lang="en-US" sz="1400" b="0" strike="noStrike" spc="-1" dirty="0">
              <a:latin typeface="Arial"/>
            </a:endParaRPr>
          </a:p>
        </p:txBody>
      </p:sp>
      <p:sp>
        <p:nvSpPr>
          <p:cNvPr id="1014" name="CustomShape 5"/>
          <p:cNvSpPr/>
          <p:nvPr/>
        </p:nvSpPr>
        <p:spPr>
          <a:xfrm>
            <a:off x="6422760" y="5712120"/>
            <a:ext cx="1672920" cy="379080"/>
          </a:xfrm>
          <a:prstGeom prst="rect">
            <a:avLst/>
          </a:prstGeom>
          <a:no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100000"/>
              </a:lnSpc>
            </a:pPr>
            <a:r>
              <a:rPr lang="zh-CN" altLang="en-US" sz="2000" b="1" strike="noStrike" spc="-1" dirty="0">
                <a:solidFill>
                  <a:srgbClr val="000000"/>
                </a:solidFill>
                <a:latin typeface="Trebuchet MS"/>
                <a:ea typeface="DejaVu Sans"/>
              </a:rPr>
              <a:t>上下文</a:t>
            </a:r>
            <a:r>
              <a:rPr lang="en-US" sz="2000" b="1" strike="noStrike" spc="-1" dirty="0">
                <a:solidFill>
                  <a:srgbClr val="000000"/>
                </a:solidFill>
                <a:latin typeface="Trebuchet MS"/>
                <a:ea typeface="DejaVu Sans"/>
              </a:rPr>
              <a:t>Context</a:t>
            </a:r>
            <a:endParaRPr lang="en-US" sz="2000" b="0" strike="noStrike" spc="-1" dirty="0">
              <a:latin typeface="Arial"/>
            </a:endParaRPr>
          </a:p>
        </p:txBody>
      </p:sp>
      <p:sp>
        <p:nvSpPr>
          <p:cNvPr id="1015" name="CustomShape 6"/>
          <p:cNvSpPr/>
          <p:nvPr/>
        </p:nvSpPr>
        <p:spPr>
          <a:xfrm>
            <a:off x="5999040" y="1751040"/>
            <a:ext cx="2458440" cy="1102320"/>
          </a:xfrm>
          <a:prstGeom prst="roundRect">
            <a:avLst>
              <a:gd name="adj" fmla="val 16667"/>
            </a:avLst>
          </a:prstGeom>
          <a:gradFill rotWithShape="0">
            <a:gsLst>
              <a:gs pos="0">
                <a:srgbClr val="FFFFFF">
                  <a:alpha val="88000"/>
                </a:srgbClr>
              </a:gs>
              <a:gs pos="7001">
                <a:srgbClr val="E6E6E6"/>
              </a:gs>
              <a:gs pos="32001">
                <a:srgbClr val="7D8496"/>
              </a:gs>
              <a:gs pos="47000">
                <a:srgbClr val="E6E6E6"/>
              </a:gs>
              <a:gs pos="85001">
                <a:srgbClr val="7D8496"/>
              </a:gs>
              <a:gs pos="100000">
                <a:srgbClr val="E6E6E6"/>
              </a:gs>
            </a:gsLst>
            <a:lin ang="2700000"/>
          </a:gradFill>
          <a:ln w="76320">
            <a:round/>
            <a:headEnd type="oval" w="med" len="med"/>
          </a:ln>
        </p:spPr>
        <p:style>
          <a:lnRef idx="2">
            <a:schemeClr val="dk1"/>
          </a:lnRef>
          <a:fillRef idx="1">
            <a:schemeClr val="lt1"/>
          </a:fillRef>
          <a:effectRef idx="0">
            <a:schemeClr val="dk1"/>
          </a:effectRef>
          <a:fontRef idx="minor"/>
        </p:style>
        <p:txBody>
          <a:bodyPr lIns="39240" tIns="19440" rIns="39240" bIns="19440"/>
          <a:lstStyle/>
          <a:p>
            <a:pPr algn="ctr">
              <a:lnSpc>
                <a:spcPct val="100000"/>
              </a:lnSpc>
            </a:pPr>
            <a:r>
              <a:rPr lang="en-US" sz="1800" b="1" strike="noStrike" spc="-1" dirty="0">
                <a:solidFill>
                  <a:srgbClr val="000000"/>
                </a:solidFill>
                <a:latin typeface="Trebuchet MS"/>
                <a:ea typeface="ヒラギノ角ゴ ProN W3"/>
              </a:rPr>
              <a:t> </a:t>
            </a:r>
            <a:endParaRPr lang="en-US" sz="1800" b="0" strike="noStrike" spc="-1" dirty="0">
              <a:latin typeface="Arial"/>
            </a:endParaRPr>
          </a:p>
          <a:p>
            <a:pPr algn="ctr">
              <a:lnSpc>
                <a:spcPct val="100000"/>
              </a:lnSpc>
            </a:pPr>
            <a:r>
              <a:rPr lang="zh-CN" altLang="en-US" sz="2000" b="1" strike="noStrike" spc="-1" dirty="0">
                <a:solidFill>
                  <a:srgbClr val="000000"/>
                </a:solidFill>
                <a:latin typeface="Trebuchet MS"/>
                <a:ea typeface="ヒラギノ角ゴ ProN W3"/>
              </a:rPr>
              <a:t>设备</a:t>
            </a:r>
            <a:endParaRPr lang="en-US" altLang="zh-CN" sz="2000" b="1" strike="noStrike" spc="-1" dirty="0">
              <a:solidFill>
                <a:srgbClr val="000000"/>
              </a:solidFill>
              <a:latin typeface="Trebuchet MS"/>
              <a:ea typeface="ヒラギノ角ゴ ProN W3"/>
            </a:endParaRPr>
          </a:p>
          <a:p>
            <a:pPr algn="ctr">
              <a:lnSpc>
                <a:spcPct val="100000"/>
              </a:lnSpc>
            </a:pPr>
            <a:r>
              <a:rPr lang="en-US" sz="2000" b="1" strike="noStrike" spc="-1" dirty="0">
                <a:solidFill>
                  <a:srgbClr val="000000"/>
                </a:solidFill>
                <a:latin typeface="Trebuchet MS"/>
                <a:ea typeface="ヒラギノ角ゴ ProN W3"/>
              </a:rPr>
              <a:t>Device</a:t>
            </a:r>
            <a:endParaRPr lang="en-US" sz="2000" b="0" strike="noStrike" spc="-1" dirty="0">
              <a:latin typeface="Arial"/>
            </a:endParaRPr>
          </a:p>
        </p:txBody>
      </p:sp>
      <p:sp>
        <p:nvSpPr>
          <p:cNvPr id="1016" name="CustomShape 7"/>
          <p:cNvSpPr/>
          <p:nvPr/>
        </p:nvSpPr>
        <p:spPr>
          <a:xfrm>
            <a:off x="6001920" y="2925000"/>
            <a:ext cx="2519280" cy="684720"/>
          </a:xfrm>
          <a:prstGeom prst="roundRect">
            <a:avLst>
              <a:gd name="adj" fmla="val 16667"/>
            </a:avLst>
          </a:prstGeom>
          <a:solidFill>
            <a:schemeClr val="bg1">
              <a:lumMod val="85000"/>
            </a:schemeClr>
          </a:solidFill>
          <a:ln w="66600">
            <a:solidFill>
              <a:srgbClr val="002060"/>
            </a:solidFill>
            <a:round/>
            <a:headEnd type="oval" w="med" len="med"/>
          </a:ln>
        </p:spPr>
        <p:style>
          <a:lnRef idx="0">
            <a:scrgbClr r="0" g="0" b="0"/>
          </a:lnRef>
          <a:fillRef idx="0">
            <a:scrgbClr r="0" g="0" b="0"/>
          </a:fillRef>
          <a:effectRef idx="0">
            <a:scrgbClr r="0" g="0" b="0"/>
          </a:effectRef>
          <a:fontRef idx="minor"/>
        </p:style>
      </p:sp>
      <p:sp>
        <p:nvSpPr>
          <p:cNvPr id="1017" name="CustomShape 8"/>
          <p:cNvSpPr/>
          <p:nvPr/>
        </p:nvSpPr>
        <p:spPr>
          <a:xfrm>
            <a:off x="5994000" y="2942280"/>
            <a:ext cx="2527200" cy="394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zh-CN" altLang="en-US" b="1" strike="noStrike" spc="-1" dirty="0">
                <a:solidFill>
                  <a:srgbClr val="000000"/>
                </a:solidFill>
                <a:latin typeface="Trebuchet MS"/>
                <a:ea typeface="DejaVu Sans"/>
              </a:rPr>
              <a:t>设备内存 </a:t>
            </a:r>
            <a:endParaRPr lang="en-US" altLang="zh-CN" b="1" strike="noStrike" spc="-1" dirty="0">
              <a:solidFill>
                <a:srgbClr val="000000"/>
              </a:solidFill>
              <a:latin typeface="Trebuchet MS"/>
              <a:ea typeface="DejaVu Sans"/>
            </a:endParaRPr>
          </a:p>
          <a:p>
            <a:pPr algn="ctr">
              <a:lnSpc>
                <a:spcPct val="100000"/>
              </a:lnSpc>
            </a:pPr>
            <a:r>
              <a:rPr lang="en-US" b="1" strike="noStrike" spc="-1" dirty="0">
                <a:solidFill>
                  <a:srgbClr val="000000"/>
                </a:solidFill>
                <a:latin typeface="Trebuchet MS"/>
                <a:ea typeface="DejaVu Sans"/>
              </a:rPr>
              <a:t>Device Memory</a:t>
            </a:r>
            <a:endParaRPr lang="en-US"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8" name="CustomShape 1"/>
          <p:cNvSpPr/>
          <p:nvPr/>
        </p:nvSpPr>
        <p:spPr>
          <a:xfrm>
            <a:off x="457200" y="-99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3600" spc="-1" dirty="0">
                <a:solidFill>
                  <a:srgbClr val="000000"/>
                </a:solidFill>
                <a:latin typeface="Trebuchet MS"/>
              </a:rPr>
              <a:t>执行模型（核函数）</a:t>
            </a:r>
            <a:endParaRPr lang="en-US" altLang="zh-CN" sz="3600" spc="-1" dirty="0">
              <a:solidFill>
                <a:srgbClr val="000000"/>
              </a:solidFill>
              <a:latin typeface="Trebuchet MS"/>
            </a:endParaRPr>
          </a:p>
          <a:p>
            <a:pPr algn="ctr">
              <a:lnSpc>
                <a:spcPct val="100000"/>
              </a:lnSpc>
            </a:pPr>
            <a:r>
              <a:rPr lang="en-US" sz="2400" b="0" strike="noStrike" spc="-1" dirty="0">
                <a:solidFill>
                  <a:srgbClr val="000000"/>
                </a:solidFill>
                <a:latin typeface="Trebuchet MS"/>
              </a:rPr>
              <a:t>Execution model (kernels)</a:t>
            </a:r>
            <a:endParaRPr lang="en-US" sz="2400" b="0" strike="noStrike" spc="-1" dirty="0">
              <a:latin typeface="Arial"/>
            </a:endParaRPr>
          </a:p>
        </p:txBody>
      </p:sp>
      <p:sp>
        <p:nvSpPr>
          <p:cNvPr id="1019" name="CustomShape 2"/>
          <p:cNvSpPr/>
          <p:nvPr/>
        </p:nvSpPr>
        <p:spPr>
          <a:xfrm>
            <a:off x="179640" y="1052640"/>
            <a:ext cx="8784360" cy="1295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marL="343080" indent="-342360">
              <a:lnSpc>
                <a:spcPct val="100000"/>
              </a:lnSpc>
              <a:spcBef>
                <a:spcPts val="641"/>
              </a:spcBef>
              <a:buClr>
                <a:srgbClr val="000000"/>
              </a:buClr>
              <a:buFont typeface="Arial"/>
              <a:buChar char="•"/>
            </a:pPr>
            <a:r>
              <a:rPr lang="en-US" sz="3200" b="0" strike="noStrike" spc="-1" dirty="0">
                <a:solidFill>
                  <a:srgbClr val="000000"/>
                </a:solidFill>
                <a:latin typeface="Trebuchet MS"/>
              </a:rPr>
              <a:t>OpenCL </a:t>
            </a:r>
            <a:r>
              <a:rPr lang="zh-CN" altLang="en-US" sz="3200" spc="-1" dirty="0">
                <a:solidFill>
                  <a:srgbClr val="000000"/>
                </a:solidFill>
                <a:latin typeface="Trebuchet MS"/>
              </a:rPr>
              <a:t>执行模型（</a:t>
            </a:r>
            <a:r>
              <a:rPr lang="en-US" altLang="zh-CN" sz="3200" spc="-1" dirty="0">
                <a:solidFill>
                  <a:srgbClr val="000000"/>
                </a:solidFill>
                <a:latin typeface="Trebuchet MS"/>
              </a:rPr>
              <a:t> execution model </a:t>
            </a:r>
            <a:r>
              <a:rPr lang="zh-CN" altLang="en-US" sz="3200" spc="-1" dirty="0">
                <a:solidFill>
                  <a:srgbClr val="000000"/>
                </a:solidFill>
                <a:latin typeface="Trebuchet MS"/>
              </a:rPr>
              <a:t>）</a:t>
            </a:r>
            <a:r>
              <a:rPr lang="en-US" sz="3200" b="0" strike="noStrike" spc="-1" dirty="0">
                <a:solidFill>
                  <a:srgbClr val="000000"/>
                </a:solidFill>
                <a:latin typeface="Trebuchet MS"/>
              </a:rPr>
              <a:t>… </a:t>
            </a:r>
            <a:r>
              <a:rPr lang="zh-CN" altLang="en-US" sz="3200" b="0" strike="noStrike" spc="-1" dirty="0">
                <a:solidFill>
                  <a:srgbClr val="000000"/>
                </a:solidFill>
                <a:latin typeface="Trebuchet MS"/>
              </a:rPr>
              <a:t>定义一个问题域（</a:t>
            </a:r>
            <a:r>
              <a:rPr lang="en-US" sz="3200" b="0" strike="noStrike" spc="-1" dirty="0">
                <a:solidFill>
                  <a:srgbClr val="000000"/>
                </a:solidFill>
                <a:latin typeface="Trebuchet MS"/>
              </a:rPr>
              <a:t>problem domain</a:t>
            </a:r>
            <a:r>
              <a:rPr lang="zh-CN" altLang="en-US" sz="3200" spc="-1" dirty="0">
                <a:solidFill>
                  <a:srgbClr val="000000"/>
                </a:solidFill>
                <a:latin typeface="Trebuchet MS"/>
              </a:rPr>
              <a:t>）然后对域中每个点运行一个</a:t>
            </a:r>
            <a:r>
              <a:rPr lang="zh-CN" altLang="en-US" sz="3200" b="1" spc="-1" dirty="0">
                <a:solidFill>
                  <a:srgbClr val="C0504D"/>
                </a:solidFill>
                <a:latin typeface="Trebuchet MS"/>
              </a:rPr>
              <a:t>核函数</a:t>
            </a:r>
            <a:r>
              <a:rPr lang="zh-CN" altLang="en-US" sz="3200" spc="-1" dirty="0">
                <a:solidFill>
                  <a:srgbClr val="000000"/>
                </a:solidFill>
                <a:latin typeface="Trebuchet MS"/>
              </a:rPr>
              <a:t>实例（</a:t>
            </a:r>
            <a:r>
              <a:rPr lang="en-US" altLang="zh-CN" sz="3200" spc="-1" dirty="0">
                <a:solidFill>
                  <a:srgbClr val="000000"/>
                </a:solidFill>
                <a:latin typeface="Trebuchet MS"/>
              </a:rPr>
              <a:t>instance of a </a:t>
            </a:r>
            <a:r>
              <a:rPr lang="en-US" altLang="zh-CN" sz="3200" b="1" spc="-1" dirty="0">
                <a:solidFill>
                  <a:srgbClr val="C0504D"/>
                </a:solidFill>
                <a:latin typeface="Trebuchet MS"/>
              </a:rPr>
              <a:t>kernel</a:t>
            </a:r>
            <a:r>
              <a:rPr lang="zh-CN" altLang="en-US" sz="3200" spc="-1" dirty="0">
                <a:solidFill>
                  <a:srgbClr val="000000"/>
                </a:solidFill>
                <a:latin typeface="Trebuchet MS"/>
              </a:rPr>
              <a:t>）。</a:t>
            </a:r>
            <a:endParaRPr lang="en-US" altLang="zh-CN" sz="3200" spc="-1" dirty="0">
              <a:solidFill>
                <a:srgbClr val="000000"/>
              </a:solidFill>
              <a:latin typeface="Trebuchet MS"/>
            </a:endParaRPr>
          </a:p>
          <a:p>
            <a:pPr marL="720" algn="ctr">
              <a:lnSpc>
                <a:spcPct val="100000"/>
              </a:lnSpc>
              <a:spcBef>
                <a:spcPts val="641"/>
              </a:spcBef>
              <a:buClr>
                <a:srgbClr val="000000"/>
              </a:buClr>
            </a:pPr>
            <a:r>
              <a:rPr lang="zh-CN" altLang="en-US" sz="2600" spc="-1" dirty="0">
                <a:solidFill>
                  <a:srgbClr val="000000"/>
                </a:solidFill>
                <a:latin typeface="Trebuchet MS"/>
              </a:rPr>
              <a:t>译者注：下面的例子就是对所有元素乘以</a:t>
            </a:r>
            <a:r>
              <a:rPr lang="en-US" altLang="zh-CN" sz="2600" spc="-1" dirty="0">
                <a:solidFill>
                  <a:srgbClr val="000000"/>
                </a:solidFill>
                <a:latin typeface="Trebuchet MS"/>
              </a:rPr>
              <a:t>2</a:t>
            </a:r>
            <a:r>
              <a:rPr lang="zh-CN" altLang="en-US" sz="2600" spc="-1" dirty="0">
                <a:solidFill>
                  <a:srgbClr val="000000"/>
                </a:solidFill>
                <a:latin typeface="Trebuchet MS"/>
              </a:rPr>
              <a:t>的一个函数的示意图。</a:t>
            </a:r>
            <a:endParaRPr lang="en-US" altLang="zh-CN" sz="2600" spc="-1" dirty="0">
              <a:solidFill>
                <a:srgbClr val="000000"/>
              </a:solidFill>
              <a:latin typeface="Trebuchet MS"/>
            </a:endParaRPr>
          </a:p>
        </p:txBody>
      </p:sp>
      <p:sp>
        <p:nvSpPr>
          <p:cNvPr id="1020" name="CustomShape 3"/>
          <p:cNvSpPr/>
          <p:nvPr/>
        </p:nvSpPr>
        <p:spPr>
          <a:xfrm>
            <a:off x="1043640" y="2277000"/>
            <a:ext cx="6912000" cy="2650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400" b="1" strike="noStrike" spc="-1" dirty="0">
                <a:solidFill>
                  <a:srgbClr val="4F81BD"/>
                </a:solidFill>
                <a:latin typeface="Courier New Bold"/>
                <a:ea typeface="DejaVu Sans"/>
              </a:rPr>
              <a:t>__kernel</a:t>
            </a:r>
            <a:r>
              <a:rPr lang="en-US" sz="2400" b="1" strike="noStrike" spc="-1" dirty="0">
                <a:solidFill>
                  <a:srgbClr val="000000"/>
                </a:solidFill>
                <a:latin typeface="Courier New Bold"/>
                <a:ea typeface="DejaVu Sans"/>
              </a:rPr>
              <a:t> </a:t>
            </a:r>
            <a:r>
              <a:rPr lang="en-US" sz="2400" b="1" strike="noStrike" spc="-1" dirty="0">
                <a:solidFill>
                  <a:srgbClr val="C0504D"/>
                </a:solidFill>
                <a:latin typeface="Courier New Bold"/>
                <a:ea typeface="DejaVu Sans"/>
              </a:rPr>
              <a:t>void</a:t>
            </a:r>
            <a:r>
              <a:rPr lang="en-US" sz="2400" b="1" strike="noStrike" spc="-1" dirty="0">
                <a:solidFill>
                  <a:srgbClr val="000000"/>
                </a:solidFill>
                <a:latin typeface="Courier New Bold"/>
                <a:ea typeface="DejaVu Sans"/>
              </a:rPr>
              <a:t> </a:t>
            </a:r>
            <a:r>
              <a:rPr lang="en-US" sz="2400" b="1" strike="noStrike" spc="-1" dirty="0" err="1">
                <a:solidFill>
                  <a:srgbClr val="17375E"/>
                </a:solidFill>
                <a:latin typeface="Courier New Bold"/>
                <a:ea typeface="DejaVu Sans"/>
              </a:rPr>
              <a:t>times_two</a:t>
            </a:r>
            <a:r>
              <a:rPr lang="en-US" sz="2400" b="1" strike="noStrike" spc="-1" dirty="0">
                <a:solidFill>
                  <a:srgbClr val="000000"/>
                </a:solidFill>
                <a:latin typeface="Courier New Bold"/>
                <a:ea typeface="DejaVu Sans"/>
              </a:rPr>
              <a:t>(</a:t>
            </a:r>
            <a:endParaRPr lang="en-US" sz="2400" b="0" strike="noStrike" spc="-1" dirty="0">
              <a:latin typeface="Arial"/>
            </a:endParaRPr>
          </a:p>
          <a:p>
            <a:pPr>
              <a:lnSpc>
                <a:spcPct val="100000"/>
              </a:lnSpc>
            </a:pPr>
            <a:r>
              <a:rPr lang="en-US" sz="2400" b="1" strike="noStrike" spc="-1" dirty="0">
                <a:solidFill>
                  <a:srgbClr val="000000"/>
                </a:solidFill>
                <a:latin typeface="Courier New Bold"/>
                <a:ea typeface="DejaVu Sans"/>
              </a:rPr>
              <a:t>    </a:t>
            </a:r>
            <a:r>
              <a:rPr lang="en-US" sz="2400" b="1" strike="noStrike" spc="-1" dirty="0">
                <a:solidFill>
                  <a:srgbClr val="4F81BD"/>
                </a:solidFill>
                <a:latin typeface="Courier New Bold"/>
                <a:ea typeface="DejaVu Sans"/>
              </a:rPr>
              <a:t>__global</a:t>
            </a:r>
            <a:r>
              <a:rPr lang="en-US" sz="2400" b="1" strike="noStrike" spc="-1" dirty="0">
                <a:solidFill>
                  <a:srgbClr val="000000"/>
                </a:solidFill>
                <a:latin typeface="Courier New Bold"/>
                <a:ea typeface="DejaVu Sans"/>
              </a:rPr>
              <a:t> </a:t>
            </a:r>
            <a:r>
              <a:rPr lang="en-US" sz="2400" b="1" strike="noStrike" spc="-1" dirty="0">
                <a:solidFill>
                  <a:srgbClr val="C0504D"/>
                </a:solidFill>
                <a:latin typeface="Courier New Bold"/>
                <a:ea typeface="DejaVu Sans"/>
              </a:rPr>
              <a:t>float</a:t>
            </a:r>
            <a:r>
              <a:rPr lang="en-US" sz="2400" b="1" strike="noStrike" spc="-1" dirty="0">
                <a:solidFill>
                  <a:srgbClr val="000000"/>
                </a:solidFill>
                <a:latin typeface="Courier New Bold"/>
                <a:ea typeface="DejaVu Sans"/>
              </a:rPr>
              <a:t>* input,</a:t>
            </a:r>
            <a:endParaRPr lang="en-US" sz="2400" b="0" strike="noStrike" spc="-1" dirty="0">
              <a:latin typeface="Arial"/>
            </a:endParaRPr>
          </a:p>
          <a:p>
            <a:pPr>
              <a:lnSpc>
                <a:spcPct val="100000"/>
              </a:lnSpc>
            </a:pPr>
            <a:r>
              <a:rPr lang="en-US" sz="2400" b="1" strike="noStrike" spc="-1" dirty="0">
                <a:solidFill>
                  <a:srgbClr val="4F81BD"/>
                </a:solidFill>
                <a:latin typeface="Courier New Bold"/>
                <a:ea typeface="DejaVu Sans"/>
              </a:rPr>
              <a:t>    __global </a:t>
            </a:r>
            <a:r>
              <a:rPr lang="en-US" sz="2400" b="1" strike="noStrike" spc="-1" dirty="0">
                <a:solidFill>
                  <a:srgbClr val="C0504D"/>
                </a:solidFill>
                <a:latin typeface="Courier New Bold"/>
                <a:ea typeface="DejaVu Sans"/>
              </a:rPr>
              <a:t>float</a:t>
            </a:r>
            <a:r>
              <a:rPr lang="en-US" sz="2400" b="1" strike="noStrike" spc="-1" dirty="0">
                <a:solidFill>
                  <a:srgbClr val="000000"/>
                </a:solidFill>
                <a:latin typeface="Courier New Bold"/>
                <a:ea typeface="DejaVu Sans"/>
              </a:rPr>
              <a:t>* output)</a:t>
            </a:r>
            <a:endParaRPr lang="en-US" sz="2400" b="0" strike="noStrike" spc="-1" dirty="0">
              <a:latin typeface="Arial"/>
            </a:endParaRPr>
          </a:p>
          <a:p>
            <a:pPr>
              <a:lnSpc>
                <a:spcPct val="100000"/>
              </a:lnSpc>
            </a:pPr>
            <a:r>
              <a:rPr lang="en-US" sz="2400" b="1" strike="noStrike" spc="-1" dirty="0">
                <a:solidFill>
                  <a:srgbClr val="000000"/>
                </a:solidFill>
                <a:latin typeface="Courier New Bold"/>
                <a:ea typeface="DejaVu Sans"/>
              </a:rPr>
              <a:t>{</a:t>
            </a:r>
            <a:endParaRPr lang="en-US" sz="2400" b="0" strike="noStrike" spc="-1" dirty="0">
              <a:latin typeface="Arial"/>
            </a:endParaRPr>
          </a:p>
          <a:p>
            <a:pPr>
              <a:lnSpc>
                <a:spcPct val="100000"/>
              </a:lnSpc>
            </a:pPr>
            <a:r>
              <a:rPr lang="en-US" sz="2400" b="1" strike="noStrike" spc="-1" dirty="0">
                <a:solidFill>
                  <a:srgbClr val="000000"/>
                </a:solidFill>
                <a:latin typeface="Courier New Bold"/>
                <a:ea typeface="DejaVu Sans"/>
              </a:rPr>
              <a:t>   </a:t>
            </a:r>
            <a:r>
              <a:rPr lang="en-US" sz="2400" b="1" strike="noStrike" spc="-1" dirty="0">
                <a:solidFill>
                  <a:srgbClr val="C0504D"/>
                </a:solidFill>
                <a:latin typeface="Courier New Bold"/>
                <a:ea typeface="DejaVu Sans"/>
              </a:rPr>
              <a:t>int </a:t>
            </a:r>
            <a:r>
              <a:rPr lang="en-US" sz="2400" b="1" strike="noStrike" spc="-1" dirty="0" err="1">
                <a:solidFill>
                  <a:srgbClr val="000000"/>
                </a:solidFill>
                <a:latin typeface="Courier New Bold"/>
                <a:ea typeface="DejaVu Sans"/>
              </a:rPr>
              <a:t>i</a:t>
            </a:r>
            <a:r>
              <a:rPr lang="en-US" sz="2400" b="1" strike="noStrike" spc="-1" dirty="0">
                <a:solidFill>
                  <a:srgbClr val="000000"/>
                </a:solidFill>
                <a:latin typeface="Courier New Bold"/>
                <a:ea typeface="DejaVu Sans"/>
              </a:rPr>
              <a:t> = </a:t>
            </a:r>
            <a:r>
              <a:rPr lang="en-US" sz="2400" b="1" strike="noStrike" spc="-1" dirty="0" err="1">
                <a:solidFill>
                  <a:srgbClr val="4F81BD"/>
                </a:solidFill>
                <a:latin typeface="Courier New Bold"/>
                <a:ea typeface="DejaVu Sans"/>
              </a:rPr>
              <a:t>get_global_id</a:t>
            </a:r>
            <a:r>
              <a:rPr lang="en-US" sz="2400" b="1" strike="noStrike" spc="-1" dirty="0">
                <a:solidFill>
                  <a:srgbClr val="000000"/>
                </a:solidFill>
                <a:latin typeface="Courier New Bold"/>
                <a:ea typeface="DejaVu Sans"/>
              </a:rPr>
              <a:t>(0);</a:t>
            </a:r>
            <a:endParaRPr lang="en-US" sz="2400" b="0" strike="noStrike" spc="-1" dirty="0">
              <a:latin typeface="Arial"/>
            </a:endParaRPr>
          </a:p>
          <a:p>
            <a:pPr>
              <a:lnSpc>
                <a:spcPct val="100000"/>
              </a:lnSpc>
            </a:pPr>
            <a:r>
              <a:rPr lang="en-US" sz="2400" b="1" strike="noStrike" spc="-1" dirty="0">
                <a:solidFill>
                  <a:srgbClr val="000000"/>
                </a:solidFill>
                <a:latin typeface="Courier New Bold"/>
                <a:ea typeface="DejaVu Sans"/>
              </a:rPr>
              <a:t>   output[</a:t>
            </a:r>
            <a:r>
              <a:rPr lang="en-US" sz="2400" b="1" strike="noStrike" spc="-1" dirty="0" err="1">
                <a:solidFill>
                  <a:srgbClr val="000000"/>
                </a:solidFill>
                <a:latin typeface="Courier New Bold"/>
                <a:ea typeface="DejaVu Sans"/>
              </a:rPr>
              <a:t>i</a:t>
            </a:r>
            <a:r>
              <a:rPr lang="en-US" sz="2400" b="1" strike="noStrike" spc="-1" dirty="0">
                <a:solidFill>
                  <a:srgbClr val="000000"/>
                </a:solidFill>
                <a:latin typeface="Courier New Bold"/>
                <a:ea typeface="DejaVu Sans"/>
              </a:rPr>
              <a:t>] = 2.0f * input[</a:t>
            </a:r>
            <a:r>
              <a:rPr lang="en-US" sz="2400" b="1" strike="noStrike" spc="-1" dirty="0" err="1">
                <a:solidFill>
                  <a:srgbClr val="000000"/>
                </a:solidFill>
                <a:latin typeface="Courier New Bold"/>
                <a:ea typeface="DejaVu Sans"/>
              </a:rPr>
              <a:t>i</a:t>
            </a:r>
            <a:r>
              <a:rPr lang="en-US" sz="2400" b="1" strike="noStrike" spc="-1" dirty="0">
                <a:solidFill>
                  <a:srgbClr val="000000"/>
                </a:solidFill>
                <a:latin typeface="Courier New Bold"/>
                <a:ea typeface="DejaVu Sans"/>
              </a:rPr>
              <a:t>];</a:t>
            </a:r>
            <a:endParaRPr lang="en-US" sz="2400" b="0" strike="noStrike" spc="-1" dirty="0">
              <a:latin typeface="Arial"/>
            </a:endParaRPr>
          </a:p>
          <a:p>
            <a:pPr>
              <a:lnSpc>
                <a:spcPct val="100000"/>
              </a:lnSpc>
            </a:pPr>
            <a:r>
              <a:rPr lang="en-US" sz="2400" b="1" strike="noStrike" spc="-1" dirty="0">
                <a:solidFill>
                  <a:srgbClr val="000000"/>
                </a:solidFill>
                <a:latin typeface="Courier New Bold"/>
                <a:ea typeface="DejaVu Sans"/>
              </a:rPr>
              <a:t>}</a:t>
            </a:r>
            <a:endParaRPr lang="en-US" sz="2400" b="0" strike="noStrike" spc="-1" dirty="0">
              <a:latin typeface="Arial"/>
            </a:endParaRPr>
          </a:p>
        </p:txBody>
      </p:sp>
      <p:sp>
        <p:nvSpPr>
          <p:cNvPr id="1021" name="CustomShape 4"/>
          <p:cNvSpPr/>
          <p:nvPr/>
        </p:nvSpPr>
        <p:spPr>
          <a:xfrm>
            <a:off x="4584240" y="4927680"/>
            <a:ext cx="2335320" cy="304920"/>
          </a:xfrm>
          <a:prstGeom prst="rect">
            <a:avLst/>
          </a:prstGeom>
          <a:noFill/>
          <a:ln w="12600">
            <a:noFill/>
          </a:ln>
        </p:spPr>
        <p:style>
          <a:lnRef idx="0">
            <a:scrgbClr r="0" g="0" b="0"/>
          </a:lnRef>
          <a:fillRef idx="0">
            <a:scrgbClr r="0" g="0" b="0"/>
          </a:fillRef>
          <a:effectRef idx="0">
            <a:scrgbClr r="0" g="0" b="0"/>
          </a:effectRef>
          <a:fontRef idx="minor"/>
        </p:style>
        <p:txBody>
          <a:bodyPr wrap="none" lIns="0" tIns="0" rIns="0" bIns="0"/>
          <a:lstStyle/>
          <a:p>
            <a:pPr marL="36360">
              <a:lnSpc>
                <a:spcPct val="100000"/>
              </a:lnSpc>
            </a:pPr>
            <a:r>
              <a:rPr lang="en-US" sz="2000" b="1" strike="noStrike" spc="-1">
                <a:solidFill>
                  <a:srgbClr val="17375E"/>
                </a:solidFill>
                <a:latin typeface="Courier New Bold"/>
                <a:ea typeface="DejaVu Sans"/>
              </a:rPr>
              <a:t>get_global_id(0)</a:t>
            </a:r>
            <a:endParaRPr lang="en-US" sz="2000" b="0" strike="noStrike" spc="-1">
              <a:latin typeface="Arial"/>
            </a:endParaRPr>
          </a:p>
        </p:txBody>
      </p:sp>
      <p:sp>
        <p:nvSpPr>
          <p:cNvPr id="1022" name="Line 5"/>
          <p:cNvSpPr/>
          <p:nvPr/>
        </p:nvSpPr>
        <p:spPr>
          <a:xfrm flipH="1">
            <a:off x="4226760" y="4948920"/>
            <a:ext cx="14760" cy="299880"/>
          </a:xfrm>
          <a:prstGeom prst="line">
            <a:avLst/>
          </a:prstGeom>
          <a:ln w="63360">
            <a:solidFill>
              <a:srgbClr val="A50021"/>
            </a:solidFill>
            <a:miter/>
            <a:tailEnd type="triangle" w="med" len="med"/>
          </a:ln>
        </p:spPr>
        <p:style>
          <a:lnRef idx="0">
            <a:scrgbClr r="0" g="0" b="0"/>
          </a:lnRef>
          <a:fillRef idx="0">
            <a:scrgbClr r="0" g="0" b="0"/>
          </a:fillRef>
          <a:effectRef idx="0">
            <a:scrgbClr r="0" g="0" b="0"/>
          </a:effectRef>
          <a:fontRef idx="minor"/>
        </p:style>
      </p:sp>
      <p:sp>
        <p:nvSpPr>
          <p:cNvPr id="1023" name="Line 6"/>
          <p:cNvSpPr/>
          <p:nvPr/>
        </p:nvSpPr>
        <p:spPr>
          <a:xfrm>
            <a:off x="4225320" y="5852160"/>
            <a:ext cx="360" cy="456840"/>
          </a:xfrm>
          <a:prstGeom prst="line">
            <a:avLst/>
          </a:prstGeom>
          <a:ln w="63360">
            <a:solidFill>
              <a:srgbClr val="A50021"/>
            </a:solidFill>
            <a:miter/>
            <a:tailEnd type="triangle" w="med" len="med"/>
          </a:ln>
        </p:spPr>
        <p:style>
          <a:lnRef idx="0">
            <a:scrgbClr r="0" g="0" b="0"/>
          </a:lnRef>
          <a:fillRef idx="0">
            <a:scrgbClr r="0" g="0" b="0"/>
          </a:fillRef>
          <a:effectRef idx="0">
            <a:scrgbClr r="0" g="0" b="0"/>
          </a:effectRef>
          <a:fontRef idx="minor"/>
        </p:style>
      </p:sp>
      <p:sp>
        <p:nvSpPr>
          <p:cNvPr id="1024" name="CustomShape 7"/>
          <p:cNvSpPr/>
          <p:nvPr/>
        </p:nvSpPr>
        <p:spPr>
          <a:xfrm>
            <a:off x="4033080" y="5235480"/>
            <a:ext cx="352800" cy="274320"/>
          </a:xfrm>
          <a:prstGeom prst="rect">
            <a:avLst/>
          </a:prstGeom>
          <a:noFill/>
          <a:ln w="12600">
            <a:noFill/>
          </a:ln>
        </p:spPr>
        <p:style>
          <a:lnRef idx="0">
            <a:scrgbClr r="0" g="0" b="0"/>
          </a:lnRef>
          <a:fillRef idx="0">
            <a:scrgbClr r="0" g="0" b="0"/>
          </a:fillRef>
          <a:effectRef idx="0">
            <a:scrgbClr r="0" g="0" b="0"/>
          </a:effectRef>
          <a:fontRef idx="minor"/>
        </p:style>
        <p:txBody>
          <a:bodyPr wrap="none" lIns="0" tIns="0" rIns="0" bIns="0"/>
          <a:lstStyle/>
          <a:p>
            <a:pPr marL="36360">
              <a:lnSpc>
                <a:spcPct val="100000"/>
              </a:lnSpc>
            </a:pPr>
            <a:r>
              <a:rPr lang="en-US" sz="1800" b="1" strike="noStrike" spc="-1">
                <a:solidFill>
                  <a:srgbClr val="A50021"/>
                </a:solidFill>
                <a:latin typeface="Trebuchet MS"/>
                <a:ea typeface="DejaVu Sans"/>
              </a:rPr>
              <a:t>10</a:t>
            </a:r>
            <a:endParaRPr lang="en-US" sz="1800" b="0" strike="noStrike" spc="-1">
              <a:latin typeface="Arial"/>
            </a:endParaRPr>
          </a:p>
        </p:txBody>
      </p:sp>
      <p:sp>
        <p:nvSpPr>
          <p:cNvPr id="1025" name="CustomShape 8"/>
          <p:cNvSpPr/>
          <p:nvPr/>
        </p:nvSpPr>
        <p:spPr>
          <a:xfrm>
            <a:off x="323640" y="5528160"/>
            <a:ext cx="926280" cy="274320"/>
          </a:xfrm>
          <a:prstGeom prst="rect">
            <a:avLst/>
          </a:prstGeom>
          <a:noFill/>
          <a:ln w="12600">
            <a:noFill/>
          </a:ln>
        </p:spPr>
        <p:style>
          <a:lnRef idx="0">
            <a:scrgbClr r="0" g="0" b="0"/>
          </a:lnRef>
          <a:fillRef idx="0">
            <a:scrgbClr r="0" g="0" b="0"/>
          </a:fillRef>
          <a:effectRef idx="0">
            <a:scrgbClr r="0" g="0" b="0"/>
          </a:effectRef>
          <a:fontRef idx="minor"/>
        </p:style>
        <p:txBody>
          <a:bodyPr lIns="0" tIns="0" rIns="0" bIns="0"/>
          <a:lstStyle/>
          <a:p>
            <a:pPr marL="36360" algn="r">
              <a:lnSpc>
                <a:spcPct val="100000"/>
              </a:lnSpc>
            </a:pPr>
            <a:r>
              <a:rPr lang="en-US" sz="1800" b="1" strike="noStrike" spc="-1">
                <a:solidFill>
                  <a:srgbClr val="F79646"/>
                </a:solidFill>
                <a:latin typeface="Trebuchet MS"/>
                <a:ea typeface="DejaVu Sans"/>
              </a:rPr>
              <a:t>Input</a:t>
            </a:r>
            <a:endParaRPr lang="en-US" sz="1800" b="0" strike="noStrike" spc="-1">
              <a:latin typeface="Arial"/>
            </a:endParaRPr>
          </a:p>
        </p:txBody>
      </p:sp>
      <p:sp>
        <p:nvSpPr>
          <p:cNvPr id="1026" name="CustomShape 9"/>
          <p:cNvSpPr/>
          <p:nvPr/>
        </p:nvSpPr>
        <p:spPr>
          <a:xfrm>
            <a:off x="386280" y="6324480"/>
            <a:ext cx="939240" cy="274320"/>
          </a:xfrm>
          <a:prstGeom prst="rect">
            <a:avLst/>
          </a:prstGeom>
          <a:noFill/>
          <a:ln w="12600">
            <a:noFill/>
          </a:ln>
        </p:spPr>
        <p:style>
          <a:lnRef idx="0">
            <a:scrgbClr r="0" g="0" b="0"/>
          </a:lnRef>
          <a:fillRef idx="0">
            <a:scrgbClr r="0" g="0" b="0"/>
          </a:fillRef>
          <a:effectRef idx="0">
            <a:scrgbClr r="0" g="0" b="0"/>
          </a:effectRef>
          <a:fontRef idx="minor"/>
        </p:style>
        <p:txBody>
          <a:bodyPr wrap="none" lIns="0" tIns="0" rIns="0" bIns="0"/>
          <a:lstStyle/>
          <a:p>
            <a:pPr marL="36360" algn="r">
              <a:lnSpc>
                <a:spcPct val="100000"/>
              </a:lnSpc>
            </a:pPr>
            <a:r>
              <a:rPr lang="en-US" sz="1800" b="1" strike="noStrike" spc="-1">
                <a:solidFill>
                  <a:srgbClr val="F79646"/>
                </a:solidFill>
                <a:latin typeface="Trebuchet MS"/>
                <a:ea typeface="DejaVu Sans"/>
              </a:rPr>
              <a:t>Output</a:t>
            </a:r>
            <a:endParaRPr lang="en-US" sz="1800" b="0" strike="noStrike" spc="-1">
              <a:latin typeface="Arial"/>
            </a:endParaRPr>
          </a:p>
        </p:txBody>
      </p:sp>
      <p:graphicFrame>
        <p:nvGraphicFramePr>
          <p:cNvPr id="1027" name="Table 10"/>
          <p:cNvGraphicFramePr/>
          <p:nvPr/>
        </p:nvGraphicFramePr>
        <p:xfrm>
          <a:off x="1378080" y="5523480"/>
          <a:ext cx="7075080" cy="289560"/>
        </p:xfrm>
        <a:graphic>
          <a:graphicData uri="http://schemas.openxmlformats.org/drawingml/2006/table">
            <a:tbl>
              <a:tblPr/>
              <a:tblGrid>
                <a:gridCol w="272880">
                  <a:extLst>
                    <a:ext uri="{9D8B030D-6E8A-4147-A177-3AD203B41FA5}">
                      <a16:colId xmlns:a16="http://schemas.microsoft.com/office/drawing/2014/main" val="20000"/>
                    </a:ext>
                  </a:extLst>
                </a:gridCol>
                <a:gridCol w="271440">
                  <a:extLst>
                    <a:ext uri="{9D8B030D-6E8A-4147-A177-3AD203B41FA5}">
                      <a16:colId xmlns:a16="http://schemas.microsoft.com/office/drawing/2014/main" val="20001"/>
                    </a:ext>
                  </a:extLst>
                </a:gridCol>
                <a:gridCol w="272880">
                  <a:extLst>
                    <a:ext uri="{9D8B030D-6E8A-4147-A177-3AD203B41FA5}">
                      <a16:colId xmlns:a16="http://schemas.microsoft.com/office/drawing/2014/main" val="20002"/>
                    </a:ext>
                  </a:extLst>
                </a:gridCol>
                <a:gridCol w="271440">
                  <a:extLst>
                    <a:ext uri="{9D8B030D-6E8A-4147-A177-3AD203B41FA5}">
                      <a16:colId xmlns:a16="http://schemas.microsoft.com/office/drawing/2014/main" val="20003"/>
                    </a:ext>
                  </a:extLst>
                </a:gridCol>
                <a:gridCol w="271440">
                  <a:extLst>
                    <a:ext uri="{9D8B030D-6E8A-4147-A177-3AD203B41FA5}">
                      <a16:colId xmlns:a16="http://schemas.microsoft.com/office/drawing/2014/main" val="20004"/>
                    </a:ext>
                  </a:extLst>
                </a:gridCol>
                <a:gridCol w="272880">
                  <a:extLst>
                    <a:ext uri="{9D8B030D-6E8A-4147-A177-3AD203B41FA5}">
                      <a16:colId xmlns:a16="http://schemas.microsoft.com/office/drawing/2014/main" val="20005"/>
                    </a:ext>
                  </a:extLst>
                </a:gridCol>
                <a:gridCol w="271440">
                  <a:extLst>
                    <a:ext uri="{9D8B030D-6E8A-4147-A177-3AD203B41FA5}">
                      <a16:colId xmlns:a16="http://schemas.microsoft.com/office/drawing/2014/main" val="20006"/>
                    </a:ext>
                  </a:extLst>
                </a:gridCol>
                <a:gridCol w="272880">
                  <a:extLst>
                    <a:ext uri="{9D8B030D-6E8A-4147-A177-3AD203B41FA5}">
                      <a16:colId xmlns:a16="http://schemas.microsoft.com/office/drawing/2014/main" val="20007"/>
                    </a:ext>
                  </a:extLst>
                </a:gridCol>
                <a:gridCol w="271440">
                  <a:extLst>
                    <a:ext uri="{9D8B030D-6E8A-4147-A177-3AD203B41FA5}">
                      <a16:colId xmlns:a16="http://schemas.microsoft.com/office/drawing/2014/main" val="20008"/>
                    </a:ext>
                  </a:extLst>
                </a:gridCol>
                <a:gridCol w="272880">
                  <a:extLst>
                    <a:ext uri="{9D8B030D-6E8A-4147-A177-3AD203B41FA5}">
                      <a16:colId xmlns:a16="http://schemas.microsoft.com/office/drawing/2014/main" val="20009"/>
                    </a:ext>
                  </a:extLst>
                </a:gridCol>
                <a:gridCol w="271440">
                  <a:extLst>
                    <a:ext uri="{9D8B030D-6E8A-4147-A177-3AD203B41FA5}">
                      <a16:colId xmlns:a16="http://schemas.microsoft.com/office/drawing/2014/main" val="20010"/>
                    </a:ext>
                  </a:extLst>
                </a:gridCol>
                <a:gridCol w="271440">
                  <a:extLst>
                    <a:ext uri="{9D8B030D-6E8A-4147-A177-3AD203B41FA5}">
                      <a16:colId xmlns:a16="http://schemas.microsoft.com/office/drawing/2014/main" val="20011"/>
                    </a:ext>
                  </a:extLst>
                </a:gridCol>
                <a:gridCol w="272880">
                  <a:extLst>
                    <a:ext uri="{9D8B030D-6E8A-4147-A177-3AD203B41FA5}">
                      <a16:colId xmlns:a16="http://schemas.microsoft.com/office/drawing/2014/main" val="20012"/>
                    </a:ext>
                  </a:extLst>
                </a:gridCol>
                <a:gridCol w="271440">
                  <a:extLst>
                    <a:ext uri="{9D8B030D-6E8A-4147-A177-3AD203B41FA5}">
                      <a16:colId xmlns:a16="http://schemas.microsoft.com/office/drawing/2014/main" val="20013"/>
                    </a:ext>
                  </a:extLst>
                </a:gridCol>
                <a:gridCol w="272880">
                  <a:extLst>
                    <a:ext uri="{9D8B030D-6E8A-4147-A177-3AD203B41FA5}">
                      <a16:colId xmlns:a16="http://schemas.microsoft.com/office/drawing/2014/main" val="20014"/>
                    </a:ext>
                  </a:extLst>
                </a:gridCol>
                <a:gridCol w="271440">
                  <a:extLst>
                    <a:ext uri="{9D8B030D-6E8A-4147-A177-3AD203B41FA5}">
                      <a16:colId xmlns:a16="http://schemas.microsoft.com/office/drawing/2014/main" val="20015"/>
                    </a:ext>
                  </a:extLst>
                </a:gridCol>
                <a:gridCol w="272880">
                  <a:extLst>
                    <a:ext uri="{9D8B030D-6E8A-4147-A177-3AD203B41FA5}">
                      <a16:colId xmlns:a16="http://schemas.microsoft.com/office/drawing/2014/main" val="20016"/>
                    </a:ext>
                  </a:extLst>
                </a:gridCol>
                <a:gridCol w="271440">
                  <a:extLst>
                    <a:ext uri="{9D8B030D-6E8A-4147-A177-3AD203B41FA5}">
                      <a16:colId xmlns:a16="http://schemas.microsoft.com/office/drawing/2014/main" val="20017"/>
                    </a:ext>
                  </a:extLst>
                </a:gridCol>
                <a:gridCol w="271440">
                  <a:extLst>
                    <a:ext uri="{9D8B030D-6E8A-4147-A177-3AD203B41FA5}">
                      <a16:colId xmlns:a16="http://schemas.microsoft.com/office/drawing/2014/main" val="20018"/>
                    </a:ext>
                  </a:extLst>
                </a:gridCol>
                <a:gridCol w="272880">
                  <a:extLst>
                    <a:ext uri="{9D8B030D-6E8A-4147-A177-3AD203B41FA5}">
                      <a16:colId xmlns:a16="http://schemas.microsoft.com/office/drawing/2014/main" val="20019"/>
                    </a:ext>
                  </a:extLst>
                </a:gridCol>
                <a:gridCol w="271440">
                  <a:extLst>
                    <a:ext uri="{9D8B030D-6E8A-4147-A177-3AD203B41FA5}">
                      <a16:colId xmlns:a16="http://schemas.microsoft.com/office/drawing/2014/main" val="20020"/>
                    </a:ext>
                  </a:extLst>
                </a:gridCol>
                <a:gridCol w="272880">
                  <a:extLst>
                    <a:ext uri="{9D8B030D-6E8A-4147-A177-3AD203B41FA5}">
                      <a16:colId xmlns:a16="http://schemas.microsoft.com/office/drawing/2014/main" val="20021"/>
                    </a:ext>
                  </a:extLst>
                </a:gridCol>
                <a:gridCol w="271440">
                  <a:extLst>
                    <a:ext uri="{9D8B030D-6E8A-4147-A177-3AD203B41FA5}">
                      <a16:colId xmlns:a16="http://schemas.microsoft.com/office/drawing/2014/main" val="20022"/>
                    </a:ext>
                  </a:extLst>
                </a:gridCol>
                <a:gridCol w="272880">
                  <a:extLst>
                    <a:ext uri="{9D8B030D-6E8A-4147-A177-3AD203B41FA5}">
                      <a16:colId xmlns:a16="http://schemas.microsoft.com/office/drawing/2014/main" val="20023"/>
                    </a:ext>
                  </a:extLst>
                </a:gridCol>
                <a:gridCol w="271440">
                  <a:extLst>
                    <a:ext uri="{9D8B030D-6E8A-4147-A177-3AD203B41FA5}">
                      <a16:colId xmlns:a16="http://schemas.microsoft.com/office/drawing/2014/main" val="20024"/>
                    </a:ext>
                  </a:extLst>
                </a:gridCol>
                <a:gridCol w="273240">
                  <a:extLst>
                    <a:ext uri="{9D8B030D-6E8A-4147-A177-3AD203B41FA5}">
                      <a16:colId xmlns:a16="http://schemas.microsoft.com/office/drawing/2014/main" val="20025"/>
                    </a:ext>
                  </a:extLst>
                </a:gridCol>
              </a:tblGrid>
              <a:tr h="276120">
                <a:tc>
                  <a:txBody>
                    <a:bodyPr/>
                    <a:lstStyle/>
                    <a:p>
                      <a:pPr marL="30240" algn="ctr">
                        <a:lnSpc>
                          <a:spcPct val="100000"/>
                        </a:lnSpc>
                      </a:pPr>
                      <a:r>
                        <a:rPr lang="en-US" sz="1300" b="1" strike="noStrike" spc="-1">
                          <a:solidFill>
                            <a:srgbClr val="000000"/>
                          </a:solidFill>
                          <a:latin typeface="Arial"/>
                          <a:ea typeface="ヒラギノ角ゴ ProN W3"/>
                        </a:rPr>
                        <a:t>0</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1</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2</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3</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4</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5</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6</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7</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8</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9</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10</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11</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12</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13</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14</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15</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16</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17</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18</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19</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20</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21</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22</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23</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24</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25</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extLst>
                  <a:ext uri="{0D108BD9-81ED-4DB2-BD59-A6C34878D82A}">
                    <a16:rowId xmlns:a16="http://schemas.microsoft.com/office/drawing/2014/main" val="10000"/>
                  </a:ext>
                </a:extLst>
              </a:tr>
            </a:tbl>
          </a:graphicData>
        </a:graphic>
      </p:graphicFrame>
      <p:graphicFrame>
        <p:nvGraphicFramePr>
          <p:cNvPr id="1028" name="Table 11"/>
          <p:cNvGraphicFramePr/>
          <p:nvPr/>
        </p:nvGraphicFramePr>
        <p:xfrm>
          <a:off x="1384920" y="6381360"/>
          <a:ext cx="7075080" cy="289560"/>
        </p:xfrm>
        <a:graphic>
          <a:graphicData uri="http://schemas.openxmlformats.org/drawingml/2006/table">
            <a:tbl>
              <a:tblPr/>
              <a:tblGrid>
                <a:gridCol w="272880">
                  <a:extLst>
                    <a:ext uri="{9D8B030D-6E8A-4147-A177-3AD203B41FA5}">
                      <a16:colId xmlns:a16="http://schemas.microsoft.com/office/drawing/2014/main" val="20000"/>
                    </a:ext>
                  </a:extLst>
                </a:gridCol>
                <a:gridCol w="271440">
                  <a:extLst>
                    <a:ext uri="{9D8B030D-6E8A-4147-A177-3AD203B41FA5}">
                      <a16:colId xmlns:a16="http://schemas.microsoft.com/office/drawing/2014/main" val="20001"/>
                    </a:ext>
                  </a:extLst>
                </a:gridCol>
                <a:gridCol w="272880">
                  <a:extLst>
                    <a:ext uri="{9D8B030D-6E8A-4147-A177-3AD203B41FA5}">
                      <a16:colId xmlns:a16="http://schemas.microsoft.com/office/drawing/2014/main" val="20002"/>
                    </a:ext>
                  </a:extLst>
                </a:gridCol>
                <a:gridCol w="271440">
                  <a:extLst>
                    <a:ext uri="{9D8B030D-6E8A-4147-A177-3AD203B41FA5}">
                      <a16:colId xmlns:a16="http://schemas.microsoft.com/office/drawing/2014/main" val="20003"/>
                    </a:ext>
                  </a:extLst>
                </a:gridCol>
                <a:gridCol w="271440">
                  <a:extLst>
                    <a:ext uri="{9D8B030D-6E8A-4147-A177-3AD203B41FA5}">
                      <a16:colId xmlns:a16="http://schemas.microsoft.com/office/drawing/2014/main" val="20004"/>
                    </a:ext>
                  </a:extLst>
                </a:gridCol>
                <a:gridCol w="272880">
                  <a:extLst>
                    <a:ext uri="{9D8B030D-6E8A-4147-A177-3AD203B41FA5}">
                      <a16:colId xmlns:a16="http://schemas.microsoft.com/office/drawing/2014/main" val="20005"/>
                    </a:ext>
                  </a:extLst>
                </a:gridCol>
                <a:gridCol w="271440">
                  <a:extLst>
                    <a:ext uri="{9D8B030D-6E8A-4147-A177-3AD203B41FA5}">
                      <a16:colId xmlns:a16="http://schemas.microsoft.com/office/drawing/2014/main" val="20006"/>
                    </a:ext>
                  </a:extLst>
                </a:gridCol>
                <a:gridCol w="272880">
                  <a:extLst>
                    <a:ext uri="{9D8B030D-6E8A-4147-A177-3AD203B41FA5}">
                      <a16:colId xmlns:a16="http://schemas.microsoft.com/office/drawing/2014/main" val="20007"/>
                    </a:ext>
                  </a:extLst>
                </a:gridCol>
                <a:gridCol w="271440">
                  <a:extLst>
                    <a:ext uri="{9D8B030D-6E8A-4147-A177-3AD203B41FA5}">
                      <a16:colId xmlns:a16="http://schemas.microsoft.com/office/drawing/2014/main" val="20008"/>
                    </a:ext>
                  </a:extLst>
                </a:gridCol>
                <a:gridCol w="272880">
                  <a:extLst>
                    <a:ext uri="{9D8B030D-6E8A-4147-A177-3AD203B41FA5}">
                      <a16:colId xmlns:a16="http://schemas.microsoft.com/office/drawing/2014/main" val="20009"/>
                    </a:ext>
                  </a:extLst>
                </a:gridCol>
                <a:gridCol w="271440">
                  <a:extLst>
                    <a:ext uri="{9D8B030D-6E8A-4147-A177-3AD203B41FA5}">
                      <a16:colId xmlns:a16="http://schemas.microsoft.com/office/drawing/2014/main" val="20010"/>
                    </a:ext>
                  </a:extLst>
                </a:gridCol>
                <a:gridCol w="271440">
                  <a:extLst>
                    <a:ext uri="{9D8B030D-6E8A-4147-A177-3AD203B41FA5}">
                      <a16:colId xmlns:a16="http://schemas.microsoft.com/office/drawing/2014/main" val="20011"/>
                    </a:ext>
                  </a:extLst>
                </a:gridCol>
                <a:gridCol w="272880">
                  <a:extLst>
                    <a:ext uri="{9D8B030D-6E8A-4147-A177-3AD203B41FA5}">
                      <a16:colId xmlns:a16="http://schemas.microsoft.com/office/drawing/2014/main" val="20012"/>
                    </a:ext>
                  </a:extLst>
                </a:gridCol>
                <a:gridCol w="271440">
                  <a:extLst>
                    <a:ext uri="{9D8B030D-6E8A-4147-A177-3AD203B41FA5}">
                      <a16:colId xmlns:a16="http://schemas.microsoft.com/office/drawing/2014/main" val="20013"/>
                    </a:ext>
                  </a:extLst>
                </a:gridCol>
                <a:gridCol w="272880">
                  <a:extLst>
                    <a:ext uri="{9D8B030D-6E8A-4147-A177-3AD203B41FA5}">
                      <a16:colId xmlns:a16="http://schemas.microsoft.com/office/drawing/2014/main" val="20014"/>
                    </a:ext>
                  </a:extLst>
                </a:gridCol>
                <a:gridCol w="271440">
                  <a:extLst>
                    <a:ext uri="{9D8B030D-6E8A-4147-A177-3AD203B41FA5}">
                      <a16:colId xmlns:a16="http://schemas.microsoft.com/office/drawing/2014/main" val="20015"/>
                    </a:ext>
                  </a:extLst>
                </a:gridCol>
                <a:gridCol w="272880">
                  <a:extLst>
                    <a:ext uri="{9D8B030D-6E8A-4147-A177-3AD203B41FA5}">
                      <a16:colId xmlns:a16="http://schemas.microsoft.com/office/drawing/2014/main" val="20016"/>
                    </a:ext>
                  </a:extLst>
                </a:gridCol>
                <a:gridCol w="271440">
                  <a:extLst>
                    <a:ext uri="{9D8B030D-6E8A-4147-A177-3AD203B41FA5}">
                      <a16:colId xmlns:a16="http://schemas.microsoft.com/office/drawing/2014/main" val="20017"/>
                    </a:ext>
                  </a:extLst>
                </a:gridCol>
                <a:gridCol w="271440">
                  <a:extLst>
                    <a:ext uri="{9D8B030D-6E8A-4147-A177-3AD203B41FA5}">
                      <a16:colId xmlns:a16="http://schemas.microsoft.com/office/drawing/2014/main" val="20018"/>
                    </a:ext>
                  </a:extLst>
                </a:gridCol>
                <a:gridCol w="272880">
                  <a:extLst>
                    <a:ext uri="{9D8B030D-6E8A-4147-A177-3AD203B41FA5}">
                      <a16:colId xmlns:a16="http://schemas.microsoft.com/office/drawing/2014/main" val="20019"/>
                    </a:ext>
                  </a:extLst>
                </a:gridCol>
                <a:gridCol w="271440">
                  <a:extLst>
                    <a:ext uri="{9D8B030D-6E8A-4147-A177-3AD203B41FA5}">
                      <a16:colId xmlns:a16="http://schemas.microsoft.com/office/drawing/2014/main" val="20020"/>
                    </a:ext>
                  </a:extLst>
                </a:gridCol>
                <a:gridCol w="272880">
                  <a:extLst>
                    <a:ext uri="{9D8B030D-6E8A-4147-A177-3AD203B41FA5}">
                      <a16:colId xmlns:a16="http://schemas.microsoft.com/office/drawing/2014/main" val="20021"/>
                    </a:ext>
                  </a:extLst>
                </a:gridCol>
                <a:gridCol w="271440">
                  <a:extLst>
                    <a:ext uri="{9D8B030D-6E8A-4147-A177-3AD203B41FA5}">
                      <a16:colId xmlns:a16="http://schemas.microsoft.com/office/drawing/2014/main" val="20022"/>
                    </a:ext>
                  </a:extLst>
                </a:gridCol>
                <a:gridCol w="272880">
                  <a:extLst>
                    <a:ext uri="{9D8B030D-6E8A-4147-A177-3AD203B41FA5}">
                      <a16:colId xmlns:a16="http://schemas.microsoft.com/office/drawing/2014/main" val="20023"/>
                    </a:ext>
                  </a:extLst>
                </a:gridCol>
                <a:gridCol w="271440">
                  <a:extLst>
                    <a:ext uri="{9D8B030D-6E8A-4147-A177-3AD203B41FA5}">
                      <a16:colId xmlns:a16="http://schemas.microsoft.com/office/drawing/2014/main" val="20024"/>
                    </a:ext>
                  </a:extLst>
                </a:gridCol>
                <a:gridCol w="273240">
                  <a:extLst>
                    <a:ext uri="{9D8B030D-6E8A-4147-A177-3AD203B41FA5}">
                      <a16:colId xmlns:a16="http://schemas.microsoft.com/office/drawing/2014/main" val="20025"/>
                    </a:ext>
                  </a:extLst>
                </a:gridCol>
              </a:tblGrid>
              <a:tr h="276120">
                <a:tc>
                  <a:txBody>
                    <a:bodyPr/>
                    <a:lstStyle/>
                    <a:p>
                      <a:pPr marL="30240" algn="ctr">
                        <a:lnSpc>
                          <a:spcPct val="100000"/>
                        </a:lnSpc>
                      </a:pPr>
                      <a:r>
                        <a:rPr lang="en-US" sz="1300" b="1" strike="noStrike" spc="-1">
                          <a:solidFill>
                            <a:srgbClr val="000000"/>
                          </a:solidFill>
                          <a:latin typeface="Arial"/>
                          <a:ea typeface="ヒラギノ角ゴ ProN W3"/>
                        </a:rPr>
                        <a:t>0</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2</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4</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6</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8</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10</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12</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14</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16</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18</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20</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22</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24</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26</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28</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30</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32</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34</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36</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38</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40</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42</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44</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46</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48</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50</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extLst>
                  <a:ext uri="{0D108BD9-81ED-4DB2-BD59-A6C34878D82A}">
                    <a16:rowId xmlns:a16="http://schemas.microsoft.com/office/drawing/2014/main" val="10000"/>
                  </a:ext>
                </a:extLst>
              </a:tr>
            </a:tbl>
          </a:graphicData>
        </a:graphic>
      </p:graphicFrame>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9" name="CustomShape 1"/>
          <p:cNvSpPr/>
          <p:nvPr/>
        </p:nvSpPr>
        <p:spPr>
          <a:xfrm>
            <a:off x="35640" y="4412160"/>
            <a:ext cx="5040000" cy="2328480"/>
          </a:xfrm>
          <a:prstGeom prst="rect">
            <a:avLst/>
          </a:prstGeom>
          <a:noFill/>
          <a:ln w="25560">
            <a:noFill/>
          </a:ln>
        </p:spPr>
        <p:style>
          <a:lnRef idx="0">
            <a:scrgbClr r="0" g="0" b="0"/>
          </a:lnRef>
          <a:fillRef idx="0">
            <a:scrgbClr r="0" g="0" b="0"/>
          </a:fillRef>
          <a:effectRef idx="0">
            <a:scrgbClr r="0" g="0" b="0"/>
          </a:effectRef>
          <a:fontRef idx="minor"/>
        </p:style>
        <p:txBody>
          <a:bodyPr lIns="0" tIns="0" rIns="0" bIns="0"/>
          <a:lstStyle/>
          <a:p>
            <a:pPr marL="31680">
              <a:lnSpc>
                <a:spcPct val="100000"/>
              </a:lnSpc>
            </a:pPr>
            <a:r>
              <a:rPr lang="en-US" sz="1400" b="1" strike="noStrike" spc="-1">
                <a:solidFill>
                  <a:srgbClr val="4F81BD"/>
                </a:solidFill>
                <a:latin typeface="Courier New Bold"/>
                <a:ea typeface="DejaVu Sans"/>
              </a:rPr>
              <a:t>__kernel</a:t>
            </a:r>
            <a:r>
              <a:rPr lang="en-US" sz="1400" b="1" strike="noStrike" spc="-1">
                <a:solidFill>
                  <a:srgbClr val="000000"/>
                </a:solidFill>
                <a:latin typeface="Courier New Bold"/>
                <a:ea typeface="DejaVu Sans"/>
              </a:rPr>
              <a:t> </a:t>
            </a:r>
            <a:r>
              <a:rPr lang="en-US" sz="1400" b="1" strike="noStrike" spc="-1">
                <a:solidFill>
                  <a:srgbClr val="C0504D"/>
                </a:solidFill>
                <a:latin typeface="Courier New Bold"/>
                <a:ea typeface="DejaVu Sans"/>
              </a:rPr>
              <a:t>void </a:t>
            </a:r>
            <a:endParaRPr lang="en-US" sz="1400" b="0" strike="noStrike" spc="-1">
              <a:latin typeface="Arial"/>
            </a:endParaRPr>
          </a:p>
          <a:p>
            <a:pPr marL="31680">
              <a:lnSpc>
                <a:spcPct val="100000"/>
              </a:lnSpc>
            </a:pPr>
            <a:r>
              <a:rPr lang="en-US" sz="1400" b="1" strike="noStrike" spc="-1">
                <a:solidFill>
                  <a:srgbClr val="17375E"/>
                </a:solidFill>
                <a:latin typeface="Courier New Bold"/>
                <a:ea typeface="DejaVu Sans"/>
              </a:rPr>
              <a:t>horizontal_reflect</a:t>
            </a:r>
            <a:r>
              <a:rPr lang="en-US" sz="1400" b="1" strike="noStrike" spc="-1">
                <a:solidFill>
                  <a:srgbClr val="000000"/>
                </a:solidFill>
                <a:latin typeface="Courier New Bold"/>
                <a:ea typeface="DejaVu Sans"/>
              </a:rPr>
              <a:t>(</a:t>
            </a:r>
            <a:r>
              <a:rPr lang="en-US" sz="1400" b="1" strike="noStrike" spc="-1">
                <a:solidFill>
                  <a:srgbClr val="4F81BD"/>
                </a:solidFill>
                <a:latin typeface="Courier New Bold"/>
                <a:ea typeface="DejaVu Sans"/>
              </a:rPr>
              <a:t>read_only image2d_t </a:t>
            </a:r>
            <a:r>
              <a:rPr lang="en-US" sz="1400" b="1" strike="noStrike" spc="-1">
                <a:solidFill>
                  <a:srgbClr val="000000"/>
                </a:solidFill>
                <a:latin typeface="Courier New Bold"/>
                <a:ea typeface="DejaVu Sans"/>
              </a:rPr>
              <a:t>src,</a:t>
            </a:r>
            <a:endParaRPr lang="en-US" sz="1400" b="0" strike="noStrike" spc="-1">
              <a:latin typeface="Arial"/>
            </a:endParaRPr>
          </a:p>
          <a:p>
            <a:pPr marL="31680">
              <a:lnSpc>
                <a:spcPct val="100000"/>
              </a:lnSpc>
            </a:pPr>
            <a:r>
              <a:rPr lang="en-US" sz="1400" b="1" strike="noStrike" spc="-1">
                <a:solidFill>
                  <a:srgbClr val="000000"/>
                </a:solidFill>
                <a:latin typeface="Courier New Bold"/>
                <a:ea typeface="DejaVu Sans"/>
              </a:rPr>
              <a:t>                   </a:t>
            </a:r>
            <a:r>
              <a:rPr lang="en-US" sz="1400" b="1" strike="noStrike" spc="-1">
                <a:solidFill>
                  <a:srgbClr val="4F81BD"/>
                </a:solidFill>
                <a:latin typeface="Courier New Bold"/>
                <a:ea typeface="DejaVu Sans"/>
              </a:rPr>
              <a:t>write_only image2d_t </a:t>
            </a:r>
            <a:r>
              <a:rPr lang="en-US" sz="1400" b="1" strike="noStrike" spc="-1">
                <a:solidFill>
                  <a:srgbClr val="000000"/>
                </a:solidFill>
                <a:latin typeface="Courier New Bold"/>
                <a:ea typeface="DejaVu Sans"/>
              </a:rPr>
              <a:t>dst) </a:t>
            </a:r>
            <a:endParaRPr lang="en-US" sz="1400" b="0" strike="noStrike" spc="-1">
              <a:latin typeface="Arial"/>
            </a:endParaRPr>
          </a:p>
          <a:p>
            <a:pPr marL="31680">
              <a:lnSpc>
                <a:spcPct val="100000"/>
              </a:lnSpc>
            </a:pPr>
            <a:r>
              <a:rPr lang="en-US" sz="1400" b="1" strike="noStrike" spc="-1">
                <a:solidFill>
                  <a:srgbClr val="000000"/>
                </a:solidFill>
                <a:latin typeface="Courier New Bold"/>
                <a:ea typeface="DejaVu Sans"/>
              </a:rPr>
              <a:t>{</a:t>
            </a:r>
            <a:endParaRPr lang="en-US" sz="1400" b="0" strike="noStrike" spc="-1">
              <a:latin typeface="Arial"/>
            </a:endParaRPr>
          </a:p>
          <a:p>
            <a:pPr marL="31680">
              <a:lnSpc>
                <a:spcPct val="100000"/>
              </a:lnSpc>
            </a:pPr>
            <a:r>
              <a:rPr lang="en-US" sz="1400" b="1" strike="noStrike" spc="-1">
                <a:solidFill>
                  <a:srgbClr val="000000"/>
                </a:solidFill>
                <a:latin typeface="Courier New Bold"/>
                <a:ea typeface="DejaVu Sans"/>
              </a:rPr>
              <a:t>  </a:t>
            </a:r>
            <a:r>
              <a:rPr lang="en-US" sz="1400" b="1" strike="noStrike" spc="-1">
                <a:solidFill>
                  <a:srgbClr val="C0504D"/>
                </a:solidFill>
                <a:latin typeface="Courier New Bold"/>
                <a:ea typeface="DejaVu Sans"/>
              </a:rPr>
              <a:t>int </a:t>
            </a:r>
            <a:r>
              <a:rPr lang="en-US" sz="1400" b="1" strike="noStrike" spc="-1">
                <a:solidFill>
                  <a:srgbClr val="000000"/>
                </a:solidFill>
                <a:latin typeface="Courier New Bold"/>
                <a:ea typeface="DejaVu Sans"/>
              </a:rPr>
              <a:t>x = </a:t>
            </a:r>
            <a:r>
              <a:rPr lang="en-US" sz="1400" b="1" strike="noStrike" spc="-1">
                <a:solidFill>
                  <a:srgbClr val="17375E"/>
                </a:solidFill>
                <a:latin typeface="Courier New Bold"/>
                <a:ea typeface="DejaVu Sans"/>
              </a:rPr>
              <a:t>get_global_id</a:t>
            </a:r>
            <a:r>
              <a:rPr lang="en-US" sz="1400" b="1" strike="noStrike" spc="-1">
                <a:solidFill>
                  <a:srgbClr val="000000"/>
                </a:solidFill>
                <a:latin typeface="Courier New Bold"/>
                <a:ea typeface="DejaVu Sans"/>
              </a:rPr>
              <a:t>(0);  // x-coord  </a:t>
            </a:r>
            <a:endParaRPr lang="en-US" sz="1400" b="0" strike="noStrike" spc="-1">
              <a:latin typeface="Arial"/>
            </a:endParaRPr>
          </a:p>
          <a:p>
            <a:pPr marL="31680">
              <a:lnSpc>
                <a:spcPct val="100000"/>
              </a:lnSpc>
            </a:pPr>
            <a:r>
              <a:rPr lang="en-US" sz="1400" b="1" strike="noStrike" spc="-1">
                <a:solidFill>
                  <a:srgbClr val="000000"/>
                </a:solidFill>
                <a:latin typeface="Courier New Bold"/>
                <a:ea typeface="DejaVu Sans"/>
              </a:rPr>
              <a:t>  </a:t>
            </a:r>
            <a:r>
              <a:rPr lang="en-US" sz="1400" b="1" strike="noStrike" spc="-1">
                <a:solidFill>
                  <a:srgbClr val="C0504D"/>
                </a:solidFill>
                <a:latin typeface="Courier New Bold"/>
                <a:ea typeface="DejaVu Sans"/>
              </a:rPr>
              <a:t>int </a:t>
            </a:r>
            <a:r>
              <a:rPr lang="en-US" sz="1400" b="1" strike="noStrike" spc="-1">
                <a:solidFill>
                  <a:srgbClr val="000000"/>
                </a:solidFill>
                <a:latin typeface="Courier New Bold"/>
                <a:ea typeface="DejaVu Sans"/>
              </a:rPr>
              <a:t>y = </a:t>
            </a:r>
            <a:r>
              <a:rPr lang="en-US" sz="1400" b="1" strike="noStrike" spc="-1">
                <a:solidFill>
                  <a:srgbClr val="17375E"/>
                </a:solidFill>
                <a:latin typeface="Courier New Bold"/>
                <a:ea typeface="DejaVu Sans"/>
              </a:rPr>
              <a:t>get_global_id</a:t>
            </a:r>
            <a:r>
              <a:rPr lang="en-US" sz="1400" b="1" strike="noStrike" spc="-1">
                <a:solidFill>
                  <a:srgbClr val="000000"/>
                </a:solidFill>
                <a:latin typeface="Courier New Bold"/>
                <a:ea typeface="DejaVu Sans"/>
              </a:rPr>
              <a:t>(1);  // y-coord  </a:t>
            </a:r>
            <a:endParaRPr lang="en-US" sz="1400" b="0" strike="noStrike" spc="-1">
              <a:latin typeface="Arial"/>
            </a:endParaRPr>
          </a:p>
          <a:p>
            <a:pPr marL="31680">
              <a:lnSpc>
                <a:spcPct val="100000"/>
              </a:lnSpc>
            </a:pPr>
            <a:r>
              <a:rPr lang="en-US" sz="1400" b="1" strike="noStrike" spc="-1">
                <a:solidFill>
                  <a:srgbClr val="000000"/>
                </a:solidFill>
                <a:latin typeface="Courier New Bold"/>
                <a:ea typeface="DejaVu Sans"/>
              </a:rPr>
              <a:t>  </a:t>
            </a:r>
            <a:r>
              <a:rPr lang="en-US" sz="1400" b="1" strike="noStrike" spc="-1">
                <a:solidFill>
                  <a:srgbClr val="C0504D"/>
                </a:solidFill>
                <a:latin typeface="Courier New Bold"/>
                <a:ea typeface="DejaVu Sans"/>
              </a:rPr>
              <a:t>int </a:t>
            </a:r>
            <a:r>
              <a:rPr lang="en-US" sz="1400" b="1" strike="noStrike" spc="-1">
                <a:solidFill>
                  <a:srgbClr val="000000"/>
                </a:solidFill>
                <a:latin typeface="Courier New Bold"/>
                <a:ea typeface="DejaVu Sans"/>
              </a:rPr>
              <a:t>width = </a:t>
            </a:r>
            <a:r>
              <a:rPr lang="en-US" sz="1400" b="1" strike="noStrike" spc="-1">
                <a:solidFill>
                  <a:srgbClr val="17375E"/>
                </a:solidFill>
                <a:latin typeface="Courier New Bold"/>
                <a:ea typeface="DejaVu Sans"/>
              </a:rPr>
              <a:t>get_image_width</a:t>
            </a:r>
            <a:r>
              <a:rPr lang="en-US" sz="1400" b="1" strike="noStrike" spc="-1">
                <a:solidFill>
                  <a:srgbClr val="000000"/>
                </a:solidFill>
                <a:latin typeface="Courier New Bold"/>
                <a:ea typeface="DejaVu Sans"/>
              </a:rPr>
              <a:t>(src);  </a:t>
            </a:r>
            <a:endParaRPr lang="en-US" sz="1400" b="0" strike="noStrike" spc="-1">
              <a:latin typeface="Arial"/>
            </a:endParaRPr>
          </a:p>
          <a:p>
            <a:pPr marL="31680">
              <a:lnSpc>
                <a:spcPct val="100000"/>
              </a:lnSpc>
            </a:pPr>
            <a:r>
              <a:rPr lang="en-US" sz="1400" b="1" strike="noStrike" spc="-1">
                <a:solidFill>
                  <a:srgbClr val="000000"/>
                </a:solidFill>
                <a:latin typeface="Courier New Bold"/>
                <a:ea typeface="DejaVu Sans"/>
              </a:rPr>
              <a:t>  </a:t>
            </a:r>
            <a:r>
              <a:rPr lang="en-US" sz="1400" b="1" strike="noStrike" spc="-1">
                <a:solidFill>
                  <a:srgbClr val="4F81BD"/>
                </a:solidFill>
                <a:latin typeface="Courier New Bold"/>
                <a:ea typeface="DejaVu Sans"/>
              </a:rPr>
              <a:t>float4</a:t>
            </a:r>
            <a:r>
              <a:rPr lang="en-US" sz="1400" b="1" strike="noStrike" spc="-1">
                <a:solidFill>
                  <a:srgbClr val="000000"/>
                </a:solidFill>
                <a:latin typeface="Courier New Bold"/>
                <a:ea typeface="DejaVu Sans"/>
              </a:rPr>
              <a:t> src_val = </a:t>
            </a:r>
            <a:r>
              <a:rPr lang="en-US" sz="1400" b="1" strike="noStrike" spc="-1">
                <a:solidFill>
                  <a:srgbClr val="17375E"/>
                </a:solidFill>
                <a:latin typeface="Courier New Bold"/>
                <a:ea typeface="DejaVu Sans"/>
              </a:rPr>
              <a:t>read_imagef</a:t>
            </a:r>
            <a:r>
              <a:rPr lang="en-US" sz="1400" b="1" strike="noStrike" spc="-1">
                <a:solidFill>
                  <a:srgbClr val="000000"/>
                </a:solidFill>
                <a:latin typeface="Courier New Bold"/>
                <a:ea typeface="DejaVu Sans"/>
              </a:rPr>
              <a:t>(src, sampler, </a:t>
            </a:r>
            <a:endParaRPr lang="en-US" sz="1400" b="0" strike="noStrike" spc="-1">
              <a:latin typeface="Arial"/>
            </a:endParaRPr>
          </a:p>
          <a:p>
            <a:pPr marL="31680">
              <a:lnSpc>
                <a:spcPct val="100000"/>
              </a:lnSpc>
            </a:pPr>
            <a:r>
              <a:rPr lang="en-US" sz="1400" b="1" strike="noStrike" spc="-1">
                <a:solidFill>
                  <a:srgbClr val="000000"/>
                </a:solidFill>
                <a:latin typeface="Courier New Bold"/>
                <a:ea typeface="DejaVu Sans"/>
              </a:rPr>
              <a:t>                       (</a:t>
            </a:r>
            <a:r>
              <a:rPr lang="en-US" sz="1400" b="1" strike="noStrike" spc="-1">
                <a:solidFill>
                  <a:srgbClr val="4F81BD"/>
                </a:solidFill>
                <a:latin typeface="Courier New Bold"/>
                <a:ea typeface="DejaVu Sans"/>
              </a:rPr>
              <a:t>int2</a:t>
            </a:r>
            <a:r>
              <a:rPr lang="en-US" sz="1400" b="1" strike="noStrike" spc="-1">
                <a:solidFill>
                  <a:srgbClr val="000000"/>
                </a:solidFill>
                <a:latin typeface="Courier New Bold"/>
                <a:ea typeface="DejaVu Sans"/>
              </a:rPr>
              <a:t>)(width-1-x, y));  </a:t>
            </a:r>
            <a:endParaRPr lang="en-US" sz="1400" b="0" strike="noStrike" spc="-1">
              <a:latin typeface="Arial"/>
            </a:endParaRPr>
          </a:p>
          <a:p>
            <a:pPr marL="31680">
              <a:lnSpc>
                <a:spcPct val="100000"/>
              </a:lnSpc>
            </a:pPr>
            <a:r>
              <a:rPr lang="en-US" sz="1400" b="1" strike="noStrike" spc="-1">
                <a:solidFill>
                  <a:srgbClr val="000000"/>
                </a:solidFill>
                <a:latin typeface="Courier New Bold"/>
                <a:ea typeface="DejaVu Sans"/>
              </a:rPr>
              <a:t>  </a:t>
            </a:r>
            <a:r>
              <a:rPr lang="en-US" sz="1400" b="1" strike="noStrike" spc="-1">
                <a:solidFill>
                  <a:srgbClr val="17375E"/>
                </a:solidFill>
                <a:latin typeface="Courier New Bold"/>
                <a:ea typeface="DejaVu Sans"/>
              </a:rPr>
              <a:t>write_imagef</a:t>
            </a:r>
            <a:r>
              <a:rPr lang="en-US" sz="1400" b="1" strike="noStrike" spc="-1">
                <a:solidFill>
                  <a:srgbClr val="000000"/>
                </a:solidFill>
                <a:latin typeface="Courier New Bold"/>
                <a:ea typeface="DejaVu Sans"/>
              </a:rPr>
              <a:t>(dst, (</a:t>
            </a:r>
            <a:r>
              <a:rPr lang="en-US" sz="1400" b="1" strike="noStrike" spc="-1">
                <a:solidFill>
                  <a:srgbClr val="4F81BD"/>
                </a:solidFill>
                <a:latin typeface="Courier New Bold"/>
                <a:ea typeface="DejaVu Sans"/>
              </a:rPr>
              <a:t>int2</a:t>
            </a:r>
            <a:r>
              <a:rPr lang="en-US" sz="1400" b="1" strike="noStrike" spc="-1">
                <a:solidFill>
                  <a:srgbClr val="000000"/>
                </a:solidFill>
                <a:latin typeface="Courier New Bold"/>
                <a:ea typeface="DejaVu Sans"/>
              </a:rPr>
              <a:t>)(x, y), src_val);</a:t>
            </a:r>
            <a:endParaRPr lang="en-US" sz="1400" b="0" strike="noStrike" spc="-1">
              <a:latin typeface="Arial"/>
            </a:endParaRPr>
          </a:p>
          <a:p>
            <a:pPr marL="31680">
              <a:lnSpc>
                <a:spcPct val="100000"/>
              </a:lnSpc>
            </a:pPr>
            <a:r>
              <a:rPr lang="en-US" sz="1400" b="1" strike="noStrike" spc="-1">
                <a:solidFill>
                  <a:srgbClr val="000000"/>
                </a:solidFill>
                <a:latin typeface="Courier New Bold"/>
                <a:ea typeface="DejaVu Sans"/>
              </a:rPr>
              <a:t>}</a:t>
            </a:r>
            <a:endParaRPr lang="en-US" sz="1400" b="0" strike="noStrike" spc="-1">
              <a:latin typeface="Arial"/>
            </a:endParaRPr>
          </a:p>
        </p:txBody>
      </p:sp>
      <p:sp>
        <p:nvSpPr>
          <p:cNvPr id="1030" name="CustomShape 2"/>
          <p:cNvSpPr/>
          <p:nvPr/>
        </p:nvSpPr>
        <p:spPr>
          <a:xfrm>
            <a:off x="107640" y="58680"/>
            <a:ext cx="8928360" cy="777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3600" b="0" strike="noStrike" spc="-1" dirty="0">
                <a:solidFill>
                  <a:srgbClr val="000000"/>
                </a:solidFill>
                <a:latin typeface="Trebuchet MS"/>
              </a:rPr>
              <a:t>构建程序对象</a:t>
            </a:r>
            <a:endParaRPr lang="en-US" altLang="zh-CN" sz="3600" b="0" strike="noStrike" spc="-1" dirty="0">
              <a:solidFill>
                <a:srgbClr val="000000"/>
              </a:solidFill>
              <a:latin typeface="Trebuchet MS"/>
            </a:endParaRPr>
          </a:p>
          <a:p>
            <a:pPr algn="ctr">
              <a:lnSpc>
                <a:spcPct val="100000"/>
              </a:lnSpc>
            </a:pPr>
            <a:r>
              <a:rPr lang="en-US" sz="2400" b="0" strike="noStrike" spc="-1" dirty="0">
                <a:solidFill>
                  <a:srgbClr val="000000"/>
                </a:solidFill>
                <a:latin typeface="Trebuchet MS"/>
              </a:rPr>
              <a:t>Building Program Objects</a:t>
            </a:r>
            <a:endParaRPr lang="en-US" sz="2400" b="0" strike="noStrike" spc="-1" dirty="0">
              <a:latin typeface="Arial"/>
            </a:endParaRPr>
          </a:p>
        </p:txBody>
      </p:sp>
      <p:sp>
        <p:nvSpPr>
          <p:cNvPr id="1031" name="CustomShape 3"/>
          <p:cNvSpPr/>
          <p:nvPr/>
        </p:nvSpPr>
        <p:spPr>
          <a:xfrm>
            <a:off x="107640" y="980640"/>
            <a:ext cx="6264000" cy="3239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所谓的程序对象（</a:t>
            </a:r>
            <a:r>
              <a:rPr lang="en-US" altLang="zh-CN" sz="3200" u="sng" spc="-1" dirty="0">
                <a:solidFill>
                  <a:srgbClr val="000000"/>
                </a:solidFill>
                <a:latin typeface="Trebuchet MS"/>
              </a:rPr>
              <a:t> program object</a:t>
            </a:r>
            <a:r>
              <a:rPr lang="zh-CN" altLang="en-US" sz="3200" b="0" strike="noStrike" spc="-1" dirty="0">
                <a:solidFill>
                  <a:srgbClr val="000000"/>
                </a:solidFill>
                <a:latin typeface="Trebuchet MS"/>
              </a:rPr>
              <a:t>）是对下面各项的封装（</a:t>
            </a:r>
            <a:r>
              <a:rPr lang="en-US" altLang="zh-CN" sz="3200" spc="-1" dirty="0">
                <a:solidFill>
                  <a:srgbClr val="000000"/>
                </a:solidFill>
                <a:latin typeface="Trebuchet MS"/>
              </a:rPr>
              <a:t>encapsulates</a:t>
            </a:r>
            <a:r>
              <a:rPr lang="zh-CN" altLang="en-US" sz="3200" b="0" strike="noStrike" spc="-1" dirty="0">
                <a:solidFill>
                  <a:srgbClr val="000000"/>
                </a:solidFill>
                <a:latin typeface="Trebuchet MS"/>
              </a:rPr>
              <a:t>）</a:t>
            </a:r>
            <a:r>
              <a:rPr lang="en-US" sz="3200" b="0" strike="noStrike" spc="-1" dirty="0">
                <a:solidFill>
                  <a:srgbClr val="000000"/>
                </a:solidFill>
                <a:latin typeface="Trebuchet MS"/>
              </a:rPr>
              <a:t> :</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一个上下文环境（</a:t>
            </a:r>
            <a:r>
              <a:rPr lang="en-US" altLang="zh-CN" sz="2800" b="0" strike="noStrike" spc="-1" dirty="0">
                <a:solidFill>
                  <a:srgbClr val="000000"/>
                </a:solidFill>
                <a:latin typeface="Trebuchet MS"/>
              </a:rPr>
              <a:t>context</a:t>
            </a:r>
            <a:r>
              <a:rPr lang="zh-CN" altLang="en-US" sz="2800" b="0" strike="noStrike" spc="-1" dirty="0">
                <a:solidFill>
                  <a:srgbClr val="000000"/>
                </a:solidFill>
                <a:latin typeface="Trebuchet MS"/>
              </a:rPr>
              <a:t>）</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程序核函数（</a:t>
            </a:r>
            <a:r>
              <a:rPr lang="en-US" altLang="zh-CN" sz="2800" b="0" strike="noStrike" spc="-1" dirty="0">
                <a:solidFill>
                  <a:srgbClr val="000000"/>
                </a:solidFill>
                <a:latin typeface="Trebuchet MS"/>
              </a:rPr>
              <a:t>kernel</a:t>
            </a:r>
            <a:r>
              <a:rPr lang="zh-CN" altLang="en-US" sz="2800" b="0" strike="noStrike" spc="-1" dirty="0">
                <a:solidFill>
                  <a:srgbClr val="000000"/>
                </a:solidFill>
                <a:latin typeface="Trebuchet MS"/>
              </a:rPr>
              <a:t>）的代码或者二进制文件</a:t>
            </a:r>
            <a:endParaRPr lang="en-US" altLang="zh-CN" sz="2800" b="0" strike="noStrike" spc="-1" dirty="0">
              <a:solidFill>
                <a:srgbClr val="000000"/>
              </a:solidFill>
              <a:latin typeface="Trebuchet MS"/>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目标设备</a:t>
            </a:r>
            <a:r>
              <a:rPr lang="zh-CN" altLang="en-US" sz="2800" spc="-1" dirty="0">
                <a:solidFill>
                  <a:srgbClr val="000000"/>
                </a:solidFill>
                <a:latin typeface="Trebuchet MS"/>
              </a:rPr>
              <a:t>（</a:t>
            </a:r>
            <a:r>
              <a:rPr lang="en-US" altLang="zh-CN" sz="2800" spc="-1" dirty="0">
                <a:solidFill>
                  <a:srgbClr val="000000"/>
                </a:solidFill>
                <a:latin typeface="Trebuchet MS"/>
              </a:rPr>
              <a:t>target devices</a:t>
            </a:r>
            <a:r>
              <a:rPr lang="zh-CN" altLang="en-US" sz="2800" spc="-1" dirty="0">
                <a:solidFill>
                  <a:srgbClr val="000000"/>
                </a:solidFill>
                <a:latin typeface="Trebuchet MS"/>
              </a:rPr>
              <a:t>）</a:t>
            </a:r>
            <a:r>
              <a:rPr lang="zh-CN" altLang="en-US" sz="2800" b="0" strike="noStrike" spc="-1" dirty="0">
                <a:solidFill>
                  <a:srgbClr val="000000"/>
                </a:solidFill>
                <a:latin typeface="Trebuchet MS"/>
              </a:rPr>
              <a:t>列表以及创建选项（</a:t>
            </a:r>
            <a:r>
              <a:rPr lang="en-US" altLang="zh-CN" sz="2800" b="0" strike="noStrike" spc="-1" dirty="0">
                <a:solidFill>
                  <a:srgbClr val="000000"/>
                </a:solidFill>
                <a:latin typeface="Trebuchet MS"/>
              </a:rPr>
              <a:t>build options</a:t>
            </a:r>
            <a:r>
              <a:rPr lang="zh-CN" altLang="en-US" sz="2800" b="0" strike="noStrike" spc="-1" dirty="0">
                <a:solidFill>
                  <a:srgbClr val="000000"/>
                </a:solidFill>
                <a:latin typeface="Trebuchet MS"/>
              </a:rPr>
              <a:t>）</a:t>
            </a:r>
            <a:endParaRPr lang="en-US" sz="28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创建程序对象的</a:t>
            </a:r>
            <a:r>
              <a:rPr lang="en-US" sz="3200" b="0" strike="noStrike" spc="-1" dirty="0">
                <a:solidFill>
                  <a:srgbClr val="000000"/>
                </a:solidFill>
                <a:latin typeface="Trebuchet MS"/>
              </a:rPr>
              <a:t> C API </a:t>
            </a:r>
            <a:r>
              <a:rPr lang="zh-CN" altLang="en-US" sz="3200" b="0" strike="noStrike" spc="-1" dirty="0">
                <a:solidFill>
                  <a:srgbClr val="000000"/>
                </a:solidFill>
                <a:latin typeface="Trebuchet MS"/>
              </a:rPr>
              <a:t>构建过程（</a:t>
            </a:r>
            <a:r>
              <a:rPr lang="en-US" altLang="zh-CN" sz="3200" b="0" strike="noStrike" spc="-1" dirty="0">
                <a:solidFill>
                  <a:srgbClr val="000000"/>
                </a:solidFill>
                <a:latin typeface="Trebuchet MS"/>
              </a:rPr>
              <a:t>build process</a:t>
            </a:r>
            <a:r>
              <a:rPr lang="zh-CN" altLang="en-US" sz="3200" b="0" strike="noStrike" spc="-1" dirty="0">
                <a:solidFill>
                  <a:srgbClr val="000000"/>
                </a:solidFill>
                <a:latin typeface="Trebuchet MS"/>
              </a:rPr>
              <a:t>）</a:t>
            </a:r>
            <a:r>
              <a:rPr lang="en-US" sz="3200" b="0" strike="noStrike" spc="-1" dirty="0">
                <a:solidFill>
                  <a:srgbClr val="000000"/>
                </a:solidFill>
                <a:latin typeface="Trebuchet MS"/>
              </a:rPr>
              <a:t>:</a:t>
            </a:r>
            <a:endParaRPr lang="en-US" sz="3200" b="0" strike="noStrike" spc="-1" dirty="0">
              <a:latin typeface="Arial"/>
            </a:endParaRPr>
          </a:p>
          <a:p>
            <a:pPr marL="743040" lvl="1" indent="-285120">
              <a:lnSpc>
                <a:spcPct val="100000"/>
              </a:lnSpc>
              <a:spcBef>
                <a:spcPts val="561"/>
              </a:spcBef>
              <a:buClr>
                <a:srgbClr val="C0504D"/>
              </a:buClr>
              <a:buFont typeface="Arial"/>
              <a:buChar char="–"/>
            </a:pPr>
            <a:r>
              <a:rPr lang="en-US" sz="2800" b="0" strike="noStrike" spc="-1" dirty="0" err="1">
                <a:solidFill>
                  <a:srgbClr val="C0504D"/>
                </a:solidFill>
                <a:latin typeface="Courier New Bold"/>
              </a:rPr>
              <a:t>clCreateProgramWithSource</a:t>
            </a:r>
            <a:r>
              <a:rPr lang="en-US" sz="2800" b="0" strike="noStrike" spc="-1" dirty="0">
                <a:solidFill>
                  <a:srgbClr val="C0504D"/>
                </a:solidFill>
                <a:latin typeface="Courier New Bold"/>
              </a:rPr>
              <a:t>()</a:t>
            </a:r>
            <a:endParaRPr lang="en-US" sz="2800" b="0" strike="noStrike" spc="-1" dirty="0">
              <a:latin typeface="Arial"/>
            </a:endParaRPr>
          </a:p>
          <a:p>
            <a:pPr marL="743040" lvl="1" indent="-285120">
              <a:lnSpc>
                <a:spcPct val="100000"/>
              </a:lnSpc>
              <a:spcBef>
                <a:spcPts val="561"/>
              </a:spcBef>
              <a:buClr>
                <a:srgbClr val="C0504D"/>
              </a:buClr>
              <a:buFont typeface="Arial"/>
              <a:buChar char="–"/>
            </a:pPr>
            <a:r>
              <a:rPr lang="en-US" sz="2800" b="0" strike="noStrike" spc="-1" dirty="0" err="1">
                <a:solidFill>
                  <a:srgbClr val="C0504D"/>
                </a:solidFill>
                <a:latin typeface="Courier New Bold"/>
              </a:rPr>
              <a:t>clCreateProgramWithBinary</a:t>
            </a:r>
            <a:r>
              <a:rPr lang="en-US" sz="2800" b="0" strike="noStrike" spc="-1" dirty="0">
                <a:solidFill>
                  <a:srgbClr val="C0504D"/>
                </a:solidFill>
                <a:latin typeface="Courier New Bold"/>
              </a:rPr>
              <a:t>()</a:t>
            </a:r>
            <a:endParaRPr lang="en-US" sz="2800" b="0" strike="noStrike" spc="-1" dirty="0">
              <a:latin typeface="Arial"/>
            </a:endParaRPr>
          </a:p>
          <a:p>
            <a:pPr>
              <a:lnSpc>
                <a:spcPct val="100000"/>
              </a:lnSpc>
              <a:spcBef>
                <a:spcPts val="641"/>
              </a:spcBef>
            </a:pPr>
            <a:endParaRPr lang="en-US" sz="2800" b="0" strike="noStrike" spc="-1" dirty="0">
              <a:latin typeface="Arial"/>
            </a:endParaRPr>
          </a:p>
        </p:txBody>
      </p:sp>
      <p:sp>
        <p:nvSpPr>
          <p:cNvPr id="1032" name="CustomShape 4"/>
          <p:cNvSpPr/>
          <p:nvPr/>
        </p:nvSpPr>
        <p:spPr>
          <a:xfrm>
            <a:off x="6444360" y="1268640"/>
            <a:ext cx="2663640" cy="2283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dirty="0">
                <a:solidFill>
                  <a:srgbClr val="000000"/>
                </a:solidFill>
                <a:latin typeface="Trebuchet MS"/>
                <a:ea typeface="DejaVu Sans"/>
              </a:rPr>
              <a:t>OpenCL </a:t>
            </a:r>
            <a:r>
              <a:rPr lang="zh-CN" altLang="en-US" sz="1800" b="0" strike="noStrike" spc="-1" dirty="0">
                <a:solidFill>
                  <a:srgbClr val="000000"/>
                </a:solidFill>
                <a:latin typeface="Trebuchet MS"/>
                <a:ea typeface="DejaVu Sans"/>
              </a:rPr>
              <a:t>使用的是 </a:t>
            </a:r>
            <a:r>
              <a:rPr lang="zh-CN" altLang="en-US" spc="-1" dirty="0">
                <a:solidFill>
                  <a:srgbClr val="F79646"/>
                </a:solidFill>
                <a:latin typeface="Trebuchet MS"/>
              </a:rPr>
              <a:t>运行时编译</a:t>
            </a:r>
            <a:r>
              <a:rPr lang="en-US" spc="-1" dirty="0">
                <a:solidFill>
                  <a:srgbClr val="F79646"/>
                </a:solidFill>
                <a:latin typeface="Trebuchet MS"/>
              </a:rPr>
              <a:t> </a:t>
            </a:r>
            <a:r>
              <a:rPr lang="zh-CN" altLang="en-US" spc="-1" dirty="0">
                <a:solidFill>
                  <a:srgbClr val="F79646"/>
                </a:solidFill>
                <a:latin typeface="Trebuchet MS"/>
              </a:rPr>
              <a:t>（</a:t>
            </a:r>
            <a:r>
              <a:rPr lang="en-US" altLang="zh-CN" spc="-1" dirty="0">
                <a:solidFill>
                  <a:srgbClr val="F79646"/>
                </a:solidFill>
                <a:latin typeface="Trebuchet MS"/>
              </a:rPr>
              <a:t>runtime compilation</a:t>
            </a:r>
            <a:r>
              <a:rPr lang="zh-CN" altLang="en-US" spc="-1" dirty="0">
                <a:solidFill>
                  <a:srgbClr val="F79646"/>
                </a:solidFill>
                <a:latin typeface="Trebuchet MS"/>
              </a:rPr>
              <a:t>）</a:t>
            </a:r>
            <a:r>
              <a:rPr lang="en-US" sz="1800" b="0" strike="noStrike" spc="-1" dirty="0">
                <a:solidFill>
                  <a:srgbClr val="000000"/>
                </a:solidFill>
                <a:latin typeface="Trebuchet MS"/>
                <a:ea typeface="DejaVu Sans"/>
              </a:rPr>
              <a:t>… </a:t>
            </a:r>
            <a:r>
              <a:rPr lang="zh-CN" altLang="en-US" sz="1800" b="0" strike="noStrike" spc="-1" dirty="0">
                <a:solidFill>
                  <a:srgbClr val="000000"/>
                </a:solidFill>
                <a:latin typeface="Trebuchet MS"/>
                <a:ea typeface="DejaVu Sans"/>
              </a:rPr>
              <a:t>因为通常发送程序过去的时候你也不知道目标设备的细节。</a:t>
            </a:r>
            <a:endParaRPr lang="en-US" sz="1800" b="0" strike="noStrike" spc="-1" dirty="0">
              <a:latin typeface="Arial"/>
            </a:endParaRPr>
          </a:p>
        </p:txBody>
      </p:sp>
      <p:grpSp>
        <p:nvGrpSpPr>
          <p:cNvPr id="1033" name="Group 5"/>
          <p:cNvGrpSpPr/>
          <p:nvPr/>
        </p:nvGrpSpPr>
        <p:grpSpPr>
          <a:xfrm>
            <a:off x="5507640" y="4596120"/>
            <a:ext cx="1370880" cy="1945440"/>
            <a:chOff x="5507640" y="4596120"/>
            <a:chExt cx="1370880" cy="1945440"/>
          </a:xfrm>
        </p:grpSpPr>
        <p:sp>
          <p:nvSpPr>
            <p:cNvPr id="1034" name="CustomShape 6"/>
            <p:cNvSpPr/>
            <p:nvPr/>
          </p:nvSpPr>
          <p:spPr>
            <a:xfrm>
              <a:off x="5507640" y="4596120"/>
              <a:ext cx="1370880" cy="840240"/>
            </a:xfrm>
            <a:prstGeom prst="rect">
              <a:avLst/>
            </a:prstGeom>
            <a:solidFill>
              <a:srgbClr val="036FE6"/>
            </a:solidFill>
            <a:ln w="25560">
              <a:noFill/>
            </a:ln>
          </p:spPr>
          <p:style>
            <a:lnRef idx="0">
              <a:scrgbClr r="0" g="0" b="0"/>
            </a:lnRef>
            <a:fillRef idx="0">
              <a:scrgbClr r="0" g="0" b="0"/>
            </a:fillRef>
            <a:effectRef idx="0">
              <a:scrgbClr r="0" g="0" b="0"/>
            </a:effectRef>
            <a:fontRef idx="minor"/>
          </p:style>
          <p:txBody>
            <a:bodyPr lIns="0" tIns="0" rIns="0" bIns="0" anchor="ctr"/>
            <a:lstStyle/>
            <a:p>
              <a:pPr marL="31680" algn="ctr">
                <a:lnSpc>
                  <a:spcPct val="100000"/>
                </a:lnSpc>
              </a:pPr>
              <a:r>
                <a:rPr lang="zh-CN" altLang="en-US" sz="1600" b="1" strike="noStrike" spc="-1" dirty="0">
                  <a:solidFill>
                    <a:srgbClr val="FFFFFF"/>
                  </a:solidFill>
                  <a:latin typeface="Trebuchet MS"/>
                  <a:ea typeface="DejaVu Sans"/>
                </a:rPr>
                <a:t>针对 </a:t>
              </a:r>
              <a:r>
                <a:rPr lang="en-US" sz="1600" b="1" strike="noStrike" spc="-1" dirty="0">
                  <a:solidFill>
                    <a:srgbClr val="FFFFFF"/>
                  </a:solidFill>
                  <a:latin typeface="Trebuchet MS"/>
                  <a:ea typeface="DejaVu Sans"/>
                </a:rPr>
                <a:t>GPU </a:t>
              </a:r>
              <a:r>
                <a:rPr lang="zh-CN" altLang="en-US" sz="1600" b="1" strike="noStrike" spc="-1" dirty="0">
                  <a:solidFill>
                    <a:srgbClr val="FFFFFF"/>
                  </a:solidFill>
                  <a:latin typeface="Trebuchet MS"/>
                  <a:ea typeface="DejaVu Sans"/>
                </a:rPr>
                <a:t>编译</a:t>
              </a:r>
              <a:endParaRPr lang="en-US" sz="1600" b="0" strike="noStrike" spc="-1" dirty="0">
                <a:latin typeface="Arial"/>
              </a:endParaRPr>
            </a:p>
          </p:txBody>
        </p:sp>
        <p:sp>
          <p:nvSpPr>
            <p:cNvPr id="1035" name="CustomShape 7"/>
            <p:cNvSpPr/>
            <p:nvPr/>
          </p:nvSpPr>
          <p:spPr>
            <a:xfrm>
              <a:off x="5507640" y="5701320"/>
              <a:ext cx="1370880" cy="840240"/>
            </a:xfrm>
            <a:prstGeom prst="rect">
              <a:avLst/>
            </a:prstGeom>
            <a:solidFill>
              <a:srgbClr val="036AE6"/>
            </a:solidFill>
            <a:ln w="25560">
              <a:noFill/>
            </a:ln>
          </p:spPr>
          <p:style>
            <a:lnRef idx="0">
              <a:scrgbClr r="0" g="0" b="0"/>
            </a:lnRef>
            <a:fillRef idx="0">
              <a:scrgbClr r="0" g="0" b="0"/>
            </a:fillRef>
            <a:effectRef idx="0">
              <a:scrgbClr r="0" g="0" b="0"/>
            </a:effectRef>
            <a:fontRef idx="minor"/>
          </p:style>
          <p:txBody>
            <a:bodyPr lIns="0" tIns="0" rIns="0" bIns="0" anchor="ctr"/>
            <a:lstStyle/>
            <a:p>
              <a:pPr marL="31680" algn="ctr">
                <a:lnSpc>
                  <a:spcPct val="100000"/>
                </a:lnSpc>
              </a:pPr>
              <a:r>
                <a:rPr lang="zh-CN" altLang="en-US" sz="1600" b="1" strike="noStrike" spc="-1" dirty="0">
                  <a:solidFill>
                    <a:srgbClr val="FFFFFF"/>
                  </a:solidFill>
                  <a:latin typeface="Trebuchet MS"/>
                  <a:ea typeface="DejaVu Sans"/>
                </a:rPr>
                <a:t>针对 </a:t>
              </a:r>
              <a:r>
                <a:rPr lang="en-US" sz="1600" b="1" strike="noStrike" spc="-1" dirty="0">
                  <a:solidFill>
                    <a:srgbClr val="FFFFFF"/>
                  </a:solidFill>
                  <a:latin typeface="Trebuchet MS"/>
                  <a:ea typeface="DejaVu Sans"/>
                </a:rPr>
                <a:t>CPU </a:t>
              </a:r>
              <a:r>
                <a:rPr lang="zh-CN" altLang="en-US" sz="1600" b="1" strike="noStrike" spc="-1" dirty="0">
                  <a:solidFill>
                    <a:srgbClr val="FFFFFF"/>
                  </a:solidFill>
                  <a:latin typeface="Trebuchet MS"/>
                  <a:ea typeface="DejaVu Sans"/>
                </a:rPr>
                <a:t>编译</a:t>
              </a:r>
              <a:endParaRPr lang="en-US" sz="1600" b="0" strike="noStrike" spc="-1" dirty="0">
                <a:latin typeface="Arial"/>
              </a:endParaRPr>
            </a:p>
          </p:txBody>
        </p:sp>
      </p:grpSp>
      <p:grpSp>
        <p:nvGrpSpPr>
          <p:cNvPr id="1036" name="Group 8"/>
          <p:cNvGrpSpPr/>
          <p:nvPr/>
        </p:nvGrpSpPr>
        <p:grpSpPr>
          <a:xfrm>
            <a:off x="4860000" y="4797000"/>
            <a:ext cx="626400" cy="1439640"/>
            <a:chOff x="4860000" y="4797000"/>
            <a:chExt cx="626400" cy="1439640"/>
          </a:xfrm>
        </p:grpSpPr>
        <p:sp>
          <p:nvSpPr>
            <p:cNvPr id="1037" name="CustomShape 9"/>
            <p:cNvSpPr/>
            <p:nvPr/>
          </p:nvSpPr>
          <p:spPr>
            <a:xfrm>
              <a:off x="4873320" y="4797000"/>
              <a:ext cx="613080" cy="280800"/>
            </a:xfrm>
            <a:prstGeom prst="rightArrow">
              <a:avLst>
                <a:gd name="adj1" fmla="val 51028"/>
                <a:gd name="adj2" fmla="val 97734"/>
              </a:avLst>
            </a:prstGeom>
            <a:solidFill>
              <a:srgbClr val="E2C200"/>
            </a:solidFill>
            <a:ln w="25560">
              <a:solidFill>
                <a:srgbClr val="E2C200"/>
              </a:solidFill>
              <a:miter/>
            </a:ln>
          </p:spPr>
          <p:style>
            <a:lnRef idx="0">
              <a:scrgbClr r="0" g="0" b="0"/>
            </a:lnRef>
            <a:fillRef idx="0">
              <a:scrgbClr r="0" g="0" b="0"/>
            </a:fillRef>
            <a:effectRef idx="0">
              <a:scrgbClr r="0" g="0" b="0"/>
            </a:effectRef>
            <a:fontRef idx="minor"/>
          </p:style>
        </p:sp>
        <p:sp>
          <p:nvSpPr>
            <p:cNvPr id="1038" name="CustomShape 10"/>
            <p:cNvSpPr/>
            <p:nvPr/>
          </p:nvSpPr>
          <p:spPr>
            <a:xfrm>
              <a:off x="4860000" y="5955840"/>
              <a:ext cx="613080" cy="280800"/>
            </a:xfrm>
            <a:prstGeom prst="rightArrow">
              <a:avLst>
                <a:gd name="adj1" fmla="val 51028"/>
                <a:gd name="adj2" fmla="val 97734"/>
              </a:avLst>
            </a:prstGeom>
            <a:solidFill>
              <a:srgbClr val="E2C200"/>
            </a:solidFill>
            <a:ln w="25560">
              <a:solidFill>
                <a:srgbClr val="E2C200"/>
              </a:solidFill>
              <a:miter/>
            </a:ln>
          </p:spPr>
          <p:style>
            <a:lnRef idx="0">
              <a:scrgbClr r="0" g="0" b="0"/>
            </a:lnRef>
            <a:fillRef idx="0">
              <a:scrgbClr r="0" g="0" b="0"/>
            </a:fillRef>
            <a:effectRef idx="0">
              <a:scrgbClr r="0" g="0" b="0"/>
            </a:effectRef>
            <a:fontRef idx="minor"/>
          </p:style>
        </p:sp>
      </p:grpSp>
      <p:sp>
        <p:nvSpPr>
          <p:cNvPr id="1039" name="CustomShape 11"/>
          <p:cNvSpPr/>
          <p:nvPr/>
        </p:nvSpPr>
        <p:spPr>
          <a:xfrm>
            <a:off x="6950880" y="4846680"/>
            <a:ext cx="745560" cy="239040"/>
          </a:xfrm>
          <a:prstGeom prst="rightArrow">
            <a:avLst>
              <a:gd name="adj1" fmla="val 51028"/>
              <a:gd name="adj2" fmla="val 97700"/>
            </a:avLst>
          </a:prstGeom>
          <a:solidFill>
            <a:srgbClr val="E2C200"/>
          </a:solidFill>
          <a:ln w="25560">
            <a:solidFill>
              <a:srgbClr val="E2C200"/>
            </a:solidFill>
            <a:miter/>
          </a:ln>
        </p:spPr>
        <p:style>
          <a:lnRef idx="0">
            <a:scrgbClr r="0" g="0" b="0"/>
          </a:lnRef>
          <a:fillRef idx="0">
            <a:scrgbClr r="0" g="0" b="0"/>
          </a:fillRef>
          <a:effectRef idx="0">
            <a:scrgbClr r="0" g="0" b="0"/>
          </a:effectRef>
          <a:fontRef idx="minor"/>
        </p:style>
      </p:sp>
      <p:sp>
        <p:nvSpPr>
          <p:cNvPr id="1040" name="CustomShape 12"/>
          <p:cNvSpPr/>
          <p:nvPr/>
        </p:nvSpPr>
        <p:spPr>
          <a:xfrm>
            <a:off x="6935040" y="5999040"/>
            <a:ext cx="743760" cy="237240"/>
          </a:xfrm>
          <a:prstGeom prst="rightArrow">
            <a:avLst>
              <a:gd name="adj1" fmla="val 51028"/>
              <a:gd name="adj2" fmla="val 98143"/>
            </a:avLst>
          </a:prstGeom>
          <a:solidFill>
            <a:srgbClr val="E2C200"/>
          </a:solidFill>
          <a:ln w="25560">
            <a:solidFill>
              <a:srgbClr val="E2C200"/>
            </a:solidFill>
            <a:miter/>
          </a:ln>
        </p:spPr>
        <p:style>
          <a:lnRef idx="0">
            <a:scrgbClr r="0" g="0" b="0"/>
          </a:lnRef>
          <a:fillRef idx="0">
            <a:scrgbClr r="0" g="0" b="0"/>
          </a:fillRef>
          <a:effectRef idx="0">
            <a:scrgbClr r="0" g="0" b="0"/>
          </a:effectRef>
          <a:fontRef idx="minor"/>
        </p:style>
      </p:sp>
      <p:sp>
        <p:nvSpPr>
          <p:cNvPr id="1041" name="CustomShape 13"/>
          <p:cNvSpPr/>
          <p:nvPr/>
        </p:nvSpPr>
        <p:spPr>
          <a:xfrm>
            <a:off x="7717680" y="4404960"/>
            <a:ext cx="1145880" cy="1111680"/>
          </a:xfrm>
          <a:prstGeom prst="diamond">
            <a:avLst/>
          </a:prstGeom>
          <a:solidFill>
            <a:srgbClr val="FF7F00"/>
          </a:solidFill>
          <a:ln w="25560">
            <a:noFill/>
          </a:ln>
        </p:spPr>
        <p:style>
          <a:lnRef idx="0">
            <a:scrgbClr r="0" g="0" b="0"/>
          </a:lnRef>
          <a:fillRef idx="0">
            <a:scrgbClr r="0" g="0" b="0"/>
          </a:fillRef>
          <a:effectRef idx="0">
            <a:scrgbClr r="0" g="0" b="0"/>
          </a:effectRef>
          <a:fontRef idx="minor"/>
        </p:style>
        <p:txBody>
          <a:bodyPr lIns="0" tIns="0" rIns="0" bIns="0" anchor="ctr"/>
          <a:lstStyle/>
          <a:p>
            <a:pPr marL="31680" algn="ctr">
              <a:lnSpc>
                <a:spcPct val="100000"/>
              </a:lnSpc>
            </a:pPr>
            <a:r>
              <a:rPr lang="en-US" sz="1800" b="1" strike="noStrike" spc="-1" dirty="0">
                <a:solidFill>
                  <a:srgbClr val="000000"/>
                </a:solidFill>
                <a:latin typeface="Trebuchet MS"/>
                <a:ea typeface="DejaVu Sans"/>
              </a:rPr>
              <a:t>GPU</a:t>
            </a:r>
            <a:endParaRPr lang="en-US" sz="1800" b="0" strike="noStrike" spc="-1" dirty="0">
              <a:latin typeface="Arial"/>
            </a:endParaRPr>
          </a:p>
          <a:p>
            <a:pPr marL="31680" algn="ctr">
              <a:lnSpc>
                <a:spcPct val="100000"/>
              </a:lnSpc>
            </a:pPr>
            <a:r>
              <a:rPr lang="zh-CN" altLang="en-US" sz="1800" b="1" strike="noStrike" spc="-1" dirty="0">
                <a:solidFill>
                  <a:srgbClr val="000000"/>
                </a:solidFill>
                <a:latin typeface="Trebuchet MS"/>
                <a:ea typeface="DejaVu Sans"/>
              </a:rPr>
              <a:t>代码</a:t>
            </a:r>
            <a:endParaRPr lang="en-US" sz="1800" b="0" strike="noStrike" spc="-1" dirty="0">
              <a:latin typeface="Arial"/>
            </a:endParaRPr>
          </a:p>
        </p:txBody>
      </p:sp>
      <p:sp>
        <p:nvSpPr>
          <p:cNvPr id="1042" name="CustomShape 14"/>
          <p:cNvSpPr/>
          <p:nvPr/>
        </p:nvSpPr>
        <p:spPr>
          <a:xfrm>
            <a:off x="7717680" y="5632560"/>
            <a:ext cx="1174320" cy="1036080"/>
          </a:xfrm>
          <a:prstGeom prst="diamond">
            <a:avLst/>
          </a:prstGeom>
          <a:solidFill>
            <a:srgbClr val="FF7F00"/>
          </a:solidFill>
          <a:ln w="25560">
            <a:noFill/>
          </a:ln>
        </p:spPr>
        <p:style>
          <a:lnRef idx="0">
            <a:scrgbClr r="0" g="0" b="0"/>
          </a:lnRef>
          <a:fillRef idx="0">
            <a:scrgbClr r="0" g="0" b="0"/>
          </a:fillRef>
          <a:effectRef idx="0">
            <a:scrgbClr r="0" g="0" b="0"/>
          </a:effectRef>
          <a:fontRef idx="minor"/>
        </p:style>
        <p:txBody>
          <a:bodyPr lIns="0" tIns="0" rIns="0" bIns="0" anchor="ctr"/>
          <a:lstStyle/>
          <a:p>
            <a:pPr marL="31680" algn="ctr">
              <a:lnSpc>
                <a:spcPct val="100000"/>
              </a:lnSpc>
            </a:pPr>
            <a:r>
              <a:rPr lang="en-US" sz="1800" b="1" strike="noStrike" spc="-1" dirty="0">
                <a:solidFill>
                  <a:srgbClr val="000000"/>
                </a:solidFill>
                <a:latin typeface="Trebuchet MS"/>
                <a:ea typeface="DejaVu Sans"/>
              </a:rPr>
              <a:t>CPU</a:t>
            </a:r>
            <a:endParaRPr lang="en-US" sz="1800" b="0" strike="noStrike" spc="-1" dirty="0">
              <a:latin typeface="Arial"/>
            </a:endParaRPr>
          </a:p>
          <a:p>
            <a:pPr marL="31680" algn="ctr">
              <a:lnSpc>
                <a:spcPct val="100000"/>
              </a:lnSpc>
            </a:pPr>
            <a:r>
              <a:rPr lang="zh-CN" altLang="en-US" sz="1800" b="1" strike="noStrike" spc="-1" dirty="0">
                <a:solidFill>
                  <a:srgbClr val="000000"/>
                </a:solidFill>
                <a:latin typeface="Trebuchet MS"/>
                <a:ea typeface="DejaVu Sans"/>
              </a:rPr>
              <a:t>代码</a:t>
            </a:r>
            <a:endParaRPr lang="en-US" sz="18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3"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4400" b="0" strike="noStrike" spc="-1" dirty="0">
                <a:solidFill>
                  <a:srgbClr val="000000"/>
                </a:solidFill>
                <a:latin typeface="Trebuchet MS"/>
              </a:rPr>
              <a:t>举例</a:t>
            </a:r>
            <a:r>
              <a:rPr lang="en-US" sz="4400" b="0" strike="noStrike" spc="-1" dirty="0">
                <a:solidFill>
                  <a:srgbClr val="000000"/>
                </a:solidFill>
                <a:latin typeface="Trebuchet MS"/>
              </a:rPr>
              <a:t>: </a:t>
            </a:r>
            <a:r>
              <a:rPr lang="zh-CN" altLang="en-US" sz="4400" b="0" strike="noStrike" spc="-1" dirty="0">
                <a:solidFill>
                  <a:srgbClr val="000000"/>
                </a:solidFill>
                <a:latin typeface="Trebuchet MS"/>
              </a:rPr>
              <a:t>向量加法</a:t>
            </a:r>
            <a:endParaRPr lang="en-US" sz="4400" b="0" strike="noStrike" spc="-1" dirty="0">
              <a:latin typeface="Arial"/>
            </a:endParaRPr>
          </a:p>
        </p:txBody>
      </p:sp>
      <p:sp>
        <p:nvSpPr>
          <p:cNvPr id="1044" name="CustomShape 2"/>
          <p:cNvSpPr/>
          <p:nvPr/>
        </p:nvSpPr>
        <p:spPr>
          <a:xfrm>
            <a:off x="107640" y="1600200"/>
            <a:ext cx="8856360" cy="5140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学编程的一般都知道第一个程序就是所谓的</a:t>
            </a:r>
            <a:r>
              <a:rPr lang="en-US" sz="3200" b="0" strike="noStrike" spc="-1" dirty="0">
                <a:solidFill>
                  <a:srgbClr val="000000"/>
                </a:solidFill>
                <a:latin typeface="Trebuchet MS"/>
              </a:rPr>
              <a:t>“hello world”</a:t>
            </a:r>
            <a:r>
              <a:rPr lang="zh-CN" altLang="en-US" sz="3200" b="0" strike="noStrike" spc="-1" dirty="0">
                <a:solidFill>
                  <a:srgbClr val="000000"/>
                </a:solidFill>
                <a:latin typeface="Trebuchet MS"/>
              </a:rPr>
              <a:t>程序。对于数据并行编程来说，</a:t>
            </a:r>
            <a:r>
              <a:rPr lang="en-US" altLang="zh-CN" sz="3200" spc="-1" dirty="0">
                <a:solidFill>
                  <a:srgbClr val="000000"/>
                </a:solidFill>
                <a:latin typeface="Trebuchet MS"/>
              </a:rPr>
              <a:t> “hello world”</a:t>
            </a:r>
            <a:r>
              <a:rPr lang="zh-CN" altLang="en-US" sz="3200" spc="-1" dirty="0">
                <a:solidFill>
                  <a:srgbClr val="000000"/>
                </a:solidFill>
                <a:latin typeface="Trebuchet MS"/>
              </a:rPr>
              <a:t>程序就是将两个向量相加：</a:t>
            </a:r>
            <a:endParaRPr lang="en-US" sz="3200" b="0" strike="noStrike" spc="-1" dirty="0">
              <a:latin typeface="Arial"/>
            </a:endParaRPr>
          </a:p>
          <a:p>
            <a:pPr>
              <a:lnSpc>
                <a:spcPct val="100000"/>
              </a:lnSpc>
              <a:spcBef>
                <a:spcPts val="641"/>
              </a:spcBef>
            </a:pPr>
            <a:r>
              <a:rPr lang="en-US" sz="3200" b="0" strike="noStrike" spc="-1" dirty="0">
                <a:solidFill>
                  <a:srgbClr val="000000"/>
                </a:solidFill>
                <a:latin typeface="Trebuchet MS"/>
              </a:rPr>
              <a:t>	</a:t>
            </a:r>
            <a:endParaRPr lang="en-US" sz="3200" b="0" strike="noStrike" spc="-1" dirty="0">
              <a:latin typeface="Arial"/>
            </a:endParaRPr>
          </a:p>
          <a:p>
            <a:pPr algn="ctr">
              <a:lnSpc>
                <a:spcPct val="100000"/>
              </a:lnSpc>
              <a:spcBef>
                <a:spcPts val="641"/>
              </a:spcBef>
            </a:pPr>
            <a:r>
              <a:rPr lang="en-US" sz="3200" b="1" strike="noStrike" spc="-1" dirty="0">
                <a:solidFill>
                  <a:srgbClr val="9BBB59"/>
                </a:solidFill>
                <a:latin typeface="Courier New Bold"/>
              </a:rPr>
              <a:t>C[</a:t>
            </a:r>
            <a:r>
              <a:rPr lang="en-US" sz="3200" b="1" strike="noStrike" spc="-1" dirty="0" err="1">
                <a:solidFill>
                  <a:srgbClr val="9BBB59"/>
                </a:solidFill>
                <a:latin typeface="Courier New Bold"/>
              </a:rPr>
              <a:t>i</a:t>
            </a:r>
            <a:r>
              <a:rPr lang="en-US" sz="3200" b="1" strike="noStrike" spc="-1" dirty="0">
                <a:solidFill>
                  <a:srgbClr val="9BBB59"/>
                </a:solidFill>
                <a:latin typeface="Courier New Bold"/>
              </a:rPr>
              <a:t>] = A[</a:t>
            </a:r>
            <a:r>
              <a:rPr lang="en-US" sz="3200" b="1" strike="noStrike" spc="-1" dirty="0" err="1">
                <a:solidFill>
                  <a:srgbClr val="9BBB59"/>
                </a:solidFill>
                <a:latin typeface="Courier New Bold"/>
              </a:rPr>
              <a:t>i</a:t>
            </a:r>
            <a:r>
              <a:rPr lang="en-US" sz="3200" b="1" strike="noStrike" spc="-1" dirty="0">
                <a:solidFill>
                  <a:srgbClr val="9BBB59"/>
                </a:solidFill>
                <a:latin typeface="Courier New Bold"/>
              </a:rPr>
              <a:t>] + B[</a:t>
            </a:r>
            <a:r>
              <a:rPr lang="en-US" sz="3200" b="1" strike="noStrike" spc="-1" dirty="0" err="1">
                <a:solidFill>
                  <a:srgbClr val="9BBB59"/>
                </a:solidFill>
                <a:latin typeface="Courier New Bold"/>
              </a:rPr>
              <a:t>i</a:t>
            </a:r>
            <a:r>
              <a:rPr lang="en-US" sz="3200" b="1" strike="noStrike" spc="-1" dirty="0">
                <a:solidFill>
                  <a:srgbClr val="9BBB59"/>
                </a:solidFill>
                <a:latin typeface="Courier New Bold"/>
              </a:rPr>
              <a:t>] for </a:t>
            </a:r>
            <a:r>
              <a:rPr lang="en-US" sz="3200" b="1" strike="noStrike" spc="-1" dirty="0" err="1">
                <a:solidFill>
                  <a:srgbClr val="9BBB59"/>
                </a:solidFill>
                <a:latin typeface="Courier New Bold"/>
              </a:rPr>
              <a:t>i</a:t>
            </a:r>
            <a:r>
              <a:rPr lang="en-US" sz="3200" b="1" strike="noStrike" spc="-1" dirty="0">
                <a:solidFill>
                  <a:srgbClr val="9BBB59"/>
                </a:solidFill>
                <a:latin typeface="Courier New Bold"/>
              </a:rPr>
              <a:t>=0 to N-1</a:t>
            </a:r>
            <a:endParaRPr lang="en-US" sz="3200" b="0" strike="noStrike" spc="-1" dirty="0">
              <a:latin typeface="Arial"/>
            </a:endParaRPr>
          </a:p>
          <a:p>
            <a:pPr>
              <a:lnSpc>
                <a:spcPct val="100000"/>
              </a:lnSpc>
              <a:spcBef>
                <a:spcPts val="641"/>
              </a:spcBef>
            </a:pPr>
            <a:endParaRPr lang="en-US" sz="32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用 </a:t>
            </a:r>
            <a:r>
              <a:rPr lang="en-US" sz="3200" b="0" strike="noStrike" spc="-1" dirty="0">
                <a:solidFill>
                  <a:srgbClr val="000000"/>
                </a:solidFill>
                <a:latin typeface="Trebuchet MS"/>
              </a:rPr>
              <a:t>OpenCL </a:t>
            </a:r>
            <a:r>
              <a:rPr lang="zh-CN" altLang="en-US" sz="3200" b="0" strike="noStrike" spc="-1" dirty="0">
                <a:solidFill>
                  <a:srgbClr val="000000"/>
                </a:solidFill>
                <a:latin typeface="Trebuchet MS"/>
              </a:rPr>
              <a:t>来解决，就需要写两部分代码：</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核函数代码（</a:t>
            </a:r>
            <a:r>
              <a:rPr lang="en-US" altLang="zh-CN" sz="2800" spc="-1" dirty="0">
                <a:solidFill>
                  <a:srgbClr val="000000"/>
                </a:solidFill>
                <a:latin typeface="Trebuchet MS"/>
              </a:rPr>
              <a:t> Kernel code </a:t>
            </a:r>
            <a:r>
              <a:rPr lang="zh-CN" altLang="en-US" sz="2800" b="0" strike="noStrike" spc="-1" dirty="0">
                <a:solidFill>
                  <a:srgbClr val="000000"/>
                </a:solidFill>
                <a:latin typeface="Trebuchet MS"/>
              </a:rPr>
              <a:t>）</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宿主代码（</a:t>
            </a:r>
            <a:r>
              <a:rPr lang="en-US" altLang="zh-CN" sz="2800" b="0" strike="noStrike" spc="-1" dirty="0">
                <a:solidFill>
                  <a:srgbClr val="000000"/>
                </a:solidFill>
                <a:latin typeface="Trebuchet MS"/>
              </a:rPr>
              <a:t>Host code</a:t>
            </a:r>
            <a:r>
              <a:rPr lang="zh-CN" altLang="en-US" sz="2800" b="0" strike="noStrike" spc="-1" dirty="0">
                <a:solidFill>
                  <a:srgbClr val="000000"/>
                </a:solidFill>
                <a:latin typeface="Trebuchet MS"/>
              </a:rPr>
              <a:t>）</a:t>
            </a:r>
            <a:endParaRPr lang="en-US" sz="28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9" name="CustomShape 1"/>
          <p:cNvSpPr/>
          <p:nvPr/>
        </p:nvSpPr>
        <p:spPr>
          <a:xfrm>
            <a:off x="722160" y="4406760"/>
            <a:ext cx="7771680" cy="1361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pPr>
            <a:r>
              <a:rPr lang="en-US" sz="4000" b="1" strike="noStrike" cap="all" spc="-1">
                <a:solidFill>
                  <a:srgbClr val="000000"/>
                </a:solidFill>
                <a:latin typeface="Trebuchet MS"/>
              </a:rPr>
              <a:t>创建和设置 OpenCL 平台</a:t>
            </a:r>
            <a:endParaRPr lang="en-US" sz="4000" b="0" strike="noStrike" spc="-1">
              <a:latin typeface="Arial"/>
            </a:endParaRPr>
          </a:p>
        </p:txBody>
      </p:sp>
      <p:sp>
        <p:nvSpPr>
          <p:cNvPr id="440" name="CustomShape 2"/>
          <p:cNvSpPr/>
          <p:nvPr/>
        </p:nvSpPr>
        <p:spPr>
          <a:xfrm>
            <a:off x="722160" y="2906640"/>
            <a:ext cx="7771680" cy="1499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100000"/>
              </a:lnSpc>
              <a:spcBef>
                <a:spcPts val="400"/>
              </a:spcBef>
            </a:pPr>
            <a:r>
              <a:rPr lang="en-US" sz="2000" b="0" strike="noStrike" spc="-1">
                <a:solidFill>
                  <a:srgbClr val="000000"/>
                </a:solidFill>
                <a:latin typeface="Trebuchet MS"/>
              </a:rPr>
              <a:t>章节 1</a:t>
            </a:r>
            <a:endParaRPr lang="en-US" sz="20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5"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4400" b="0" strike="noStrike" spc="-1" dirty="0">
                <a:solidFill>
                  <a:srgbClr val="000000"/>
                </a:solidFill>
                <a:latin typeface="Trebuchet MS"/>
              </a:rPr>
              <a:t>向量加法</a:t>
            </a:r>
            <a:r>
              <a:rPr lang="en-US" sz="4400" b="0" strike="noStrike" spc="-1" dirty="0">
                <a:solidFill>
                  <a:srgbClr val="000000"/>
                </a:solidFill>
                <a:latin typeface="Trebuchet MS"/>
              </a:rPr>
              <a:t>- </a:t>
            </a:r>
            <a:r>
              <a:rPr lang="zh-CN" altLang="en-US" sz="4400" b="0" strike="noStrike" spc="-1" dirty="0">
                <a:solidFill>
                  <a:srgbClr val="000000"/>
                </a:solidFill>
                <a:latin typeface="Trebuchet MS"/>
              </a:rPr>
              <a:t>核函数 </a:t>
            </a:r>
            <a:r>
              <a:rPr lang="en-US" sz="4400" b="0" strike="noStrike" spc="-1" dirty="0">
                <a:solidFill>
                  <a:srgbClr val="000000"/>
                </a:solidFill>
                <a:latin typeface="Trebuchet MS"/>
              </a:rPr>
              <a:t>Kernel</a:t>
            </a:r>
            <a:endParaRPr lang="en-US" sz="4400" b="0" strike="noStrike" spc="-1" dirty="0">
              <a:latin typeface="Arial"/>
            </a:endParaRPr>
          </a:p>
        </p:txBody>
      </p:sp>
      <p:sp>
        <p:nvSpPr>
          <p:cNvPr id="1046" name="CustomShape 2"/>
          <p:cNvSpPr/>
          <p:nvPr/>
        </p:nvSpPr>
        <p:spPr>
          <a:xfrm>
            <a:off x="107640" y="1917000"/>
            <a:ext cx="8928360" cy="4208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561"/>
              </a:spcBef>
            </a:pPr>
            <a:r>
              <a:rPr lang="en-US" sz="2800" b="1" strike="noStrike" spc="-145">
                <a:solidFill>
                  <a:srgbClr val="4F81BD"/>
                </a:solidFill>
                <a:latin typeface="Courier New Bold"/>
              </a:rPr>
              <a:t>__kernel </a:t>
            </a:r>
            <a:r>
              <a:rPr lang="en-US" sz="2800" b="1" strike="noStrike" spc="-145">
                <a:solidFill>
                  <a:srgbClr val="C0504D"/>
                </a:solidFill>
                <a:latin typeface="Courier New Bold"/>
              </a:rPr>
              <a:t>void</a:t>
            </a:r>
            <a:r>
              <a:rPr lang="en-US" sz="2800" b="1" strike="noStrike" spc="-145">
                <a:solidFill>
                  <a:srgbClr val="000000"/>
                </a:solidFill>
                <a:latin typeface="Courier New Bold"/>
              </a:rPr>
              <a:t> vadd(</a:t>
            </a:r>
            <a:r>
              <a:rPr lang="en-US" sz="2800" b="1" strike="noStrike" spc="-145">
                <a:solidFill>
                  <a:srgbClr val="4F81BD"/>
                </a:solidFill>
                <a:latin typeface="Courier New Bold"/>
              </a:rPr>
              <a:t>__global </a:t>
            </a:r>
            <a:r>
              <a:rPr lang="en-US" sz="2800" b="1" strike="noStrike" spc="-145">
                <a:solidFill>
                  <a:srgbClr val="C0504D"/>
                </a:solidFill>
                <a:latin typeface="Courier New Bold"/>
              </a:rPr>
              <a:t>const float </a:t>
            </a:r>
            <a:r>
              <a:rPr lang="en-US" sz="2800" b="1" strike="noStrike" spc="-145">
                <a:solidFill>
                  <a:srgbClr val="000000"/>
                </a:solidFill>
                <a:latin typeface="Courier New Bold"/>
              </a:rPr>
              <a:t>*a,</a:t>
            </a:r>
            <a:endParaRPr lang="en-US" sz="2800" b="0" strike="noStrike" spc="-1">
              <a:latin typeface="Arial"/>
            </a:endParaRPr>
          </a:p>
          <a:p>
            <a:pPr marL="343080" indent="-342360">
              <a:lnSpc>
                <a:spcPct val="100000"/>
              </a:lnSpc>
              <a:spcBef>
                <a:spcPts val="561"/>
              </a:spcBef>
            </a:pPr>
            <a:r>
              <a:rPr lang="en-US" sz="2800" b="1" strike="noStrike" spc="-145">
                <a:solidFill>
                  <a:srgbClr val="4F81BD"/>
                </a:solidFill>
                <a:latin typeface="Courier New Bold"/>
              </a:rPr>
              <a:t>				     __global </a:t>
            </a:r>
            <a:r>
              <a:rPr lang="en-US" sz="2800" b="1" strike="noStrike" spc="-145">
                <a:solidFill>
                  <a:srgbClr val="C0504D"/>
                </a:solidFill>
                <a:latin typeface="Courier New Bold"/>
              </a:rPr>
              <a:t>const float </a:t>
            </a:r>
            <a:r>
              <a:rPr lang="en-US" sz="2800" b="1" strike="noStrike" spc="-145">
                <a:solidFill>
                  <a:srgbClr val="000000"/>
                </a:solidFill>
                <a:latin typeface="Courier New Bold"/>
              </a:rPr>
              <a:t>*b,</a:t>
            </a:r>
            <a:endParaRPr lang="en-US" sz="2800" b="0" strike="noStrike" spc="-1">
              <a:latin typeface="Arial"/>
            </a:endParaRPr>
          </a:p>
          <a:p>
            <a:pPr marL="343080" indent="-342360">
              <a:lnSpc>
                <a:spcPct val="100000"/>
              </a:lnSpc>
              <a:spcBef>
                <a:spcPts val="561"/>
              </a:spcBef>
            </a:pPr>
            <a:r>
              <a:rPr lang="en-US" sz="2800" b="1" strike="noStrike" spc="-145">
                <a:solidFill>
                  <a:srgbClr val="4F81BD"/>
                </a:solidFill>
                <a:latin typeface="Courier New Bold"/>
              </a:rPr>
              <a:t>				     __global       </a:t>
            </a:r>
            <a:r>
              <a:rPr lang="en-US" sz="2800" b="1" strike="noStrike" spc="-145">
                <a:solidFill>
                  <a:srgbClr val="C0504D"/>
                </a:solidFill>
                <a:latin typeface="Courier New Bold"/>
              </a:rPr>
              <a:t>float</a:t>
            </a:r>
            <a:r>
              <a:rPr lang="en-US" sz="2800" b="1" strike="noStrike" spc="-145">
                <a:solidFill>
                  <a:srgbClr val="000000"/>
                </a:solidFill>
                <a:latin typeface="Courier New Bold"/>
              </a:rPr>
              <a:t> *c)</a:t>
            </a:r>
            <a:endParaRPr lang="en-US" sz="2800" b="0" strike="noStrike" spc="-1">
              <a:latin typeface="Arial"/>
            </a:endParaRPr>
          </a:p>
          <a:p>
            <a:pPr marL="343080" indent="-342360">
              <a:lnSpc>
                <a:spcPct val="100000"/>
              </a:lnSpc>
              <a:spcBef>
                <a:spcPts val="561"/>
              </a:spcBef>
            </a:pPr>
            <a:r>
              <a:rPr lang="en-US" sz="2800" b="1" strike="noStrike" spc="-145">
                <a:solidFill>
                  <a:srgbClr val="000000"/>
                </a:solidFill>
                <a:latin typeface="Courier New Bold"/>
              </a:rPr>
              <a:t> {</a:t>
            </a:r>
            <a:endParaRPr lang="en-US" sz="2800" b="0" strike="noStrike" spc="-1">
              <a:latin typeface="Arial"/>
            </a:endParaRPr>
          </a:p>
          <a:p>
            <a:pPr marL="343080" indent="-342360">
              <a:lnSpc>
                <a:spcPct val="100000"/>
              </a:lnSpc>
              <a:spcBef>
                <a:spcPts val="561"/>
              </a:spcBef>
            </a:pPr>
            <a:r>
              <a:rPr lang="en-US" sz="2800" b="1" strike="noStrike" spc="-145">
                <a:solidFill>
                  <a:srgbClr val="000000"/>
                </a:solidFill>
                <a:latin typeface="Courier New Bold"/>
              </a:rPr>
              <a:t>     </a:t>
            </a:r>
            <a:r>
              <a:rPr lang="en-US" sz="2800" b="1" strike="noStrike" spc="-145">
                <a:solidFill>
                  <a:srgbClr val="C0504D"/>
                </a:solidFill>
                <a:latin typeface="Courier New Bold"/>
              </a:rPr>
              <a:t>int</a:t>
            </a:r>
            <a:r>
              <a:rPr lang="en-US" sz="2800" b="1" strike="noStrike" spc="-145">
                <a:solidFill>
                  <a:srgbClr val="000000"/>
                </a:solidFill>
                <a:latin typeface="Courier New Bold"/>
              </a:rPr>
              <a:t> gid = </a:t>
            </a:r>
            <a:r>
              <a:rPr lang="en-US" sz="2800" b="1" strike="noStrike" spc="-145">
                <a:solidFill>
                  <a:srgbClr val="17375E"/>
                </a:solidFill>
                <a:latin typeface="Courier New Bold"/>
              </a:rPr>
              <a:t>get_global_id</a:t>
            </a:r>
            <a:r>
              <a:rPr lang="en-US" sz="2800" b="1" strike="noStrike" spc="-145">
                <a:solidFill>
                  <a:srgbClr val="000000"/>
                </a:solidFill>
                <a:latin typeface="Courier New Bold"/>
              </a:rPr>
              <a:t>(0);</a:t>
            </a:r>
            <a:endParaRPr lang="en-US" sz="2800" b="0" strike="noStrike" spc="-1">
              <a:latin typeface="Arial"/>
            </a:endParaRPr>
          </a:p>
          <a:p>
            <a:pPr marL="343080" indent="-342360">
              <a:lnSpc>
                <a:spcPct val="100000"/>
              </a:lnSpc>
              <a:spcBef>
                <a:spcPts val="561"/>
              </a:spcBef>
            </a:pPr>
            <a:r>
              <a:rPr lang="en-US" sz="2800" b="1" strike="noStrike" spc="-145">
                <a:solidFill>
                  <a:srgbClr val="000000"/>
                </a:solidFill>
                <a:latin typeface="Courier New Bold"/>
              </a:rPr>
              <a:t>     c[gid]  = a[gid] + b[gid];</a:t>
            </a:r>
            <a:endParaRPr lang="en-US" sz="2800" b="0" strike="noStrike" spc="-1">
              <a:latin typeface="Arial"/>
            </a:endParaRPr>
          </a:p>
          <a:p>
            <a:pPr marL="343080" indent="-342360">
              <a:lnSpc>
                <a:spcPct val="100000"/>
              </a:lnSpc>
              <a:spcBef>
                <a:spcPts val="561"/>
              </a:spcBef>
            </a:pPr>
            <a:r>
              <a:rPr lang="en-US" sz="2800" b="1" strike="noStrike" spc="-145">
                <a:solidFill>
                  <a:srgbClr val="000000"/>
                </a:solidFill>
                <a:latin typeface="Courier New Bold"/>
              </a:rPr>
              <a:t> }</a:t>
            </a:r>
            <a:endParaRPr lang="en-US" sz="2800" b="0" strike="noStrike" spc="-1">
              <a:latin typeface="Arial"/>
            </a:endParaRPr>
          </a:p>
          <a:p>
            <a:pPr marL="343080" indent="-342360">
              <a:lnSpc>
                <a:spcPct val="100000"/>
              </a:lnSpc>
              <a:spcBef>
                <a:spcPts val="479"/>
              </a:spcBef>
            </a:pPr>
            <a:endParaRPr lang="en-US" sz="28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7"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4400" b="0" strike="noStrike" spc="-1" dirty="0">
                <a:solidFill>
                  <a:srgbClr val="000000"/>
                </a:solidFill>
                <a:latin typeface="Trebuchet MS"/>
              </a:rPr>
              <a:t>向量加法</a:t>
            </a:r>
            <a:r>
              <a:rPr lang="en-US" sz="4400" b="0" strike="noStrike" spc="-1" dirty="0">
                <a:solidFill>
                  <a:srgbClr val="000000"/>
                </a:solidFill>
                <a:latin typeface="Trebuchet MS"/>
              </a:rPr>
              <a:t>– </a:t>
            </a:r>
            <a:r>
              <a:rPr lang="zh-CN" altLang="en-US" sz="4400" b="0" strike="noStrike" spc="-1" dirty="0">
                <a:solidFill>
                  <a:srgbClr val="000000"/>
                </a:solidFill>
                <a:latin typeface="Trebuchet MS"/>
              </a:rPr>
              <a:t>宿主 </a:t>
            </a:r>
            <a:r>
              <a:rPr lang="en-US" sz="4400" b="0" strike="noStrike" spc="-1" dirty="0">
                <a:solidFill>
                  <a:srgbClr val="000000"/>
                </a:solidFill>
                <a:latin typeface="Trebuchet MS"/>
              </a:rPr>
              <a:t>Host</a:t>
            </a:r>
            <a:endParaRPr lang="en-US" sz="4400" b="0" strike="noStrike" spc="-1" dirty="0">
              <a:latin typeface="Arial"/>
            </a:endParaRPr>
          </a:p>
        </p:txBody>
      </p:sp>
      <p:sp>
        <p:nvSpPr>
          <p:cNvPr id="1048" name="CustomShape 2"/>
          <p:cNvSpPr/>
          <p:nvPr/>
        </p:nvSpPr>
        <p:spPr>
          <a:xfrm>
            <a:off x="107640" y="1600200"/>
            <a:ext cx="8856360" cy="3700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62500" lnSpcReduction="20000"/>
          </a:bodyPr>
          <a:lstStyle/>
          <a:p>
            <a:pPr marL="343080" indent="-342360">
              <a:lnSpc>
                <a:spcPct val="100000"/>
              </a:lnSpc>
              <a:spcBef>
                <a:spcPts val="641"/>
              </a:spcBef>
              <a:buClr>
                <a:srgbClr val="000000"/>
              </a:buClr>
              <a:buFont typeface="Arial"/>
              <a:buChar char="•"/>
            </a:pPr>
            <a:r>
              <a:rPr lang="zh-CN" altLang="en-US" sz="3200" b="0" u="sng" strike="noStrike" spc="-1" dirty="0">
                <a:solidFill>
                  <a:srgbClr val="000000"/>
                </a:solidFill>
                <a:uFillTx/>
                <a:latin typeface="Trebuchet MS"/>
              </a:rPr>
              <a:t>宿主程序（</a:t>
            </a:r>
            <a:r>
              <a:rPr lang="en-US" altLang="zh-CN" sz="3200" u="sng" spc="-1" dirty="0">
                <a:solidFill>
                  <a:srgbClr val="000000"/>
                </a:solidFill>
                <a:latin typeface="Trebuchet MS"/>
              </a:rPr>
              <a:t>host program</a:t>
            </a:r>
            <a:r>
              <a:rPr lang="zh-CN" altLang="en-US" sz="3200" b="0" u="sng" strike="noStrike" spc="-1" dirty="0">
                <a:solidFill>
                  <a:srgbClr val="000000"/>
                </a:solidFill>
                <a:uFillTx/>
                <a:latin typeface="Trebuchet MS"/>
              </a:rPr>
              <a:t>）</a:t>
            </a:r>
            <a:r>
              <a:rPr lang="zh-CN" altLang="en-US" sz="3200" b="0" strike="noStrike" spc="-1" dirty="0">
                <a:solidFill>
                  <a:srgbClr val="000000"/>
                </a:solidFill>
                <a:latin typeface="Trebuchet MS"/>
              </a:rPr>
              <a:t>顾名思义是运行</a:t>
            </a:r>
            <a:r>
              <a:rPr lang="zh-CN" altLang="en-US" sz="3200" spc="-1" dirty="0">
                <a:solidFill>
                  <a:srgbClr val="000000"/>
                </a:solidFill>
                <a:latin typeface="Trebuchet MS"/>
              </a:rPr>
              <a:t>在宿主（</a:t>
            </a:r>
            <a:r>
              <a:rPr lang="en-US" altLang="zh-CN" sz="3200" spc="-1" dirty="0">
                <a:solidFill>
                  <a:srgbClr val="000000"/>
                </a:solidFill>
                <a:latin typeface="Trebuchet MS"/>
              </a:rPr>
              <a:t>Host</a:t>
            </a:r>
            <a:r>
              <a:rPr lang="zh-CN" altLang="en-US" sz="3200" b="0" strike="noStrike" spc="-1" dirty="0">
                <a:solidFill>
                  <a:srgbClr val="000000"/>
                </a:solidFill>
                <a:latin typeface="Trebuchet MS"/>
              </a:rPr>
              <a:t>） 上的，功能是：</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设置 </a:t>
            </a:r>
            <a:r>
              <a:rPr lang="en-US" altLang="zh-CN" sz="2800" b="0" strike="noStrike" spc="-1" dirty="0">
                <a:solidFill>
                  <a:srgbClr val="000000"/>
                </a:solidFill>
                <a:latin typeface="Trebuchet MS"/>
              </a:rPr>
              <a:t>OpenCL</a:t>
            </a:r>
            <a:r>
              <a:rPr lang="zh-CN" altLang="en-US" sz="2800" spc="-1" dirty="0">
                <a:solidFill>
                  <a:srgbClr val="000000"/>
                </a:solidFill>
                <a:latin typeface="Trebuchet MS"/>
              </a:rPr>
              <a:t> 程序运行的环境</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创建和管理核函数（</a:t>
            </a:r>
            <a:r>
              <a:rPr lang="en-US" altLang="zh-CN" sz="2800" b="0" strike="noStrike" spc="-1" dirty="0">
                <a:solidFill>
                  <a:srgbClr val="000000"/>
                </a:solidFill>
                <a:latin typeface="Trebuchet MS"/>
              </a:rPr>
              <a:t>kernels</a:t>
            </a:r>
            <a:r>
              <a:rPr lang="zh-CN" altLang="en-US" sz="2800" b="0" strike="noStrike" spc="-1" dirty="0">
                <a:solidFill>
                  <a:srgbClr val="000000"/>
                </a:solidFill>
                <a:latin typeface="Trebuchet MS"/>
              </a:rPr>
              <a:t>）</a:t>
            </a:r>
            <a:endParaRPr lang="en-US" sz="28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一个基础的宿主程序可以划分成五个步骤：</a:t>
            </a:r>
            <a:endParaRPr lang="en-US" sz="3200" b="0" strike="noStrike" spc="-1" dirty="0">
              <a:latin typeface="Arial"/>
            </a:endParaRPr>
          </a:p>
          <a:p>
            <a:pPr marL="971640" lvl="1" indent="-513720">
              <a:lnSpc>
                <a:spcPct val="100000"/>
              </a:lnSpc>
              <a:spcBef>
                <a:spcPts val="561"/>
              </a:spcBef>
              <a:buClr>
                <a:srgbClr val="000000"/>
              </a:buClr>
              <a:buFont typeface="Trebuchet MS"/>
              <a:buAutoNum type="arabicPeriod"/>
            </a:pPr>
            <a:r>
              <a:rPr lang="zh-CN" altLang="en-US" sz="2800" b="0" strike="noStrike" spc="-1" dirty="0">
                <a:solidFill>
                  <a:srgbClr val="000000"/>
                </a:solidFill>
                <a:latin typeface="Trebuchet MS"/>
              </a:rPr>
              <a:t>定义 </a:t>
            </a:r>
            <a:r>
              <a:rPr lang="zh-CN" altLang="en-US" sz="2900" b="1" i="1" spc="-1" dirty="0">
                <a:solidFill>
                  <a:srgbClr val="F79646"/>
                </a:solidFill>
                <a:latin typeface="Trebuchet MS"/>
              </a:rPr>
              <a:t>平台（</a:t>
            </a:r>
            <a:r>
              <a:rPr lang="en-US" altLang="zh-CN" sz="3600" b="1" i="1" spc="-1" dirty="0">
                <a:solidFill>
                  <a:srgbClr val="F79646"/>
                </a:solidFill>
                <a:latin typeface="Trebuchet MS"/>
              </a:rPr>
              <a:t> p</a:t>
            </a:r>
            <a:r>
              <a:rPr lang="en-US" altLang="zh-CN" sz="3200" b="1" i="1" spc="-1" dirty="0">
                <a:solidFill>
                  <a:srgbClr val="F79646"/>
                </a:solidFill>
                <a:latin typeface="Trebuchet MS"/>
              </a:rPr>
              <a:t>latform </a:t>
            </a:r>
            <a:r>
              <a:rPr lang="zh-CN" altLang="en-US" sz="2900" b="1" i="1" spc="-1" dirty="0">
                <a:solidFill>
                  <a:srgbClr val="F79646"/>
                </a:solidFill>
                <a:latin typeface="Trebuchet MS"/>
              </a:rPr>
              <a:t>）</a:t>
            </a:r>
            <a:r>
              <a:rPr lang="en-US" sz="2800" b="0" strike="noStrike" spc="-1" dirty="0">
                <a:solidFill>
                  <a:srgbClr val="F79646"/>
                </a:solidFill>
                <a:latin typeface="Trebuchet MS"/>
              </a:rPr>
              <a:t> </a:t>
            </a:r>
            <a:r>
              <a:rPr lang="en-US" sz="2800" b="0" strike="noStrike" spc="-1" dirty="0">
                <a:solidFill>
                  <a:srgbClr val="000000"/>
                </a:solidFill>
                <a:latin typeface="Trebuchet MS"/>
              </a:rPr>
              <a:t>… </a:t>
            </a:r>
            <a:r>
              <a:rPr lang="zh-CN" altLang="en-US" sz="2800" b="0" strike="noStrike" spc="-1" dirty="0">
                <a:solidFill>
                  <a:srgbClr val="000000"/>
                </a:solidFill>
                <a:latin typeface="Trebuchet MS"/>
              </a:rPr>
              <a:t>平台（</a:t>
            </a:r>
            <a:r>
              <a:rPr lang="en-US" altLang="zh-CN" sz="2800" spc="-1" dirty="0">
                <a:solidFill>
                  <a:srgbClr val="000000"/>
                </a:solidFill>
                <a:latin typeface="Trebuchet MS"/>
              </a:rPr>
              <a:t> platform </a:t>
            </a:r>
            <a:r>
              <a:rPr lang="zh-CN" altLang="en-US" sz="2800" b="0" strike="noStrike" spc="-1" dirty="0">
                <a:solidFill>
                  <a:srgbClr val="000000"/>
                </a:solidFill>
                <a:latin typeface="Trebuchet MS"/>
              </a:rPr>
              <a:t>）</a:t>
            </a:r>
            <a:r>
              <a:rPr lang="en-US" sz="2800" b="0" strike="noStrike" spc="-1" dirty="0">
                <a:solidFill>
                  <a:srgbClr val="000000"/>
                </a:solidFill>
                <a:latin typeface="Trebuchet MS"/>
              </a:rPr>
              <a:t> = </a:t>
            </a:r>
            <a:r>
              <a:rPr lang="zh-CN" altLang="en-US" sz="2800" b="0" strike="noStrike" spc="-1" dirty="0">
                <a:solidFill>
                  <a:srgbClr val="000000"/>
                </a:solidFill>
                <a:latin typeface="Trebuchet MS"/>
              </a:rPr>
              <a:t>设备 （</a:t>
            </a:r>
            <a:r>
              <a:rPr lang="en-US" altLang="zh-CN" sz="2800" spc="-1" dirty="0">
                <a:solidFill>
                  <a:srgbClr val="000000"/>
                </a:solidFill>
                <a:latin typeface="Trebuchet MS"/>
              </a:rPr>
              <a:t> devices </a:t>
            </a:r>
            <a:r>
              <a:rPr lang="zh-CN" altLang="en-US" sz="2800" b="0" strike="noStrike" spc="-1" dirty="0">
                <a:solidFill>
                  <a:srgbClr val="000000"/>
                </a:solidFill>
                <a:latin typeface="Trebuchet MS"/>
              </a:rPr>
              <a:t>）</a:t>
            </a:r>
            <a:r>
              <a:rPr lang="en-US" sz="2800" b="0" strike="noStrike" spc="-1" dirty="0">
                <a:solidFill>
                  <a:srgbClr val="000000"/>
                </a:solidFill>
                <a:latin typeface="Trebuchet MS"/>
              </a:rPr>
              <a:t>+ </a:t>
            </a:r>
            <a:r>
              <a:rPr lang="zh-CN" altLang="en-US" sz="2800" b="0" strike="noStrike" spc="-1" dirty="0">
                <a:solidFill>
                  <a:srgbClr val="000000"/>
                </a:solidFill>
                <a:latin typeface="Trebuchet MS"/>
              </a:rPr>
              <a:t>上下文 （</a:t>
            </a:r>
            <a:r>
              <a:rPr lang="en-US" altLang="zh-CN" sz="2800" spc="-1" dirty="0">
                <a:solidFill>
                  <a:srgbClr val="000000"/>
                </a:solidFill>
                <a:latin typeface="Trebuchet MS"/>
              </a:rPr>
              <a:t> context </a:t>
            </a:r>
            <a:r>
              <a:rPr lang="zh-CN" altLang="en-US" sz="2800" b="0" strike="noStrike" spc="-1" dirty="0">
                <a:solidFill>
                  <a:srgbClr val="000000"/>
                </a:solidFill>
                <a:latin typeface="Trebuchet MS"/>
              </a:rPr>
              <a:t>）</a:t>
            </a:r>
            <a:r>
              <a:rPr lang="en-US" sz="2800" b="0" strike="noStrike" spc="-1" dirty="0">
                <a:solidFill>
                  <a:srgbClr val="000000"/>
                </a:solidFill>
                <a:latin typeface="Trebuchet MS"/>
              </a:rPr>
              <a:t>+ </a:t>
            </a:r>
            <a:r>
              <a:rPr lang="zh-CN" altLang="en-US" sz="2800" b="0" strike="noStrike" spc="-1" dirty="0">
                <a:solidFill>
                  <a:srgbClr val="000000"/>
                </a:solidFill>
                <a:latin typeface="Trebuchet MS"/>
              </a:rPr>
              <a:t>命令队列（</a:t>
            </a:r>
            <a:r>
              <a:rPr lang="en-US" altLang="zh-CN" sz="2800" spc="-1" dirty="0">
                <a:solidFill>
                  <a:srgbClr val="000000"/>
                </a:solidFill>
                <a:latin typeface="Trebuchet MS"/>
              </a:rPr>
              <a:t> queues </a:t>
            </a:r>
            <a:r>
              <a:rPr lang="zh-CN" altLang="en-US" sz="2800" b="0" strike="noStrike" spc="-1" dirty="0">
                <a:solidFill>
                  <a:srgbClr val="000000"/>
                </a:solidFill>
                <a:latin typeface="Trebuchet MS"/>
              </a:rPr>
              <a:t>）</a:t>
            </a:r>
            <a:endParaRPr lang="en-US" sz="2800" b="0" strike="noStrike" spc="-1" dirty="0">
              <a:latin typeface="Arial"/>
            </a:endParaRPr>
          </a:p>
          <a:p>
            <a:pPr marL="971640" lvl="1" indent="-513720">
              <a:lnSpc>
                <a:spcPct val="100000"/>
              </a:lnSpc>
              <a:spcBef>
                <a:spcPts val="561"/>
              </a:spcBef>
              <a:buClr>
                <a:srgbClr val="000000"/>
              </a:buClr>
              <a:buFont typeface="Trebuchet MS"/>
              <a:buAutoNum type="arabicPeriod"/>
            </a:pPr>
            <a:r>
              <a:rPr lang="zh-CN" altLang="en-US" sz="2800" b="0" strike="noStrike" spc="-1" dirty="0">
                <a:solidFill>
                  <a:srgbClr val="000000"/>
                </a:solidFill>
                <a:latin typeface="Trebuchet MS"/>
              </a:rPr>
              <a:t>创建 （</a:t>
            </a:r>
            <a:r>
              <a:rPr lang="en-US" altLang="zh-CN" sz="2800" spc="-1" dirty="0">
                <a:solidFill>
                  <a:srgbClr val="000000"/>
                </a:solidFill>
                <a:latin typeface="Trebuchet MS"/>
              </a:rPr>
              <a:t> Create </a:t>
            </a:r>
            <a:r>
              <a:rPr lang="zh-CN" altLang="en-US" sz="2800" b="0" strike="noStrike" spc="-1" dirty="0">
                <a:solidFill>
                  <a:srgbClr val="000000"/>
                </a:solidFill>
                <a:latin typeface="Trebuchet MS"/>
              </a:rPr>
              <a:t>）并构建</a:t>
            </a:r>
            <a:r>
              <a:rPr lang="en-US" sz="2800" b="0" strike="noStrike" spc="-1" dirty="0">
                <a:solidFill>
                  <a:srgbClr val="000000"/>
                </a:solidFill>
                <a:latin typeface="Trebuchet MS"/>
              </a:rPr>
              <a:t> </a:t>
            </a:r>
            <a:r>
              <a:rPr lang="zh-CN" altLang="en-US" sz="2800" b="0" strike="noStrike" spc="-1" dirty="0">
                <a:solidFill>
                  <a:srgbClr val="000000"/>
                </a:solidFill>
                <a:latin typeface="Trebuchet MS"/>
              </a:rPr>
              <a:t>（</a:t>
            </a:r>
            <a:r>
              <a:rPr lang="en-US" altLang="zh-CN" sz="2800" spc="-1" dirty="0">
                <a:solidFill>
                  <a:srgbClr val="000000"/>
                </a:solidFill>
                <a:latin typeface="Trebuchet MS"/>
              </a:rPr>
              <a:t> Build </a:t>
            </a:r>
            <a:r>
              <a:rPr lang="zh-CN" altLang="en-US" sz="2800" b="0" strike="noStrike" spc="-1" dirty="0">
                <a:solidFill>
                  <a:srgbClr val="000000"/>
                </a:solidFill>
                <a:latin typeface="Trebuchet MS"/>
              </a:rPr>
              <a:t>）该</a:t>
            </a:r>
            <a:r>
              <a:rPr lang="zh-CN" altLang="en-US" sz="2900" b="1" i="1" spc="-1" dirty="0">
                <a:solidFill>
                  <a:srgbClr val="F79646"/>
                </a:solidFill>
                <a:latin typeface="Trebuchet MS"/>
              </a:rPr>
              <a:t>程序</a:t>
            </a:r>
            <a:r>
              <a:rPr lang="en-US" sz="2900" b="1" i="1" spc="-1" dirty="0">
                <a:solidFill>
                  <a:srgbClr val="F79646"/>
                </a:solidFill>
                <a:latin typeface="Trebuchet MS"/>
              </a:rPr>
              <a:t> </a:t>
            </a:r>
            <a:r>
              <a:rPr lang="zh-CN" altLang="en-US" sz="2900" b="1" i="1" spc="-1" dirty="0">
                <a:solidFill>
                  <a:srgbClr val="F79646"/>
                </a:solidFill>
                <a:latin typeface="Trebuchet MS"/>
              </a:rPr>
              <a:t>（</a:t>
            </a:r>
            <a:r>
              <a:rPr lang="en-US" altLang="zh-CN" sz="3200" b="1" i="1" spc="-1" dirty="0">
                <a:solidFill>
                  <a:srgbClr val="F79646"/>
                </a:solidFill>
                <a:latin typeface="Trebuchet MS"/>
              </a:rPr>
              <a:t> program </a:t>
            </a:r>
            <a:r>
              <a:rPr lang="zh-CN" altLang="en-US" sz="2900" b="1" i="1" spc="-1" dirty="0">
                <a:solidFill>
                  <a:srgbClr val="F79646"/>
                </a:solidFill>
                <a:latin typeface="Trebuchet MS"/>
              </a:rPr>
              <a:t>）</a:t>
            </a:r>
            <a:r>
              <a:rPr lang="en-US" sz="2800" b="0" strike="noStrike" spc="-1" dirty="0">
                <a:solidFill>
                  <a:srgbClr val="000000"/>
                </a:solidFill>
                <a:latin typeface="Trebuchet MS"/>
              </a:rPr>
              <a:t>(</a:t>
            </a:r>
            <a:r>
              <a:rPr lang="zh-CN" altLang="en-US" sz="2800" b="0" strike="noStrike" spc="-1" dirty="0">
                <a:solidFill>
                  <a:srgbClr val="000000"/>
                </a:solidFill>
                <a:latin typeface="Trebuchet MS"/>
              </a:rPr>
              <a:t>核函数（</a:t>
            </a:r>
            <a:r>
              <a:rPr lang="en-US" altLang="zh-CN" sz="2800" b="0" strike="noStrike" spc="-1" dirty="0">
                <a:solidFill>
                  <a:srgbClr val="000000"/>
                </a:solidFill>
                <a:latin typeface="Trebuchet MS"/>
              </a:rPr>
              <a:t>kernels</a:t>
            </a:r>
            <a:r>
              <a:rPr lang="zh-CN" altLang="en-US" sz="2800" b="0" strike="noStrike" spc="-1" dirty="0">
                <a:solidFill>
                  <a:srgbClr val="000000"/>
                </a:solidFill>
                <a:latin typeface="Trebuchet MS"/>
              </a:rPr>
              <a:t>）运行所需的动态链接库（</a:t>
            </a:r>
            <a:r>
              <a:rPr lang="en-US" altLang="zh-CN" sz="2800" spc="-1" dirty="0">
                <a:solidFill>
                  <a:srgbClr val="000000"/>
                </a:solidFill>
                <a:latin typeface="Trebuchet MS"/>
              </a:rPr>
              <a:t> dynamic library </a:t>
            </a:r>
            <a:r>
              <a:rPr lang="zh-CN" altLang="en-US" sz="2800" b="0" strike="noStrike" spc="-1" dirty="0">
                <a:solidFill>
                  <a:srgbClr val="000000"/>
                </a:solidFill>
                <a:latin typeface="Trebuchet MS"/>
              </a:rPr>
              <a:t>）</a:t>
            </a:r>
            <a:r>
              <a:rPr lang="en-US" sz="2800" b="0" strike="noStrike" spc="-1" dirty="0">
                <a:solidFill>
                  <a:srgbClr val="000000"/>
                </a:solidFill>
                <a:latin typeface="Trebuchet MS"/>
              </a:rPr>
              <a:t>)</a:t>
            </a:r>
            <a:endParaRPr lang="en-US" sz="2800" b="0" strike="noStrike" spc="-1" dirty="0">
              <a:latin typeface="Arial"/>
            </a:endParaRPr>
          </a:p>
          <a:p>
            <a:pPr marL="971640" lvl="1" indent="-513720">
              <a:spcBef>
                <a:spcPts val="561"/>
              </a:spcBef>
              <a:buClr>
                <a:srgbClr val="000000"/>
              </a:buClr>
              <a:buFont typeface="Trebuchet MS"/>
              <a:buAutoNum type="arabicPeriod"/>
            </a:pPr>
            <a:r>
              <a:rPr lang="zh-CN" altLang="en-US" sz="2800" b="0" strike="noStrike" spc="-1" dirty="0">
                <a:solidFill>
                  <a:srgbClr val="000000"/>
                </a:solidFill>
                <a:latin typeface="Trebuchet MS"/>
              </a:rPr>
              <a:t>设置 </a:t>
            </a:r>
            <a:r>
              <a:rPr lang="zh-CN" altLang="en-US" sz="2800" b="1" i="1" strike="noStrike" spc="-1" dirty="0">
                <a:solidFill>
                  <a:srgbClr val="F79646"/>
                </a:solidFill>
                <a:latin typeface="Trebuchet MS"/>
              </a:rPr>
              <a:t>内存</a:t>
            </a:r>
            <a:r>
              <a:rPr lang="zh-CN" altLang="en-US" sz="2800" spc="-1" dirty="0">
                <a:solidFill>
                  <a:srgbClr val="000000"/>
                </a:solidFill>
                <a:latin typeface="Trebuchet MS"/>
              </a:rPr>
              <a:t>对象（</a:t>
            </a:r>
            <a:r>
              <a:rPr lang="en-US" altLang="zh-CN" sz="2800" b="1" i="1" spc="-1" dirty="0">
                <a:solidFill>
                  <a:srgbClr val="F79646"/>
                </a:solidFill>
                <a:latin typeface="Trebuchet MS"/>
              </a:rPr>
              <a:t>memory</a:t>
            </a:r>
            <a:r>
              <a:rPr lang="en-US" altLang="zh-CN" sz="2800" spc="-1" dirty="0">
                <a:solidFill>
                  <a:srgbClr val="F79646"/>
                </a:solidFill>
                <a:latin typeface="Trebuchet MS"/>
              </a:rPr>
              <a:t> </a:t>
            </a:r>
            <a:r>
              <a:rPr lang="en-US" altLang="zh-CN" sz="2800" spc="-1" dirty="0">
                <a:solidFill>
                  <a:srgbClr val="000000"/>
                </a:solidFill>
                <a:latin typeface="Trebuchet MS"/>
              </a:rPr>
              <a:t>objects</a:t>
            </a:r>
            <a:r>
              <a:rPr lang="zh-CN" altLang="en-US" sz="2800" spc="-1" dirty="0">
                <a:solidFill>
                  <a:srgbClr val="000000"/>
                </a:solidFill>
                <a:latin typeface="Trebuchet MS"/>
              </a:rPr>
              <a:t>）</a:t>
            </a:r>
            <a:endParaRPr lang="en-US" altLang="zh-CN" sz="2800" spc="-1" dirty="0">
              <a:solidFill>
                <a:srgbClr val="000000"/>
              </a:solidFill>
              <a:latin typeface="Trebuchet MS"/>
            </a:endParaRPr>
          </a:p>
          <a:p>
            <a:pPr marL="971640" lvl="1" indent="-513720">
              <a:spcBef>
                <a:spcPts val="561"/>
              </a:spcBef>
              <a:buClr>
                <a:srgbClr val="000000"/>
              </a:buClr>
              <a:buFont typeface="Trebuchet MS"/>
              <a:buAutoNum type="arabicPeriod"/>
            </a:pPr>
            <a:r>
              <a:rPr lang="zh-CN" altLang="en-US" sz="2800" b="0" strike="noStrike" spc="-1" dirty="0">
                <a:solidFill>
                  <a:srgbClr val="000000"/>
                </a:solidFill>
                <a:latin typeface="Trebuchet MS"/>
              </a:rPr>
              <a:t>定义</a:t>
            </a:r>
            <a:r>
              <a:rPr lang="zh-CN" altLang="en-US" sz="2800" b="1" i="1" strike="noStrike" spc="-1" dirty="0">
                <a:solidFill>
                  <a:srgbClr val="F79646"/>
                </a:solidFill>
                <a:latin typeface="Trebuchet MS"/>
              </a:rPr>
              <a:t>核函数（</a:t>
            </a:r>
            <a:r>
              <a:rPr lang="en-US" altLang="zh-CN" sz="2800" b="1" i="1" strike="noStrike" spc="-1" dirty="0">
                <a:solidFill>
                  <a:srgbClr val="F79646"/>
                </a:solidFill>
                <a:latin typeface="Trebuchet MS"/>
              </a:rPr>
              <a:t>kernel</a:t>
            </a:r>
            <a:r>
              <a:rPr lang="zh-CN" altLang="en-US" sz="2800" b="1" i="1" strike="noStrike" spc="-1" dirty="0">
                <a:solidFill>
                  <a:srgbClr val="F79646"/>
                </a:solidFill>
                <a:latin typeface="Trebuchet MS"/>
              </a:rPr>
              <a:t>）</a:t>
            </a:r>
            <a:r>
              <a:rPr lang="en-US" sz="2800" b="0" strike="noStrike" spc="-1" dirty="0">
                <a:solidFill>
                  <a:srgbClr val="F79646"/>
                </a:solidFill>
                <a:latin typeface="Trebuchet MS"/>
              </a:rPr>
              <a:t> </a:t>
            </a:r>
            <a:r>
              <a:rPr lang="en-US" sz="2800" b="0" strike="noStrike" spc="-1" dirty="0">
                <a:solidFill>
                  <a:srgbClr val="000000"/>
                </a:solidFill>
                <a:latin typeface="Trebuchet MS"/>
              </a:rPr>
              <a:t>(</a:t>
            </a:r>
            <a:r>
              <a:rPr lang="zh-CN" altLang="en-US" sz="2800" b="0" strike="noStrike" spc="-1" dirty="0">
                <a:solidFill>
                  <a:srgbClr val="000000"/>
                </a:solidFill>
                <a:latin typeface="Trebuchet MS"/>
              </a:rPr>
              <a:t>附加上传递给核函数的参数（</a:t>
            </a:r>
            <a:r>
              <a:rPr lang="en-US" altLang="zh-CN" sz="2800" b="0" strike="noStrike" spc="-1" dirty="0">
                <a:solidFill>
                  <a:srgbClr val="000000"/>
                </a:solidFill>
                <a:latin typeface="Trebuchet MS"/>
              </a:rPr>
              <a:t>arguments</a:t>
            </a:r>
            <a:r>
              <a:rPr lang="zh-CN" altLang="en-US" sz="2800" b="0" strike="noStrike" spc="-1" dirty="0">
                <a:solidFill>
                  <a:srgbClr val="000000"/>
                </a:solidFill>
                <a:latin typeface="Trebuchet MS"/>
              </a:rPr>
              <a:t>）</a:t>
            </a:r>
            <a:r>
              <a:rPr lang="en-US" sz="2800" b="0" strike="noStrike" spc="-1" dirty="0">
                <a:solidFill>
                  <a:srgbClr val="000000"/>
                </a:solidFill>
                <a:latin typeface="Trebuchet MS"/>
              </a:rPr>
              <a:t>)</a:t>
            </a:r>
            <a:endParaRPr lang="en-US" sz="2800" b="0" strike="noStrike" spc="-1" dirty="0">
              <a:latin typeface="Arial"/>
            </a:endParaRPr>
          </a:p>
          <a:p>
            <a:pPr marL="971640" lvl="1" indent="-513720">
              <a:lnSpc>
                <a:spcPct val="100000"/>
              </a:lnSpc>
              <a:spcBef>
                <a:spcPts val="561"/>
              </a:spcBef>
              <a:buClr>
                <a:srgbClr val="000000"/>
              </a:buClr>
              <a:buFont typeface="Trebuchet MS"/>
              <a:buAutoNum type="arabicPeriod"/>
            </a:pPr>
            <a:r>
              <a:rPr lang="zh-CN" altLang="en-US" sz="2800" b="0" strike="noStrike" spc="-1" dirty="0">
                <a:solidFill>
                  <a:srgbClr val="000000"/>
                </a:solidFill>
                <a:latin typeface="Trebuchet MS"/>
              </a:rPr>
              <a:t>提交（</a:t>
            </a:r>
            <a:r>
              <a:rPr lang="en-US" altLang="zh-CN" sz="2800" b="0" strike="noStrike" spc="-1" dirty="0">
                <a:solidFill>
                  <a:srgbClr val="000000"/>
                </a:solidFill>
                <a:latin typeface="Trebuchet MS"/>
              </a:rPr>
              <a:t>submit</a:t>
            </a:r>
            <a:r>
              <a:rPr lang="zh-CN" altLang="en-US" sz="2800" b="0" strike="noStrike" spc="-1" dirty="0">
                <a:solidFill>
                  <a:srgbClr val="000000"/>
                </a:solidFill>
                <a:latin typeface="Trebuchet MS"/>
              </a:rPr>
              <a:t>）命令</a:t>
            </a:r>
            <a:r>
              <a:rPr lang="en-US" sz="2800" b="0" strike="noStrike" spc="-1" dirty="0">
                <a:solidFill>
                  <a:srgbClr val="000000"/>
                </a:solidFill>
                <a:latin typeface="Trebuchet MS"/>
              </a:rPr>
              <a:t> </a:t>
            </a:r>
            <a:r>
              <a:rPr lang="en-US" sz="2800" b="1" i="1" strike="noStrike" spc="-1" dirty="0">
                <a:solidFill>
                  <a:srgbClr val="F79646"/>
                </a:solidFill>
                <a:latin typeface="Trebuchet MS"/>
              </a:rPr>
              <a:t>commands</a:t>
            </a:r>
            <a:r>
              <a:rPr lang="en-US" sz="2800" b="0" strike="noStrike" spc="-1" dirty="0">
                <a:solidFill>
                  <a:srgbClr val="F79646"/>
                </a:solidFill>
                <a:latin typeface="Trebuchet MS"/>
              </a:rPr>
              <a:t> </a:t>
            </a:r>
            <a:r>
              <a:rPr lang="en-US" sz="2800" b="0" strike="noStrike" spc="-1" dirty="0">
                <a:solidFill>
                  <a:srgbClr val="000000"/>
                </a:solidFill>
                <a:latin typeface="Trebuchet MS"/>
              </a:rPr>
              <a:t>… </a:t>
            </a:r>
            <a:r>
              <a:rPr lang="zh-CN" altLang="en-US" sz="2800" spc="-1" dirty="0">
                <a:solidFill>
                  <a:srgbClr val="000000"/>
                </a:solidFill>
                <a:latin typeface="Trebuchet MS"/>
              </a:rPr>
              <a:t>转移内存对象（</a:t>
            </a:r>
            <a:r>
              <a:rPr lang="en-US" altLang="zh-CN" sz="2800" spc="-1" dirty="0">
                <a:solidFill>
                  <a:srgbClr val="000000"/>
                </a:solidFill>
                <a:latin typeface="Trebuchet MS"/>
              </a:rPr>
              <a:t> transfer memory objects </a:t>
            </a:r>
            <a:r>
              <a:rPr lang="zh-CN" altLang="en-US" sz="2800" spc="-1" dirty="0">
                <a:solidFill>
                  <a:srgbClr val="000000"/>
                </a:solidFill>
                <a:latin typeface="Trebuchet MS"/>
              </a:rPr>
              <a:t>）</a:t>
            </a:r>
            <a:r>
              <a:rPr lang="en-US" sz="2800" b="0" strike="noStrike" spc="-1" dirty="0">
                <a:solidFill>
                  <a:srgbClr val="000000"/>
                </a:solidFill>
                <a:latin typeface="Trebuchet MS"/>
              </a:rPr>
              <a:t> </a:t>
            </a:r>
            <a:r>
              <a:rPr lang="zh-CN" altLang="en-US" sz="2800" b="0" strike="noStrike" spc="-1" dirty="0">
                <a:solidFill>
                  <a:srgbClr val="000000"/>
                </a:solidFill>
                <a:latin typeface="Trebuchet MS"/>
              </a:rPr>
              <a:t>然后执行核函数（</a:t>
            </a:r>
            <a:r>
              <a:rPr lang="en-US" altLang="zh-CN" sz="2800" b="0" strike="noStrike" spc="-1" dirty="0">
                <a:solidFill>
                  <a:srgbClr val="000000"/>
                </a:solidFill>
                <a:latin typeface="Trebuchet MS"/>
              </a:rPr>
              <a:t>execute kernels</a:t>
            </a:r>
            <a:r>
              <a:rPr lang="zh-CN" altLang="en-US" sz="2800" b="0" strike="noStrike" spc="-1" dirty="0">
                <a:solidFill>
                  <a:srgbClr val="000000"/>
                </a:solidFill>
                <a:latin typeface="Trebuchet MS"/>
              </a:rPr>
              <a:t>）</a:t>
            </a:r>
            <a:r>
              <a:rPr lang="en-US" sz="2800" b="0" strike="noStrike" spc="-1" dirty="0">
                <a:solidFill>
                  <a:srgbClr val="000000"/>
                </a:solidFill>
                <a:latin typeface="Trebuchet MS"/>
              </a:rPr>
              <a:t> </a:t>
            </a:r>
            <a:endParaRPr lang="en-US" sz="2800" b="0" strike="noStrike" spc="-1" dirty="0">
              <a:latin typeface="Arial"/>
            </a:endParaRPr>
          </a:p>
        </p:txBody>
      </p:sp>
      <p:pic>
        <p:nvPicPr>
          <p:cNvPr id="1049" name="Picture 2"/>
          <p:cNvPicPr/>
          <p:nvPr/>
        </p:nvPicPr>
        <p:blipFill>
          <a:blip r:embed="rId2"/>
          <a:stretch/>
        </p:blipFill>
        <p:spPr>
          <a:xfrm>
            <a:off x="683640" y="5083200"/>
            <a:ext cx="1179720" cy="1515960"/>
          </a:xfrm>
          <a:prstGeom prst="rect">
            <a:avLst/>
          </a:prstGeom>
          <a:ln w="9360">
            <a:noFill/>
          </a:ln>
        </p:spPr>
      </p:pic>
      <p:sp>
        <p:nvSpPr>
          <p:cNvPr id="1050" name="CustomShape 3"/>
          <p:cNvSpPr/>
          <p:nvPr/>
        </p:nvSpPr>
        <p:spPr>
          <a:xfrm>
            <a:off x="2929680" y="5300640"/>
            <a:ext cx="4968000" cy="1122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z="1600" b="0" strike="noStrike" spc="-1" dirty="0">
                <a:solidFill>
                  <a:srgbClr val="000000"/>
                </a:solidFill>
                <a:latin typeface="Trebuchet MS"/>
                <a:ea typeface="DejaVu Sans"/>
              </a:rPr>
              <a:t>接下来的讲义中，需要交叉阅读讲义和参考卡上面的内容。这会有助于你习惯于使用参考卡，从卡片中获取信息，然后用代码来表达出来。</a:t>
            </a:r>
            <a:endParaRPr lang="en-US" sz="16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1" name="CustomShape 1"/>
          <p:cNvSpPr/>
          <p:nvPr/>
        </p:nvSpPr>
        <p:spPr>
          <a:xfrm>
            <a:off x="107640" y="11664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77500" lnSpcReduction="20000"/>
          </a:bodyPr>
          <a:lstStyle/>
          <a:p>
            <a:pPr algn="ctr">
              <a:lnSpc>
                <a:spcPct val="100000"/>
              </a:lnSpc>
            </a:pPr>
            <a:r>
              <a:rPr lang="en-US" altLang="zh-CN" sz="4400" spc="-1" dirty="0">
                <a:solidFill>
                  <a:srgbClr val="000000"/>
                </a:solidFill>
                <a:latin typeface="Trebuchet MS"/>
              </a:rPr>
              <a:t>OpenCL</a:t>
            </a:r>
            <a:r>
              <a:rPr lang="zh-CN" altLang="en-US" sz="4400" spc="-1" dirty="0">
                <a:solidFill>
                  <a:srgbClr val="000000"/>
                </a:solidFill>
                <a:latin typeface="Trebuchet MS"/>
              </a:rPr>
              <a:t> 中的基本平台（</a:t>
            </a:r>
            <a:r>
              <a:rPr lang="en-US" altLang="zh-CN" sz="4400" spc="-1" dirty="0">
                <a:solidFill>
                  <a:srgbClr val="000000"/>
                </a:solidFill>
                <a:latin typeface="Trebuchet MS"/>
              </a:rPr>
              <a:t>basic platform</a:t>
            </a:r>
            <a:r>
              <a:rPr lang="zh-CN" altLang="en-US" sz="4400" spc="-1" dirty="0">
                <a:solidFill>
                  <a:srgbClr val="000000"/>
                </a:solidFill>
                <a:latin typeface="Trebuchet MS"/>
              </a:rPr>
              <a:t>）和运行时环境接口（</a:t>
            </a:r>
            <a:r>
              <a:rPr lang="en-US" altLang="zh-CN" sz="4400" spc="-1" dirty="0">
                <a:solidFill>
                  <a:srgbClr val="000000"/>
                </a:solidFill>
                <a:latin typeface="Trebuchet MS"/>
              </a:rPr>
              <a:t>runtime API</a:t>
            </a:r>
            <a:r>
              <a:rPr lang="zh-CN" altLang="en-US" sz="4400" spc="-1" dirty="0">
                <a:solidFill>
                  <a:srgbClr val="000000"/>
                </a:solidFill>
                <a:latin typeface="Trebuchet MS"/>
              </a:rPr>
              <a:t>）</a:t>
            </a:r>
            <a:r>
              <a:rPr lang="en-US" sz="4400" b="0" strike="noStrike" spc="-1" dirty="0">
                <a:solidFill>
                  <a:srgbClr val="000000"/>
                </a:solidFill>
                <a:latin typeface="Trebuchet MS"/>
              </a:rPr>
              <a:t> (</a:t>
            </a:r>
            <a:r>
              <a:rPr lang="zh-CN" altLang="en-US" sz="4400" b="0" strike="noStrike" spc="-1" dirty="0">
                <a:solidFill>
                  <a:srgbClr val="000000"/>
                </a:solidFill>
                <a:latin typeface="Trebuchet MS"/>
              </a:rPr>
              <a:t>使用</a:t>
            </a:r>
            <a:r>
              <a:rPr lang="en-US" sz="4400" b="0" strike="noStrike" spc="-1" dirty="0">
                <a:solidFill>
                  <a:srgbClr val="000000"/>
                </a:solidFill>
                <a:latin typeface="Trebuchet MS"/>
              </a:rPr>
              <a:t> C </a:t>
            </a:r>
            <a:r>
              <a:rPr lang="zh-CN" altLang="en-US" sz="4400" b="0" strike="noStrike" spc="-1" dirty="0">
                <a:solidFill>
                  <a:srgbClr val="000000"/>
                </a:solidFill>
                <a:latin typeface="Trebuchet MS"/>
              </a:rPr>
              <a:t>语言</a:t>
            </a:r>
            <a:r>
              <a:rPr lang="en-US" sz="4400" b="0" strike="noStrike" spc="-1" dirty="0">
                <a:solidFill>
                  <a:srgbClr val="000000"/>
                </a:solidFill>
                <a:latin typeface="Trebuchet MS"/>
              </a:rPr>
              <a:t>)</a:t>
            </a:r>
            <a:endParaRPr lang="en-US" sz="4400" b="0" strike="noStrike" spc="-1" dirty="0">
              <a:latin typeface="Arial"/>
            </a:endParaRPr>
          </a:p>
        </p:txBody>
      </p:sp>
      <p:sp>
        <p:nvSpPr>
          <p:cNvPr id="1052" name="CustomShape 2"/>
          <p:cNvSpPr/>
          <p:nvPr/>
        </p:nvSpPr>
        <p:spPr>
          <a:xfrm>
            <a:off x="3409920" y="3812760"/>
            <a:ext cx="1196280" cy="1529640"/>
          </a:xfrm>
          <a:prstGeom prst="rect">
            <a:avLst/>
          </a:prstGeom>
          <a:solidFill>
            <a:srgbClr val="FED6E7"/>
          </a:solidFill>
          <a:ln w="25560">
            <a:solidFill>
              <a:srgbClr val="000000"/>
            </a:solidFill>
            <a:miter/>
          </a:ln>
        </p:spPr>
        <p:style>
          <a:lnRef idx="0">
            <a:scrgbClr r="0" g="0" b="0"/>
          </a:lnRef>
          <a:fillRef idx="0">
            <a:scrgbClr r="0" g="0" b="0"/>
          </a:fillRef>
          <a:effectRef idx="0">
            <a:scrgbClr r="0" g="0" b="0"/>
          </a:effectRef>
          <a:fontRef idx="minor"/>
        </p:style>
      </p:sp>
      <p:sp>
        <p:nvSpPr>
          <p:cNvPr id="1053" name="CustomShape 3"/>
          <p:cNvSpPr/>
          <p:nvPr/>
        </p:nvSpPr>
        <p:spPr>
          <a:xfrm>
            <a:off x="3338640" y="3873240"/>
            <a:ext cx="1197720" cy="1528200"/>
          </a:xfrm>
          <a:prstGeom prst="rect">
            <a:avLst/>
          </a:prstGeom>
          <a:solidFill>
            <a:srgbClr val="FED6E7"/>
          </a:solidFill>
          <a:ln w="25560">
            <a:solidFill>
              <a:srgbClr val="000000"/>
            </a:solidFill>
            <a:miter/>
          </a:ln>
        </p:spPr>
        <p:style>
          <a:lnRef idx="0">
            <a:scrgbClr r="0" g="0" b="0"/>
          </a:lnRef>
          <a:fillRef idx="0">
            <a:scrgbClr r="0" g="0" b="0"/>
          </a:fillRef>
          <a:effectRef idx="0">
            <a:scrgbClr r="0" g="0" b="0"/>
          </a:effectRef>
          <a:fontRef idx="minor"/>
        </p:style>
      </p:sp>
      <p:sp>
        <p:nvSpPr>
          <p:cNvPr id="1054" name="CustomShape 4"/>
          <p:cNvSpPr/>
          <p:nvPr/>
        </p:nvSpPr>
        <p:spPr>
          <a:xfrm>
            <a:off x="3622680" y="4238280"/>
            <a:ext cx="667440" cy="335880"/>
          </a:xfrm>
          <a:prstGeom prst="rect">
            <a:avLst/>
          </a:prstGeom>
          <a:solidFill>
            <a:srgbClr val="8EA6BE"/>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0" strike="noStrike" spc="-1">
                <a:solidFill>
                  <a:srgbClr val="000000"/>
                </a:solidFill>
                <a:latin typeface="Courier New Bold"/>
                <a:ea typeface="ヒラギノ角ゴ ProN W3"/>
              </a:rPr>
              <a:t>arg [0] value</a:t>
            </a:r>
            <a:endParaRPr lang="en-US" sz="900" b="0" strike="noStrike" spc="-1">
              <a:latin typeface="Arial"/>
            </a:endParaRPr>
          </a:p>
        </p:txBody>
      </p:sp>
      <p:sp>
        <p:nvSpPr>
          <p:cNvPr id="1055" name="CustomShape 5"/>
          <p:cNvSpPr/>
          <p:nvPr/>
        </p:nvSpPr>
        <p:spPr>
          <a:xfrm>
            <a:off x="3622680" y="4596840"/>
            <a:ext cx="667440" cy="335880"/>
          </a:xfrm>
          <a:prstGeom prst="rect">
            <a:avLst/>
          </a:prstGeom>
          <a:solidFill>
            <a:srgbClr val="8EA6BE"/>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0" strike="noStrike" spc="-1">
                <a:solidFill>
                  <a:srgbClr val="000000"/>
                </a:solidFill>
                <a:latin typeface="Courier New Bold"/>
                <a:ea typeface="ヒラギノ角ゴ ProN W3"/>
              </a:rPr>
              <a:t>arg [1] value</a:t>
            </a:r>
            <a:endParaRPr lang="en-US" sz="900" b="0" strike="noStrike" spc="-1">
              <a:latin typeface="Arial"/>
            </a:endParaRPr>
          </a:p>
        </p:txBody>
      </p:sp>
      <p:sp>
        <p:nvSpPr>
          <p:cNvPr id="1056" name="CustomShape 6"/>
          <p:cNvSpPr/>
          <p:nvPr/>
        </p:nvSpPr>
        <p:spPr>
          <a:xfrm>
            <a:off x="3622680" y="4962240"/>
            <a:ext cx="667440" cy="335880"/>
          </a:xfrm>
          <a:prstGeom prst="rect">
            <a:avLst/>
          </a:prstGeom>
          <a:solidFill>
            <a:srgbClr val="8EA6BE"/>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0" strike="noStrike" spc="-1">
                <a:solidFill>
                  <a:srgbClr val="000000"/>
                </a:solidFill>
                <a:latin typeface="Courier New Bold"/>
                <a:ea typeface="ヒラギノ角ゴ ProN W3"/>
              </a:rPr>
              <a:t>arg [2] value</a:t>
            </a:r>
            <a:endParaRPr lang="en-US" sz="900" b="0" strike="noStrike" spc="-1">
              <a:latin typeface="Arial"/>
            </a:endParaRPr>
          </a:p>
        </p:txBody>
      </p:sp>
      <p:sp>
        <p:nvSpPr>
          <p:cNvPr id="1057" name="CustomShape 7"/>
          <p:cNvSpPr/>
          <p:nvPr/>
        </p:nvSpPr>
        <p:spPr>
          <a:xfrm>
            <a:off x="3562200" y="4276440"/>
            <a:ext cx="669240" cy="335880"/>
          </a:xfrm>
          <a:prstGeom prst="rect">
            <a:avLst/>
          </a:prstGeom>
          <a:solidFill>
            <a:srgbClr val="8EA6BE"/>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0" strike="noStrike" spc="-1">
                <a:solidFill>
                  <a:srgbClr val="000000"/>
                </a:solidFill>
                <a:latin typeface="Courier New Bold"/>
                <a:ea typeface="ヒラギノ角ゴ ProN W3"/>
              </a:rPr>
              <a:t>arg [0] value</a:t>
            </a:r>
            <a:endParaRPr lang="en-US" sz="900" b="0" strike="noStrike" spc="-1">
              <a:latin typeface="Arial"/>
            </a:endParaRPr>
          </a:p>
        </p:txBody>
      </p:sp>
      <p:sp>
        <p:nvSpPr>
          <p:cNvPr id="1058" name="CustomShape 8"/>
          <p:cNvSpPr/>
          <p:nvPr/>
        </p:nvSpPr>
        <p:spPr>
          <a:xfrm>
            <a:off x="3562200" y="4635000"/>
            <a:ext cx="669240" cy="335880"/>
          </a:xfrm>
          <a:prstGeom prst="rect">
            <a:avLst/>
          </a:prstGeom>
          <a:solidFill>
            <a:srgbClr val="8EA6BE"/>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0" strike="noStrike" spc="-1">
                <a:solidFill>
                  <a:srgbClr val="000000"/>
                </a:solidFill>
                <a:latin typeface="Courier New Bold"/>
                <a:ea typeface="ヒラギノ角ゴ ProN W3"/>
              </a:rPr>
              <a:t>arg [1] value</a:t>
            </a:r>
            <a:endParaRPr lang="en-US" sz="900" b="0" strike="noStrike" spc="-1">
              <a:latin typeface="Arial"/>
            </a:endParaRPr>
          </a:p>
        </p:txBody>
      </p:sp>
      <p:sp>
        <p:nvSpPr>
          <p:cNvPr id="1059" name="CustomShape 9"/>
          <p:cNvSpPr/>
          <p:nvPr/>
        </p:nvSpPr>
        <p:spPr>
          <a:xfrm>
            <a:off x="3562200" y="5000040"/>
            <a:ext cx="669240" cy="335880"/>
          </a:xfrm>
          <a:prstGeom prst="rect">
            <a:avLst/>
          </a:prstGeom>
          <a:solidFill>
            <a:srgbClr val="8EA6BE"/>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0" strike="noStrike" spc="-1">
                <a:solidFill>
                  <a:srgbClr val="000000"/>
                </a:solidFill>
                <a:latin typeface="Courier New Bold"/>
                <a:ea typeface="ヒラギノ角ゴ ProN W3"/>
              </a:rPr>
              <a:t>arg [2] value</a:t>
            </a:r>
            <a:endParaRPr lang="en-US" sz="900" b="0" strike="noStrike" spc="-1">
              <a:latin typeface="Arial"/>
            </a:endParaRPr>
          </a:p>
        </p:txBody>
      </p:sp>
      <p:sp>
        <p:nvSpPr>
          <p:cNvPr id="1060" name="CustomShape 10"/>
          <p:cNvSpPr/>
          <p:nvPr/>
        </p:nvSpPr>
        <p:spPr>
          <a:xfrm>
            <a:off x="6872400" y="3846240"/>
            <a:ext cx="1828080" cy="1490040"/>
          </a:xfrm>
          <a:prstGeom prst="rect">
            <a:avLst/>
          </a:prstGeom>
          <a:solidFill>
            <a:srgbClr val="F5DB93"/>
          </a:solidFill>
          <a:ln w="25560">
            <a:solidFill>
              <a:srgbClr val="000000"/>
            </a:solidFill>
            <a:miter/>
          </a:ln>
        </p:spPr>
        <p:style>
          <a:lnRef idx="0">
            <a:scrgbClr r="0" g="0" b="0"/>
          </a:lnRef>
          <a:fillRef idx="0">
            <a:scrgbClr r="0" g="0" b="0"/>
          </a:fillRef>
          <a:effectRef idx="0">
            <a:scrgbClr r="0" g="0" b="0"/>
          </a:effectRef>
          <a:fontRef idx="minor"/>
        </p:style>
      </p:sp>
      <p:sp>
        <p:nvSpPr>
          <p:cNvPr id="1061" name="CustomShape 11"/>
          <p:cNvSpPr/>
          <p:nvPr/>
        </p:nvSpPr>
        <p:spPr>
          <a:xfrm>
            <a:off x="7067520" y="4036680"/>
            <a:ext cx="696240" cy="864360"/>
          </a:xfrm>
          <a:prstGeom prst="rect">
            <a:avLst/>
          </a:prstGeom>
          <a:solidFill>
            <a:srgbClr val="1D7135"/>
          </a:solidFill>
          <a:ln w="25560">
            <a:solidFill>
              <a:srgbClr val="000000"/>
            </a:solidFill>
            <a:miter/>
          </a:ln>
        </p:spPr>
        <p:style>
          <a:lnRef idx="0">
            <a:scrgbClr r="0" g="0" b="0"/>
          </a:lnRef>
          <a:fillRef idx="0">
            <a:scrgbClr r="0" g="0" b="0"/>
          </a:fillRef>
          <a:effectRef idx="0">
            <a:scrgbClr r="0" g="0" b="0"/>
          </a:effectRef>
          <a:fontRef idx="minor"/>
        </p:style>
      </p:sp>
      <p:sp>
        <p:nvSpPr>
          <p:cNvPr id="1062" name="CustomShape 12"/>
          <p:cNvSpPr/>
          <p:nvPr/>
        </p:nvSpPr>
        <p:spPr>
          <a:xfrm>
            <a:off x="7002360" y="4090680"/>
            <a:ext cx="707400" cy="897840"/>
          </a:xfrm>
          <a:prstGeom prst="rect">
            <a:avLst/>
          </a:prstGeom>
          <a:solidFill>
            <a:srgbClr val="E7FFE7"/>
          </a:solidFill>
          <a:ln w="25560">
            <a:solidFill>
              <a:srgbClr val="000000"/>
            </a:solidFill>
            <a:miter/>
          </a:ln>
        </p:spPr>
        <p:style>
          <a:lnRef idx="0">
            <a:scrgbClr r="0" g="0" b="0"/>
          </a:lnRef>
          <a:fillRef idx="0">
            <a:scrgbClr r="0" g="0" b="0"/>
          </a:fillRef>
          <a:effectRef idx="0">
            <a:scrgbClr r="0" g="0" b="0"/>
          </a:effectRef>
          <a:fontRef idx="minor"/>
        </p:style>
      </p:sp>
      <p:sp>
        <p:nvSpPr>
          <p:cNvPr id="1063" name="CustomShape 13"/>
          <p:cNvSpPr/>
          <p:nvPr/>
        </p:nvSpPr>
        <p:spPr>
          <a:xfrm>
            <a:off x="6948360" y="4139640"/>
            <a:ext cx="705600" cy="913680"/>
          </a:xfrm>
          <a:prstGeom prst="rect">
            <a:avLst/>
          </a:prstGeom>
          <a:solidFill>
            <a:srgbClr val="E7FFE7"/>
          </a:solidFill>
          <a:ln w="25560">
            <a:solidFill>
              <a:srgbClr val="000000"/>
            </a:solidFill>
            <a:miter/>
          </a:ln>
        </p:spPr>
        <p:style>
          <a:lnRef idx="0">
            <a:scrgbClr r="0" g="0" b="0"/>
          </a:lnRef>
          <a:fillRef idx="0">
            <a:scrgbClr r="0" g="0" b="0"/>
          </a:fillRef>
          <a:effectRef idx="0">
            <a:scrgbClr r="0" g="0" b="0"/>
          </a:effectRef>
          <a:fontRef idx="minor"/>
        </p:style>
      </p:sp>
      <p:sp>
        <p:nvSpPr>
          <p:cNvPr id="1064" name="CustomShape 14"/>
          <p:cNvSpPr/>
          <p:nvPr/>
        </p:nvSpPr>
        <p:spPr>
          <a:xfrm>
            <a:off x="6958080" y="4254120"/>
            <a:ext cx="658080" cy="678600"/>
          </a:xfrm>
          <a:prstGeom prst="rect">
            <a:avLst/>
          </a:prstGeom>
          <a:solidFill>
            <a:srgbClr val="E7FFE7"/>
          </a:solid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99000"/>
              </a:lnSpc>
            </a:pPr>
            <a:r>
              <a:rPr lang="en-US" sz="1500" b="0" strike="noStrike" spc="-1">
                <a:solidFill>
                  <a:srgbClr val="000000"/>
                </a:solidFill>
                <a:latin typeface="Myriad Set Text"/>
                <a:ea typeface="ヒラギノ角ゴ ProN W3"/>
              </a:rPr>
              <a:t>In</a:t>
            </a:r>
            <a:br/>
            <a:r>
              <a:rPr lang="en-US" sz="1500" b="0" strike="noStrike" spc="-1">
                <a:solidFill>
                  <a:srgbClr val="000000"/>
                </a:solidFill>
                <a:latin typeface="Myriad Set Text"/>
                <a:ea typeface="ヒラギノ角ゴ ProN W3"/>
              </a:rPr>
              <a:t>Order</a:t>
            </a:r>
            <a:endParaRPr lang="en-US" sz="1500" b="0" strike="noStrike" spc="-1">
              <a:latin typeface="Arial"/>
            </a:endParaRPr>
          </a:p>
          <a:p>
            <a:pPr marL="36360" algn="ctr">
              <a:lnSpc>
                <a:spcPct val="99000"/>
              </a:lnSpc>
            </a:pPr>
            <a:r>
              <a:rPr lang="en-US" sz="1500" b="0" strike="noStrike" spc="-1">
                <a:solidFill>
                  <a:srgbClr val="000000"/>
                </a:solidFill>
                <a:latin typeface="Myriad Set Text"/>
                <a:ea typeface="ヒラギノ角ゴ ProN W3"/>
              </a:rPr>
              <a:t>Queue</a:t>
            </a:r>
            <a:endParaRPr lang="en-US" sz="1500" b="0" strike="noStrike" spc="-1">
              <a:latin typeface="Arial"/>
            </a:endParaRPr>
          </a:p>
        </p:txBody>
      </p:sp>
      <p:sp>
        <p:nvSpPr>
          <p:cNvPr id="1065" name="CustomShape 15"/>
          <p:cNvSpPr/>
          <p:nvPr/>
        </p:nvSpPr>
        <p:spPr>
          <a:xfrm>
            <a:off x="7900920" y="4079520"/>
            <a:ext cx="705600" cy="897840"/>
          </a:xfrm>
          <a:prstGeom prst="rect">
            <a:avLst/>
          </a:prstGeom>
          <a:solidFill>
            <a:srgbClr val="E0FF89"/>
          </a:solidFill>
          <a:ln w="25560">
            <a:solidFill>
              <a:srgbClr val="000000"/>
            </a:solidFill>
            <a:miter/>
          </a:ln>
        </p:spPr>
        <p:style>
          <a:lnRef idx="0">
            <a:scrgbClr r="0" g="0" b="0"/>
          </a:lnRef>
          <a:fillRef idx="0">
            <a:scrgbClr r="0" g="0" b="0"/>
          </a:fillRef>
          <a:effectRef idx="0">
            <a:scrgbClr r="0" g="0" b="0"/>
          </a:effectRef>
          <a:fontRef idx="minor"/>
        </p:style>
      </p:sp>
      <p:sp>
        <p:nvSpPr>
          <p:cNvPr id="1066" name="CustomShape 16"/>
          <p:cNvSpPr/>
          <p:nvPr/>
        </p:nvSpPr>
        <p:spPr>
          <a:xfrm>
            <a:off x="7845480" y="4128840"/>
            <a:ext cx="707400" cy="913680"/>
          </a:xfrm>
          <a:prstGeom prst="rect">
            <a:avLst/>
          </a:prstGeom>
          <a:solidFill>
            <a:srgbClr val="E0FF89"/>
          </a:solidFill>
          <a:ln w="25560">
            <a:solidFill>
              <a:srgbClr val="000000"/>
            </a:solidFill>
            <a:miter/>
          </a:ln>
        </p:spPr>
        <p:style>
          <a:lnRef idx="0">
            <a:scrgbClr r="0" g="0" b="0"/>
          </a:lnRef>
          <a:fillRef idx="0">
            <a:scrgbClr r="0" g="0" b="0"/>
          </a:fillRef>
          <a:effectRef idx="0">
            <a:scrgbClr r="0" g="0" b="0"/>
          </a:effectRef>
          <a:fontRef idx="minor"/>
        </p:style>
      </p:sp>
      <p:sp>
        <p:nvSpPr>
          <p:cNvPr id="1067" name="CustomShape 17"/>
          <p:cNvSpPr/>
          <p:nvPr/>
        </p:nvSpPr>
        <p:spPr>
          <a:xfrm>
            <a:off x="7856640" y="4242960"/>
            <a:ext cx="658080" cy="680400"/>
          </a:xfrm>
          <a:prstGeom prst="rect">
            <a:avLst/>
          </a:prstGeom>
          <a:solidFill>
            <a:srgbClr val="E0FF89"/>
          </a:solid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99000"/>
              </a:lnSpc>
            </a:pPr>
            <a:r>
              <a:rPr lang="en-US" sz="1500" b="0" strike="noStrike" spc="-1">
                <a:solidFill>
                  <a:srgbClr val="000000"/>
                </a:solidFill>
                <a:latin typeface="Myriad Set Text"/>
                <a:ea typeface="ヒラギノ角ゴ ProN W3"/>
              </a:rPr>
              <a:t>Out of</a:t>
            </a:r>
            <a:br/>
            <a:r>
              <a:rPr lang="en-US" sz="1500" b="0" strike="noStrike" spc="-1">
                <a:solidFill>
                  <a:srgbClr val="000000"/>
                </a:solidFill>
                <a:latin typeface="Myriad Set Text"/>
                <a:ea typeface="ヒラギノ角ゴ ProN W3"/>
              </a:rPr>
              <a:t>Order</a:t>
            </a:r>
            <a:endParaRPr lang="en-US" sz="1500" b="0" strike="noStrike" spc="-1">
              <a:latin typeface="Arial"/>
            </a:endParaRPr>
          </a:p>
          <a:p>
            <a:pPr marL="36360" algn="ctr">
              <a:lnSpc>
                <a:spcPct val="99000"/>
              </a:lnSpc>
            </a:pPr>
            <a:r>
              <a:rPr lang="en-US" sz="1500" b="0" strike="noStrike" spc="-1">
                <a:solidFill>
                  <a:srgbClr val="000000"/>
                </a:solidFill>
                <a:latin typeface="Myriad Set Text"/>
                <a:ea typeface="ヒラギノ角ゴ ProN W3"/>
              </a:rPr>
              <a:t>Queue</a:t>
            </a:r>
            <a:endParaRPr lang="en-US" sz="1500" b="0" strike="noStrike" spc="-1">
              <a:latin typeface="Arial"/>
            </a:endParaRPr>
          </a:p>
        </p:txBody>
      </p:sp>
      <p:sp>
        <p:nvSpPr>
          <p:cNvPr id="1068" name="CustomShape 18"/>
          <p:cNvSpPr/>
          <p:nvPr/>
        </p:nvSpPr>
        <p:spPr>
          <a:xfrm>
            <a:off x="6965640" y="5103360"/>
            <a:ext cx="437760" cy="225720"/>
          </a:xfrm>
          <a:prstGeom prst="rect">
            <a:avLst/>
          </a:prstGeom>
          <a:noFill/>
          <a:ln w="12600">
            <a:noFill/>
          </a:ln>
        </p:spPr>
        <p:style>
          <a:lnRef idx="0">
            <a:scrgbClr r="0" g="0" b="0"/>
          </a:lnRef>
          <a:fillRef idx="0">
            <a:scrgbClr r="0" g="0" b="0"/>
          </a:fillRef>
          <a:effectRef idx="0">
            <a:scrgbClr r="0" g="0" b="0"/>
          </a:effectRef>
          <a:fontRef idx="minor"/>
        </p:style>
        <p:txBody>
          <a:bodyPr wrap="none" lIns="0" tIns="0" rIns="0" bIns="0"/>
          <a:lstStyle/>
          <a:p>
            <a:pPr marL="36360">
              <a:lnSpc>
                <a:spcPct val="99000"/>
              </a:lnSpc>
            </a:pPr>
            <a:r>
              <a:rPr lang="en-US" sz="1500" b="0" strike="noStrike" spc="-1">
                <a:solidFill>
                  <a:srgbClr val="000000"/>
                </a:solidFill>
                <a:latin typeface="Myriad Set Text"/>
                <a:ea typeface="ヒラギノ角ゴ ProN W3"/>
              </a:rPr>
              <a:t>GPU</a:t>
            </a:r>
            <a:endParaRPr lang="en-US" sz="1500" b="0" strike="noStrike" spc="-1">
              <a:latin typeface="Arial"/>
            </a:endParaRPr>
          </a:p>
        </p:txBody>
      </p:sp>
      <p:sp>
        <p:nvSpPr>
          <p:cNvPr id="1069" name="CustomShape 19"/>
          <p:cNvSpPr/>
          <p:nvPr/>
        </p:nvSpPr>
        <p:spPr>
          <a:xfrm>
            <a:off x="6796080" y="3904920"/>
            <a:ext cx="1837440" cy="1507320"/>
          </a:xfrm>
          <a:prstGeom prst="rect">
            <a:avLst/>
          </a:prstGeom>
          <a:solidFill>
            <a:srgbClr val="F5DB93"/>
          </a:solidFill>
          <a:ln w="25560">
            <a:solidFill>
              <a:srgbClr val="000000"/>
            </a:solidFill>
            <a:miter/>
          </a:ln>
        </p:spPr>
        <p:style>
          <a:lnRef idx="0">
            <a:scrgbClr r="0" g="0" b="0"/>
          </a:lnRef>
          <a:fillRef idx="0">
            <a:scrgbClr r="0" g="0" b="0"/>
          </a:fillRef>
          <a:effectRef idx="0">
            <a:scrgbClr r="0" g="0" b="0"/>
          </a:effectRef>
          <a:fontRef idx="minor"/>
        </p:style>
      </p:sp>
      <p:sp>
        <p:nvSpPr>
          <p:cNvPr id="1070" name="CustomShape 20"/>
          <p:cNvSpPr/>
          <p:nvPr/>
        </p:nvSpPr>
        <p:spPr>
          <a:xfrm>
            <a:off x="6991200" y="4095360"/>
            <a:ext cx="696240" cy="866160"/>
          </a:xfrm>
          <a:prstGeom prst="rect">
            <a:avLst/>
          </a:prstGeom>
          <a:solidFill>
            <a:srgbClr val="E7FFE7"/>
          </a:solidFill>
          <a:ln w="25560">
            <a:solidFill>
              <a:srgbClr val="000000"/>
            </a:solidFill>
            <a:miter/>
          </a:ln>
        </p:spPr>
        <p:style>
          <a:lnRef idx="0">
            <a:scrgbClr r="0" g="0" b="0"/>
          </a:lnRef>
          <a:fillRef idx="0">
            <a:scrgbClr r="0" g="0" b="0"/>
          </a:fillRef>
          <a:effectRef idx="0">
            <a:scrgbClr r="0" g="0" b="0"/>
          </a:effectRef>
          <a:fontRef idx="minor"/>
        </p:style>
      </p:sp>
      <p:sp>
        <p:nvSpPr>
          <p:cNvPr id="1071" name="CustomShape 21"/>
          <p:cNvSpPr/>
          <p:nvPr/>
        </p:nvSpPr>
        <p:spPr>
          <a:xfrm>
            <a:off x="3273480" y="3933360"/>
            <a:ext cx="1197720" cy="1528200"/>
          </a:xfrm>
          <a:prstGeom prst="rect">
            <a:avLst/>
          </a:prstGeom>
          <a:solidFill>
            <a:srgbClr val="FED6E7"/>
          </a:solidFill>
          <a:ln w="25560">
            <a:solidFill>
              <a:srgbClr val="000000"/>
            </a:solidFill>
            <a:miter/>
          </a:ln>
        </p:spPr>
        <p:style>
          <a:lnRef idx="0">
            <a:scrgbClr r="0" g="0" b="0"/>
          </a:lnRef>
          <a:fillRef idx="0">
            <a:scrgbClr r="0" g="0" b="0"/>
          </a:fillRef>
          <a:effectRef idx="0">
            <a:scrgbClr r="0" g="0" b="0"/>
          </a:effectRef>
          <a:fontRef idx="minor"/>
        </p:style>
      </p:sp>
      <p:sp>
        <p:nvSpPr>
          <p:cNvPr id="1072" name="CustomShape 22"/>
          <p:cNvSpPr/>
          <p:nvPr/>
        </p:nvSpPr>
        <p:spPr>
          <a:xfrm>
            <a:off x="79200" y="3866760"/>
            <a:ext cx="3090240" cy="1572480"/>
          </a:xfrm>
          <a:prstGeom prst="rect">
            <a:avLst/>
          </a:prstGeom>
          <a:solidFill>
            <a:srgbClr val="FED6E7"/>
          </a:solidFill>
          <a:ln w="25560">
            <a:solidFill>
              <a:srgbClr val="000000"/>
            </a:solidFill>
            <a:miter/>
          </a:ln>
        </p:spPr>
        <p:style>
          <a:lnRef idx="0">
            <a:scrgbClr r="0" g="0" b="0"/>
          </a:lnRef>
          <a:fillRef idx="0">
            <a:scrgbClr r="0" g="0" b="0"/>
          </a:fillRef>
          <a:effectRef idx="0">
            <a:scrgbClr r="0" g="0" b="0"/>
          </a:effectRef>
          <a:fontRef idx="minor"/>
        </p:style>
      </p:sp>
      <p:sp>
        <p:nvSpPr>
          <p:cNvPr id="1073" name="CustomShape 23"/>
          <p:cNvSpPr/>
          <p:nvPr/>
        </p:nvSpPr>
        <p:spPr>
          <a:xfrm>
            <a:off x="263520" y="3949200"/>
            <a:ext cx="1545480" cy="1321560"/>
          </a:xfrm>
          <a:prstGeom prst="rect">
            <a:avLst/>
          </a:prstGeom>
          <a:solidFill>
            <a:srgbClr val="EAEAEA"/>
          </a:solidFill>
          <a:ln w="25560">
            <a:solidFill>
              <a:srgbClr val="000000"/>
            </a:solidFill>
            <a:miter/>
          </a:ln>
        </p:spPr>
        <p:style>
          <a:lnRef idx="0">
            <a:scrgbClr r="0" g="0" b="0"/>
          </a:lnRef>
          <a:fillRef idx="0">
            <a:scrgbClr r="0" g="0" b="0"/>
          </a:fillRef>
          <a:effectRef idx="0">
            <a:scrgbClr r="0" g="0" b="0"/>
          </a:effectRef>
          <a:fontRef idx="minor"/>
        </p:style>
      </p:sp>
      <p:sp>
        <p:nvSpPr>
          <p:cNvPr id="1074" name="CustomShape 24"/>
          <p:cNvSpPr/>
          <p:nvPr/>
        </p:nvSpPr>
        <p:spPr>
          <a:xfrm>
            <a:off x="209520" y="4003200"/>
            <a:ext cx="1545480" cy="1321560"/>
          </a:xfrm>
          <a:prstGeom prst="rect">
            <a:avLst/>
          </a:prstGeom>
          <a:solidFill>
            <a:srgbClr val="EAEAEA"/>
          </a:solidFill>
          <a:ln w="25560">
            <a:solidFill>
              <a:srgbClr val="000000"/>
            </a:solidFill>
            <a:miter/>
          </a:ln>
        </p:spPr>
        <p:style>
          <a:lnRef idx="0">
            <a:scrgbClr r="0" g="0" b="0"/>
          </a:lnRef>
          <a:fillRef idx="0">
            <a:scrgbClr r="0" g="0" b="0"/>
          </a:fillRef>
          <a:effectRef idx="0">
            <a:scrgbClr r="0" g="0" b="0"/>
          </a:effectRef>
          <a:fontRef idx="minor"/>
        </p:style>
      </p:sp>
      <p:sp>
        <p:nvSpPr>
          <p:cNvPr id="1075" name="CustomShape 25"/>
          <p:cNvSpPr/>
          <p:nvPr/>
        </p:nvSpPr>
        <p:spPr>
          <a:xfrm>
            <a:off x="155520" y="4063680"/>
            <a:ext cx="1544040" cy="1321560"/>
          </a:xfrm>
          <a:prstGeom prst="rect">
            <a:avLst/>
          </a:prstGeom>
          <a:solidFill>
            <a:srgbClr val="EAEAEA"/>
          </a:solidFill>
          <a:ln w="25560">
            <a:solidFill>
              <a:srgbClr val="000000"/>
            </a:solidFill>
            <a:miter/>
          </a:ln>
        </p:spPr>
        <p:style>
          <a:lnRef idx="0">
            <a:scrgbClr r="0" g="0" b="0"/>
          </a:lnRef>
          <a:fillRef idx="0">
            <a:scrgbClr r="0" g="0" b="0"/>
          </a:fillRef>
          <a:effectRef idx="0">
            <a:scrgbClr r="0" g="0" b="0"/>
          </a:effectRef>
          <a:fontRef idx="minor"/>
        </p:style>
      </p:sp>
      <p:sp>
        <p:nvSpPr>
          <p:cNvPr id="1076" name="CustomShape 26"/>
          <p:cNvSpPr/>
          <p:nvPr/>
        </p:nvSpPr>
        <p:spPr>
          <a:xfrm>
            <a:off x="819000" y="2653920"/>
            <a:ext cx="7390800" cy="396000"/>
          </a:xfrm>
          <a:prstGeom prst="rect">
            <a:avLst/>
          </a:prstGeom>
          <a:solidFill>
            <a:srgbClr val="FFCC99"/>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100000"/>
              </a:lnSpc>
            </a:pPr>
            <a:r>
              <a:rPr lang="zh-CN" altLang="en-US" sz="2100" b="1" strike="noStrike" spc="-1" dirty="0">
                <a:solidFill>
                  <a:srgbClr val="000000"/>
                </a:solidFill>
                <a:latin typeface="Arial Narrow"/>
                <a:ea typeface="ヒラギノ角ゴ ProN W3"/>
              </a:rPr>
              <a:t>上下文 </a:t>
            </a:r>
            <a:r>
              <a:rPr lang="en-US" sz="2100" b="1" strike="noStrike" spc="-1" dirty="0">
                <a:solidFill>
                  <a:srgbClr val="000000"/>
                </a:solidFill>
                <a:latin typeface="Arial Narrow"/>
                <a:ea typeface="ヒラギノ角ゴ ProN W3"/>
              </a:rPr>
              <a:t>Context</a:t>
            </a:r>
            <a:endParaRPr lang="en-US" sz="2100" b="0" strike="noStrike" spc="-1" dirty="0">
              <a:latin typeface="Arial"/>
            </a:endParaRPr>
          </a:p>
        </p:txBody>
      </p:sp>
      <p:sp>
        <p:nvSpPr>
          <p:cNvPr id="1077" name="CustomShape 27"/>
          <p:cNvSpPr/>
          <p:nvPr/>
        </p:nvSpPr>
        <p:spPr>
          <a:xfrm>
            <a:off x="285120" y="4200120"/>
            <a:ext cx="1318680" cy="1085760"/>
          </a:xfrm>
          <a:prstGeom prst="rect">
            <a:avLst/>
          </a:prstGeom>
          <a:solidFill>
            <a:srgbClr val="EAEAEA"/>
          </a:solidFill>
          <a:ln w="12600">
            <a:noFill/>
          </a:ln>
        </p:spPr>
        <p:style>
          <a:lnRef idx="0">
            <a:scrgbClr r="0" g="0" b="0"/>
          </a:lnRef>
          <a:fillRef idx="0">
            <a:scrgbClr r="0" g="0" b="0"/>
          </a:fillRef>
          <a:effectRef idx="0">
            <a:scrgbClr r="0" g="0" b="0"/>
          </a:effectRef>
          <a:fontRef idx="minor"/>
        </p:style>
        <p:txBody>
          <a:bodyPr wrap="none" lIns="0" tIns="0" rIns="0" bIns="0"/>
          <a:lstStyle/>
          <a:p>
            <a:pPr marL="36360">
              <a:lnSpc>
                <a:spcPct val="99000"/>
              </a:lnSpc>
            </a:pPr>
            <a:r>
              <a:rPr lang="en-US" sz="900" b="1" strike="noStrike" spc="-1">
                <a:solidFill>
                  <a:srgbClr val="000000"/>
                </a:solidFill>
                <a:latin typeface="Arial Narrow"/>
                <a:ea typeface="ヒラギノ角ゴ ProN W3"/>
              </a:rPr>
              <a:t>__kernel void</a:t>
            </a:r>
            <a:endParaRPr lang="en-US" sz="900" b="0" strike="noStrike" spc="-1">
              <a:latin typeface="Arial"/>
            </a:endParaRPr>
          </a:p>
          <a:p>
            <a:pPr marL="36360">
              <a:lnSpc>
                <a:spcPct val="99000"/>
              </a:lnSpc>
            </a:pPr>
            <a:r>
              <a:rPr lang="en-US" sz="900" b="1" strike="noStrike" spc="-1">
                <a:solidFill>
                  <a:srgbClr val="000000"/>
                </a:solidFill>
                <a:latin typeface="Arial Narrow"/>
                <a:ea typeface="ヒラギノ角ゴ ProN W3"/>
              </a:rPr>
              <a:t>dp_mul(global const float *a,</a:t>
            </a:r>
            <a:endParaRPr lang="en-US" sz="900" b="0" strike="noStrike" spc="-1">
              <a:latin typeface="Arial"/>
            </a:endParaRPr>
          </a:p>
          <a:p>
            <a:pPr marL="36360">
              <a:lnSpc>
                <a:spcPct val="99000"/>
              </a:lnSpc>
            </a:pPr>
            <a:r>
              <a:rPr lang="en-US" sz="900" b="1" strike="noStrike" spc="-1">
                <a:solidFill>
                  <a:srgbClr val="000000"/>
                </a:solidFill>
                <a:latin typeface="Arial Narrow"/>
                <a:ea typeface="ヒラギノ角ゴ ProN W3"/>
              </a:rPr>
              <a:t>       global const float *b,</a:t>
            </a:r>
            <a:endParaRPr lang="en-US" sz="900" b="0" strike="noStrike" spc="-1">
              <a:latin typeface="Arial"/>
            </a:endParaRPr>
          </a:p>
          <a:p>
            <a:pPr marL="36360">
              <a:lnSpc>
                <a:spcPct val="99000"/>
              </a:lnSpc>
            </a:pPr>
            <a:r>
              <a:rPr lang="en-US" sz="900" b="1" strike="noStrike" spc="-1">
                <a:solidFill>
                  <a:srgbClr val="000000"/>
                </a:solidFill>
                <a:latin typeface="Arial Narrow"/>
                <a:ea typeface="ヒラギノ角ゴ ProN W3"/>
              </a:rPr>
              <a:t>       global float *c)</a:t>
            </a:r>
            <a:endParaRPr lang="en-US" sz="900" b="0" strike="noStrike" spc="-1">
              <a:latin typeface="Arial"/>
            </a:endParaRPr>
          </a:p>
          <a:p>
            <a:pPr marL="36360">
              <a:lnSpc>
                <a:spcPct val="99000"/>
              </a:lnSpc>
            </a:pPr>
            <a:r>
              <a:rPr lang="en-US" sz="900" b="1" strike="noStrike" spc="-1">
                <a:solidFill>
                  <a:srgbClr val="000000"/>
                </a:solidFill>
                <a:latin typeface="Arial Narrow"/>
                <a:ea typeface="ヒラギノ角ゴ ProN W3"/>
              </a:rPr>
              <a:t>{</a:t>
            </a:r>
            <a:endParaRPr lang="en-US" sz="900" b="0" strike="noStrike" spc="-1">
              <a:latin typeface="Arial"/>
            </a:endParaRPr>
          </a:p>
          <a:p>
            <a:pPr marL="36360">
              <a:lnSpc>
                <a:spcPct val="99000"/>
              </a:lnSpc>
            </a:pPr>
            <a:r>
              <a:rPr lang="en-US" sz="900" b="1" strike="noStrike" spc="-1">
                <a:solidFill>
                  <a:srgbClr val="000000"/>
                </a:solidFill>
                <a:latin typeface="Arial Narrow"/>
                <a:ea typeface="ヒラギノ角ゴ ProN W3"/>
              </a:rPr>
              <a:t>  int id = get_global_id(0);</a:t>
            </a:r>
            <a:endParaRPr lang="en-US" sz="900" b="0" strike="noStrike" spc="-1">
              <a:latin typeface="Arial"/>
            </a:endParaRPr>
          </a:p>
          <a:p>
            <a:pPr marL="36360">
              <a:lnSpc>
                <a:spcPct val="99000"/>
              </a:lnSpc>
            </a:pPr>
            <a:r>
              <a:rPr lang="en-US" sz="900" b="1" strike="noStrike" spc="-1">
                <a:solidFill>
                  <a:srgbClr val="000000"/>
                </a:solidFill>
                <a:latin typeface="Arial Narrow"/>
                <a:ea typeface="ヒラギノ角ゴ ProN W3"/>
              </a:rPr>
              <a:t>  c[id] = a[id] * b[id];</a:t>
            </a:r>
            <a:br/>
            <a:r>
              <a:rPr lang="en-US" sz="900" b="1" strike="noStrike" spc="-1">
                <a:solidFill>
                  <a:srgbClr val="000000"/>
                </a:solidFill>
                <a:latin typeface="Arial Narrow"/>
                <a:ea typeface="ヒラギノ角ゴ ProN W3"/>
              </a:rPr>
              <a:t>}</a:t>
            </a:r>
            <a:endParaRPr lang="en-US" sz="900" b="0" strike="noStrike" spc="-1">
              <a:latin typeface="Arial"/>
            </a:endParaRPr>
          </a:p>
        </p:txBody>
      </p:sp>
      <p:sp>
        <p:nvSpPr>
          <p:cNvPr id="1078" name="CustomShape 28"/>
          <p:cNvSpPr/>
          <p:nvPr/>
        </p:nvSpPr>
        <p:spPr>
          <a:xfrm>
            <a:off x="1957320" y="4166640"/>
            <a:ext cx="1131120" cy="1023120"/>
          </a:xfrm>
          <a:prstGeom prst="rect">
            <a:avLst/>
          </a:prstGeom>
          <a:solidFill>
            <a:srgbClr val="CCCCCC"/>
          </a:solidFill>
          <a:ln w="25560">
            <a:solidFill>
              <a:srgbClr val="000000"/>
            </a:solidFill>
            <a:miter/>
          </a:ln>
        </p:spPr>
        <p:style>
          <a:lnRef idx="0">
            <a:scrgbClr r="0" g="0" b="0"/>
          </a:lnRef>
          <a:fillRef idx="0">
            <a:scrgbClr r="0" g="0" b="0"/>
          </a:fillRef>
          <a:effectRef idx="0">
            <a:scrgbClr r="0" g="0" b="0"/>
          </a:effectRef>
          <a:fontRef idx="minor"/>
        </p:style>
      </p:sp>
      <p:sp>
        <p:nvSpPr>
          <p:cNvPr id="1079" name="CustomShape 29"/>
          <p:cNvSpPr/>
          <p:nvPr/>
        </p:nvSpPr>
        <p:spPr>
          <a:xfrm>
            <a:off x="2027160" y="4254120"/>
            <a:ext cx="990000" cy="385200"/>
          </a:xfrm>
          <a:prstGeom prst="rect">
            <a:avLst/>
          </a:prstGeom>
          <a:solidFill>
            <a:srgbClr val="EAEAEA"/>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1" strike="noStrike" spc="-1" dirty="0" err="1">
                <a:solidFill>
                  <a:srgbClr val="000000"/>
                </a:solidFill>
                <a:latin typeface="Arial Narrow"/>
                <a:ea typeface="ヒラギノ角ゴ ProN W3"/>
              </a:rPr>
              <a:t>dp_mul</a:t>
            </a:r>
            <a:endParaRPr lang="en-US" sz="900" b="0" strike="noStrike" spc="-1" dirty="0">
              <a:latin typeface="Arial"/>
            </a:endParaRPr>
          </a:p>
          <a:p>
            <a:pPr marL="36360" algn="ctr">
              <a:lnSpc>
                <a:spcPct val="99000"/>
              </a:lnSpc>
            </a:pPr>
            <a:r>
              <a:rPr lang="en-US" sz="900" b="1" strike="noStrike" spc="-1" dirty="0">
                <a:solidFill>
                  <a:srgbClr val="000000"/>
                </a:solidFill>
                <a:latin typeface="Arial Narrow"/>
                <a:ea typeface="ヒラギノ角ゴ ProN W3"/>
              </a:rPr>
              <a:t>CPU </a:t>
            </a:r>
            <a:r>
              <a:rPr lang="zh-CN" altLang="en-US" sz="800" b="1" spc="-1" dirty="0">
                <a:solidFill>
                  <a:srgbClr val="000000"/>
                </a:solidFill>
                <a:latin typeface="Arial Narrow"/>
                <a:ea typeface="ヒラギノ角ゴ ProN W3"/>
              </a:rPr>
              <a:t>程序二进制文件</a:t>
            </a:r>
            <a:endParaRPr lang="en-US" sz="800" b="0" strike="noStrike" spc="-1" dirty="0">
              <a:latin typeface="Arial"/>
            </a:endParaRPr>
          </a:p>
        </p:txBody>
      </p:sp>
      <p:sp>
        <p:nvSpPr>
          <p:cNvPr id="1080" name="CustomShape 30"/>
          <p:cNvSpPr/>
          <p:nvPr/>
        </p:nvSpPr>
        <p:spPr>
          <a:xfrm>
            <a:off x="2016000" y="4711320"/>
            <a:ext cx="1011960" cy="385200"/>
          </a:xfrm>
          <a:prstGeom prst="rect">
            <a:avLst/>
          </a:prstGeom>
          <a:solidFill>
            <a:srgbClr val="EAEAEA"/>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1" strike="noStrike" spc="-1" dirty="0" err="1">
                <a:solidFill>
                  <a:srgbClr val="000000"/>
                </a:solidFill>
                <a:latin typeface="Arial Narrow"/>
                <a:ea typeface="ヒラギノ角ゴ ProN W3"/>
              </a:rPr>
              <a:t>dp_mul</a:t>
            </a:r>
            <a:endParaRPr lang="en-US" sz="900" b="0" strike="noStrike" spc="-1" dirty="0">
              <a:latin typeface="Arial"/>
            </a:endParaRPr>
          </a:p>
          <a:p>
            <a:pPr marL="36360" algn="ctr">
              <a:lnSpc>
                <a:spcPct val="99000"/>
              </a:lnSpc>
            </a:pPr>
            <a:r>
              <a:rPr lang="en-US" sz="900" b="1" strike="noStrike" spc="-1" dirty="0">
                <a:solidFill>
                  <a:srgbClr val="000000"/>
                </a:solidFill>
                <a:latin typeface="Arial Narrow"/>
                <a:ea typeface="ヒラギノ角ゴ ProN W3"/>
              </a:rPr>
              <a:t>GPU </a:t>
            </a:r>
            <a:r>
              <a:rPr lang="zh-CN" altLang="en-US" sz="800" b="1" spc="-1" dirty="0">
                <a:solidFill>
                  <a:srgbClr val="000000"/>
                </a:solidFill>
                <a:latin typeface="Arial Narrow"/>
                <a:ea typeface="ヒラギノ角ゴ ProN W3"/>
              </a:rPr>
              <a:t>程序二进制文件</a:t>
            </a:r>
            <a:endParaRPr lang="en-US" sz="800" b="0" strike="noStrike" spc="-1" dirty="0">
              <a:latin typeface="Arial"/>
            </a:endParaRPr>
          </a:p>
        </p:txBody>
      </p:sp>
      <p:sp>
        <p:nvSpPr>
          <p:cNvPr id="1081" name="CustomShape 31"/>
          <p:cNvSpPr/>
          <p:nvPr/>
        </p:nvSpPr>
        <p:spPr>
          <a:xfrm>
            <a:off x="1275840" y="3371400"/>
            <a:ext cx="767160" cy="225720"/>
          </a:xfrm>
          <a:prstGeom prst="rect">
            <a:avLst/>
          </a:prstGeom>
          <a:noFill/>
          <a:ln w="12600">
            <a:noFill/>
          </a:ln>
        </p:spPr>
        <p:style>
          <a:lnRef idx="0">
            <a:scrgbClr r="0" g="0" b="0"/>
          </a:lnRef>
          <a:fillRef idx="0">
            <a:scrgbClr r="0" g="0" b="0"/>
          </a:fillRef>
          <a:effectRef idx="0">
            <a:scrgbClr r="0" g="0" b="0"/>
          </a:effectRef>
          <a:fontRef idx="minor"/>
        </p:style>
        <p:txBody>
          <a:bodyPr wrap="none" lIns="0" tIns="0" rIns="0" bIns="0"/>
          <a:lstStyle/>
          <a:p>
            <a:pPr marL="36360">
              <a:lnSpc>
                <a:spcPct val="99000"/>
              </a:lnSpc>
            </a:pPr>
            <a:r>
              <a:rPr lang="en-US" sz="1500" b="1" strike="noStrike" spc="-1">
                <a:solidFill>
                  <a:srgbClr val="FFFFFF"/>
                </a:solidFill>
                <a:latin typeface="Arial Narrow"/>
                <a:ea typeface="ヒラギノ角ゴ ProN W3"/>
              </a:rPr>
              <a:t>Programs</a:t>
            </a:r>
            <a:endParaRPr lang="en-US" sz="1500" b="0" strike="noStrike" spc="-1">
              <a:latin typeface="Arial"/>
            </a:endParaRPr>
          </a:p>
        </p:txBody>
      </p:sp>
      <p:sp>
        <p:nvSpPr>
          <p:cNvPr id="1082" name="CustomShape 32"/>
          <p:cNvSpPr/>
          <p:nvPr/>
        </p:nvSpPr>
        <p:spPr>
          <a:xfrm>
            <a:off x="3436920" y="4330440"/>
            <a:ext cx="882000" cy="335880"/>
          </a:xfrm>
          <a:prstGeom prst="rect">
            <a:avLst/>
          </a:prstGeom>
          <a:solidFill>
            <a:srgbClr val="EAEAEA"/>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0" strike="noStrike" spc="-1">
                <a:solidFill>
                  <a:srgbClr val="000000"/>
                </a:solidFill>
                <a:latin typeface="Arial Narrow"/>
                <a:ea typeface="ヒラギノ角ゴ ProN W3"/>
              </a:rPr>
              <a:t>arg[0] value</a:t>
            </a:r>
            <a:endParaRPr lang="en-US" sz="900" b="0" strike="noStrike" spc="-1">
              <a:latin typeface="Arial"/>
            </a:endParaRPr>
          </a:p>
        </p:txBody>
      </p:sp>
      <p:sp>
        <p:nvSpPr>
          <p:cNvPr id="1083" name="CustomShape 33"/>
          <p:cNvSpPr/>
          <p:nvPr/>
        </p:nvSpPr>
        <p:spPr>
          <a:xfrm>
            <a:off x="3436920" y="4689000"/>
            <a:ext cx="882000" cy="337320"/>
          </a:xfrm>
          <a:prstGeom prst="rect">
            <a:avLst/>
          </a:prstGeom>
          <a:solidFill>
            <a:srgbClr val="EAEAEA"/>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0" strike="noStrike" spc="-1">
                <a:solidFill>
                  <a:srgbClr val="000000"/>
                </a:solidFill>
                <a:latin typeface="Arial Narrow"/>
                <a:ea typeface="ヒラギノ角ゴ ProN W3"/>
              </a:rPr>
              <a:t>arg[1] value</a:t>
            </a:r>
            <a:endParaRPr lang="en-US" sz="900" b="0" strike="noStrike" spc="-1">
              <a:latin typeface="Arial"/>
            </a:endParaRPr>
          </a:p>
        </p:txBody>
      </p:sp>
      <p:sp>
        <p:nvSpPr>
          <p:cNvPr id="1084" name="CustomShape 34"/>
          <p:cNvSpPr/>
          <p:nvPr/>
        </p:nvSpPr>
        <p:spPr>
          <a:xfrm>
            <a:off x="3436920" y="5054040"/>
            <a:ext cx="882000" cy="335880"/>
          </a:xfrm>
          <a:prstGeom prst="rect">
            <a:avLst/>
          </a:prstGeom>
          <a:solidFill>
            <a:srgbClr val="EAEAEA"/>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0" strike="noStrike" spc="-1">
                <a:solidFill>
                  <a:srgbClr val="000000"/>
                </a:solidFill>
                <a:latin typeface="Arial Narrow"/>
                <a:ea typeface="ヒラギノ角ゴ ProN W3"/>
              </a:rPr>
              <a:t>arg[2] value</a:t>
            </a:r>
            <a:endParaRPr lang="en-US" sz="900" b="0" strike="noStrike" spc="-1">
              <a:latin typeface="Arial"/>
            </a:endParaRPr>
          </a:p>
        </p:txBody>
      </p:sp>
      <p:sp>
        <p:nvSpPr>
          <p:cNvPr id="1085" name="CustomShape 35"/>
          <p:cNvSpPr/>
          <p:nvPr/>
        </p:nvSpPr>
        <p:spPr>
          <a:xfrm>
            <a:off x="4853160" y="3884040"/>
            <a:ext cx="837360" cy="335880"/>
          </a:xfrm>
          <a:prstGeom prst="rect">
            <a:avLst/>
          </a:prstGeom>
          <a:solidFill>
            <a:srgbClr val="99CCFF"/>
          </a:solidFill>
          <a:ln w="25560">
            <a:solidFill>
              <a:srgbClr val="000000"/>
            </a:solidFill>
            <a:miter/>
          </a:ln>
        </p:spPr>
        <p:style>
          <a:lnRef idx="0">
            <a:scrgbClr r="0" g="0" b="0"/>
          </a:lnRef>
          <a:fillRef idx="0">
            <a:scrgbClr r="0" g="0" b="0"/>
          </a:fillRef>
          <a:effectRef idx="0">
            <a:scrgbClr r="0" g="0" b="0"/>
          </a:effectRef>
          <a:fontRef idx="minor"/>
        </p:style>
      </p:sp>
      <p:sp>
        <p:nvSpPr>
          <p:cNvPr id="1086" name="CustomShape 36"/>
          <p:cNvSpPr/>
          <p:nvPr/>
        </p:nvSpPr>
        <p:spPr>
          <a:xfrm>
            <a:off x="4797360" y="3938040"/>
            <a:ext cx="837360" cy="337320"/>
          </a:xfrm>
          <a:prstGeom prst="rect">
            <a:avLst/>
          </a:prstGeom>
          <a:solidFill>
            <a:srgbClr val="99CCFF"/>
          </a:solidFill>
          <a:ln w="25560">
            <a:solidFill>
              <a:srgbClr val="000000"/>
            </a:solidFill>
            <a:miter/>
          </a:ln>
        </p:spPr>
        <p:style>
          <a:lnRef idx="0">
            <a:scrgbClr r="0" g="0" b="0"/>
          </a:lnRef>
          <a:fillRef idx="0">
            <a:scrgbClr r="0" g="0" b="0"/>
          </a:fillRef>
          <a:effectRef idx="0">
            <a:scrgbClr r="0" g="0" b="0"/>
          </a:effectRef>
          <a:fontRef idx="minor"/>
        </p:style>
      </p:sp>
      <p:sp>
        <p:nvSpPr>
          <p:cNvPr id="1087" name="CustomShape 37"/>
          <p:cNvSpPr/>
          <p:nvPr/>
        </p:nvSpPr>
        <p:spPr>
          <a:xfrm>
            <a:off x="4743360" y="4009680"/>
            <a:ext cx="832680" cy="374040"/>
          </a:xfrm>
          <a:prstGeom prst="rect">
            <a:avLst/>
          </a:prstGeom>
          <a:solidFill>
            <a:srgbClr val="99CCFF"/>
          </a:solidFill>
          <a:ln w="25560">
            <a:solidFill>
              <a:srgbClr val="000000"/>
            </a:solidFill>
            <a:miter/>
          </a:ln>
        </p:spPr>
        <p:style>
          <a:lnRef idx="0">
            <a:scrgbClr r="0" g="0" b="0"/>
          </a:lnRef>
          <a:fillRef idx="0">
            <a:scrgbClr r="0" g="0" b="0"/>
          </a:fillRef>
          <a:effectRef idx="0">
            <a:scrgbClr r="0" g="0" b="0"/>
          </a:effectRef>
          <a:fontRef idx="minor"/>
        </p:style>
      </p:sp>
      <p:sp>
        <p:nvSpPr>
          <p:cNvPr id="1088" name="CustomShape 38"/>
          <p:cNvSpPr/>
          <p:nvPr/>
        </p:nvSpPr>
        <p:spPr>
          <a:xfrm>
            <a:off x="4818240" y="4079520"/>
            <a:ext cx="582840" cy="225720"/>
          </a:xfrm>
          <a:prstGeom prst="rect">
            <a:avLst/>
          </a:prstGeom>
          <a:solidFill>
            <a:srgbClr val="99CCFF"/>
          </a:solidFill>
          <a:ln w="12600">
            <a:noFill/>
          </a:ln>
        </p:spPr>
        <p:style>
          <a:lnRef idx="0">
            <a:scrgbClr r="0" g="0" b="0"/>
          </a:lnRef>
          <a:fillRef idx="0">
            <a:scrgbClr r="0" g="0" b="0"/>
          </a:fillRef>
          <a:effectRef idx="0">
            <a:scrgbClr r="0" g="0" b="0"/>
          </a:effectRef>
          <a:fontRef idx="minor"/>
        </p:style>
        <p:txBody>
          <a:bodyPr wrap="none" lIns="0" tIns="0" rIns="0" bIns="0"/>
          <a:lstStyle/>
          <a:p>
            <a:pPr marL="36360" algn="ctr">
              <a:lnSpc>
                <a:spcPct val="99000"/>
              </a:lnSpc>
            </a:pPr>
            <a:r>
              <a:rPr lang="zh-CN" altLang="en-US" sz="1000" b="1" strike="noStrike" spc="-1" dirty="0">
                <a:solidFill>
                  <a:srgbClr val="000000"/>
                </a:solidFill>
                <a:latin typeface="Arial Narrow"/>
                <a:ea typeface="ヒラギノ角ゴ ProN W3"/>
              </a:rPr>
              <a:t>缓存</a:t>
            </a:r>
            <a:endParaRPr lang="en-US" altLang="zh-CN" sz="1000" b="1" strike="noStrike" spc="-1" dirty="0">
              <a:solidFill>
                <a:srgbClr val="000000"/>
              </a:solidFill>
              <a:latin typeface="Arial Narrow"/>
              <a:ea typeface="ヒラギノ角ゴ ProN W3"/>
            </a:endParaRPr>
          </a:p>
          <a:p>
            <a:pPr marL="36360" algn="ctr">
              <a:lnSpc>
                <a:spcPct val="99000"/>
              </a:lnSpc>
            </a:pPr>
            <a:r>
              <a:rPr lang="en-US" sz="1000" b="1" strike="noStrike" spc="-1" dirty="0">
                <a:solidFill>
                  <a:srgbClr val="000000"/>
                </a:solidFill>
                <a:latin typeface="Arial Narrow"/>
                <a:ea typeface="ヒラギノ角ゴ ProN W3"/>
              </a:rPr>
              <a:t>Buffers</a:t>
            </a:r>
            <a:endParaRPr lang="en-US" sz="1000" b="0" strike="noStrike" spc="-1" dirty="0">
              <a:latin typeface="Arial"/>
            </a:endParaRPr>
          </a:p>
        </p:txBody>
      </p:sp>
      <p:sp>
        <p:nvSpPr>
          <p:cNvPr id="1089" name="CustomShape 39"/>
          <p:cNvSpPr/>
          <p:nvPr/>
        </p:nvSpPr>
        <p:spPr>
          <a:xfrm>
            <a:off x="5821200" y="3900240"/>
            <a:ext cx="837360" cy="337320"/>
          </a:xfrm>
          <a:prstGeom prst="rect">
            <a:avLst/>
          </a:prstGeom>
          <a:solidFill>
            <a:srgbClr val="99CCFF"/>
          </a:solidFill>
          <a:ln w="25560">
            <a:solidFill>
              <a:srgbClr val="000000"/>
            </a:solidFill>
            <a:miter/>
          </a:ln>
        </p:spPr>
        <p:style>
          <a:lnRef idx="0">
            <a:scrgbClr r="0" g="0" b="0"/>
          </a:lnRef>
          <a:fillRef idx="0">
            <a:scrgbClr r="0" g="0" b="0"/>
          </a:fillRef>
          <a:effectRef idx="0">
            <a:scrgbClr r="0" g="0" b="0"/>
          </a:effectRef>
          <a:fontRef idx="minor"/>
        </p:style>
      </p:sp>
      <p:sp>
        <p:nvSpPr>
          <p:cNvPr id="1090" name="CustomShape 40"/>
          <p:cNvSpPr/>
          <p:nvPr/>
        </p:nvSpPr>
        <p:spPr>
          <a:xfrm>
            <a:off x="5776920" y="3953880"/>
            <a:ext cx="837360" cy="337320"/>
          </a:xfrm>
          <a:prstGeom prst="rect">
            <a:avLst/>
          </a:prstGeom>
          <a:solidFill>
            <a:srgbClr val="99CCFF"/>
          </a:solidFill>
          <a:ln w="25560">
            <a:solidFill>
              <a:srgbClr val="000000"/>
            </a:solidFill>
            <a:miter/>
          </a:ln>
        </p:spPr>
        <p:style>
          <a:lnRef idx="0">
            <a:scrgbClr r="0" g="0" b="0"/>
          </a:lnRef>
          <a:fillRef idx="0">
            <a:scrgbClr r="0" g="0" b="0"/>
          </a:fillRef>
          <a:effectRef idx="0">
            <a:scrgbClr r="0" g="0" b="0"/>
          </a:effectRef>
          <a:fontRef idx="minor"/>
        </p:style>
      </p:sp>
      <p:sp>
        <p:nvSpPr>
          <p:cNvPr id="1091" name="CustomShape 41"/>
          <p:cNvSpPr/>
          <p:nvPr/>
        </p:nvSpPr>
        <p:spPr>
          <a:xfrm>
            <a:off x="5734080" y="4009680"/>
            <a:ext cx="832680" cy="374040"/>
          </a:xfrm>
          <a:prstGeom prst="rect">
            <a:avLst/>
          </a:prstGeom>
          <a:solidFill>
            <a:srgbClr val="99CCFF"/>
          </a:solidFill>
          <a:ln w="25560">
            <a:solidFill>
              <a:srgbClr val="000000"/>
            </a:solidFill>
            <a:miter/>
          </a:ln>
        </p:spPr>
        <p:style>
          <a:lnRef idx="0">
            <a:scrgbClr r="0" g="0" b="0"/>
          </a:lnRef>
          <a:fillRef idx="0">
            <a:scrgbClr r="0" g="0" b="0"/>
          </a:fillRef>
          <a:effectRef idx="0">
            <a:scrgbClr r="0" g="0" b="0"/>
          </a:effectRef>
          <a:fontRef idx="minor"/>
        </p:style>
      </p:sp>
      <p:sp>
        <p:nvSpPr>
          <p:cNvPr id="1092" name="CustomShape 42"/>
          <p:cNvSpPr/>
          <p:nvPr/>
        </p:nvSpPr>
        <p:spPr>
          <a:xfrm>
            <a:off x="5817600" y="4079520"/>
            <a:ext cx="575280" cy="225720"/>
          </a:xfrm>
          <a:prstGeom prst="rect">
            <a:avLst/>
          </a:prstGeom>
          <a:solidFill>
            <a:srgbClr val="99CCFF"/>
          </a:solidFill>
          <a:ln w="12600">
            <a:noFill/>
          </a:ln>
        </p:spPr>
        <p:style>
          <a:lnRef idx="0">
            <a:scrgbClr r="0" g="0" b="0"/>
          </a:lnRef>
          <a:fillRef idx="0">
            <a:scrgbClr r="0" g="0" b="0"/>
          </a:fillRef>
          <a:effectRef idx="0">
            <a:scrgbClr r="0" g="0" b="0"/>
          </a:effectRef>
          <a:fontRef idx="minor"/>
        </p:style>
        <p:txBody>
          <a:bodyPr wrap="none" lIns="0" tIns="0" rIns="0" bIns="0"/>
          <a:lstStyle/>
          <a:p>
            <a:pPr marL="36360" algn="ctr">
              <a:lnSpc>
                <a:spcPct val="99000"/>
              </a:lnSpc>
            </a:pPr>
            <a:r>
              <a:rPr lang="zh-CN" altLang="en-US" sz="1000" b="1" strike="noStrike" spc="-1" dirty="0">
                <a:solidFill>
                  <a:srgbClr val="000000"/>
                </a:solidFill>
                <a:latin typeface="Arial Narrow"/>
                <a:ea typeface="ヒラギノ角ゴ ProN W3"/>
              </a:rPr>
              <a:t>图像</a:t>
            </a:r>
            <a:endParaRPr lang="en-US" altLang="zh-CN" sz="1000" b="1" strike="noStrike" spc="-1" dirty="0">
              <a:solidFill>
                <a:srgbClr val="000000"/>
              </a:solidFill>
              <a:latin typeface="Arial Narrow"/>
              <a:ea typeface="ヒラギノ角ゴ ProN W3"/>
            </a:endParaRPr>
          </a:p>
          <a:p>
            <a:pPr marL="36360" algn="ctr">
              <a:lnSpc>
                <a:spcPct val="99000"/>
              </a:lnSpc>
            </a:pPr>
            <a:r>
              <a:rPr lang="en-US" sz="1000" b="1" strike="noStrike" spc="-1" dirty="0">
                <a:solidFill>
                  <a:srgbClr val="000000"/>
                </a:solidFill>
                <a:latin typeface="Arial Narrow"/>
                <a:ea typeface="ヒラギノ角ゴ ProN W3"/>
              </a:rPr>
              <a:t>Images</a:t>
            </a:r>
            <a:endParaRPr lang="en-US" sz="1000" b="0" strike="noStrike" spc="-1" dirty="0">
              <a:latin typeface="Arial"/>
            </a:endParaRPr>
          </a:p>
        </p:txBody>
      </p:sp>
      <p:sp>
        <p:nvSpPr>
          <p:cNvPr id="1093" name="CustomShape 43"/>
          <p:cNvSpPr/>
          <p:nvPr/>
        </p:nvSpPr>
        <p:spPr>
          <a:xfrm>
            <a:off x="6926400" y="4150800"/>
            <a:ext cx="707400" cy="896040"/>
          </a:xfrm>
          <a:prstGeom prst="rect">
            <a:avLst/>
          </a:prstGeom>
          <a:solidFill>
            <a:srgbClr val="E7FFE7"/>
          </a:solidFill>
          <a:ln w="25560">
            <a:solidFill>
              <a:srgbClr val="000000"/>
            </a:solidFill>
            <a:miter/>
          </a:ln>
        </p:spPr>
        <p:style>
          <a:lnRef idx="0">
            <a:scrgbClr r="0" g="0" b="0"/>
          </a:lnRef>
          <a:fillRef idx="0">
            <a:scrgbClr r="0" g="0" b="0"/>
          </a:fillRef>
          <a:effectRef idx="0">
            <a:scrgbClr r="0" g="0" b="0"/>
          </a:effectRef>
          <a:fontRef idx="minor"/>
        </p:style>
      </p:sp>
      <p:sp>
        <p:nvSpPr>
          <p:cNvPr id="1094" name="CustomShape 44"/>
          <p:cNvSpPr/>
          <p:nvPr/>
        </p:nvSpPr>
        <p:spPr>
          <a:xfrm>
            <a:off x="6872400" y="4200120"/>
            <a:ext cx="705600" cy="913680"/>
          </a:xfrm>
          <a:prstGeom prst="rect">
            <a:avLst/>
          </a:prstGeom>
          <a:solidFill>
            <a:srgbClr val="E7FFE7"/>
          </a:solidFill>
          <a:ln w="25560">
            <a:solidFill>
              <a:srgbClr val="000000"/>
            </a:solidFill>
            <a:miter/>
          </a:ln>
        </p:spPr>
        <p:style>
          <a:lnRef idx="0">
            <a:scrgbClr r="0" g="0" b="0"/>
          </a:lnRef>
          <a:fillRef idx="0">
            <a:scrgbClr r="0" g="0" b="0"/>
          </a:fillRef>
          <a:effectRef idx="0">
            <a:scrgbClr r="0" g="0" b="0"/>
          </a:effectRef>
          <a:fontRef idx="minor"/>
        </p:style>
      </p:sp>
      <p:sp>
        <p:nvSpPr>
          <p:cNvPr id="1095" name="CustomShape 45"/>
          <p:cNvSpPr/>
          <p:nvPr/>
        </p:nvSpPr>
        <p:spPr>
          <a:xfrm>
            <a:off x="6881760" y="4314240"/>
            <a:ext cx="658080" cy="678600"/>
          </a:xfrm>
          <a:prstGeom prst="rect">
            <a:avLst/>
          </a:prstGeom>
          <a:solidFill>
            <a:srgbClr val="E7FFE7"/>
          </a:solid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99000"/>
              </a:lnSpc>
            </a:pPr>
            <a:r>
              <a:rPr lang="zh-CN" altLang="en-US" sz="1000" b="1" spc="-1" dirty="0">
                <a:solidFill>
                  <a:srgbClr val="000000"/>
                </a:solidFill>
                <a:latin typeface="Arial Narrow"/>
                <a:ea typeface="ヒラギノ角ゴ ProN W3"/>
              </a:rPr>
              <a:t>有序队列</a:t>
            </a:r>
            <a:endParaRPr lang="en-US" altLang="zh-CN" sz="1000" b="1" spc="-1" dirty="0">
              <a:solidFill>
                <a:srgbClr val="000000"/>
              </a:solidFill>
              <a:latin typeface="Arial Narrow"/>
              <a:ea typeface="ヒラギノ角ゴ ProN W3"/>
            </a:endParaRPr>
          </a:p>
          <a:p>
            <a:pPr marL="36360" algn="ctr">
              <a:lnSpc>
                <a:spcPct val="99000"/>
              </a:lnSpc>
            </a:pPr>
            <a:r>
              <a:rPr lang="en-US" sz="1000" b="1" strike="noStrike" spc="-1" dirty="0">
                <a:solidFill>
                  <a:srgbClr val="000000"/>
                </a:solidFill>
                <a:latin typeface="Arial Narrow"/>
                <a:ea typeface="ヒラギノ角ゴ ProN W3"/>
              </a:rPr>
              <a:t>In </a:t>
            </a:r>
            <a:br>
              <a:rPr sz="1000" dirty="0"/>
            </a:br>
            <a:r>
              <a:rPr lang="en-US" sz="1000" b="1" strike="noStrike" spc="-1" dirty="0">
                <a:solidFill>
                  <a:srgbClr val="000000"/>
                </a:solidFill>
                <a:latin typeface="Arial Narrow"/>
                <a:ea typeface="ヒラギノ角ゴ ProN W3"/>
              </a:rPr>
              <a:t>Order</a:t>
            </a:r>
            <a:endParaRPr lang="en-US" sz="1000" b="0" strike="noStrike" spc="-1" dirty="0">
              <a:latin typeface="Arial"/>
            </a:endParaRPr>
          </a:p>
          <a:p>
            <a:pPr marL="36360" algn="ctr">
              <a:lnSpc>
                <a:spcPct val="99000"/>
              </a:lnSpc>
            </a:pPr>
            <a:r>
              <a:rPr lang="en-US" sz="1000" b="1" strike="noStrike" spc="-1" dirty="0">
                <a:solidFill>
                  <a:srgbClr val="000000"/>
                </a:solidFill>
                <a:latin typeface="Arial Narrow"/>
                <a:ea typeface="ヒラギノ角ゴ ProN W3"/>
              </a:rPr>
              <a:t>Queue</a:t>
            </a:r>
            <a:endParaRPr lang="en-US" sz="1000" b="0" strike="noStrike" spc="-1" dirty="0">
              <a:latin typeface="Arial"/>
            </a:endParaRPr>
          </a:p>
        </p:txBody>
      </p:sp>
      <p:sp>
        <p:nvSpPr>
          <p:cNvPr id="1096" name="CustomShape 46"/>
          <p:cNvSpPr/>
          <p:nvPr/>
        </p:nvSpPr>
        <p:spPr>
          <a:xfrm>
            <a:off x="7889760" y="4085640"/>
            <a:ext cx="696240" cy="864360"/>
          </a:xfrm>
          <a:prstGeom prst="rect">
            <a:avLst/>
          </a:prstGeom>
          <a:solidFill>
            <a:srgbClr val="E0FF89"/>
          </a:solidFill>
          <a:ln w="25560">
            <a:solidFill>
              <a:srgbClr val="000000"/>
            </a:solidFill>
            <a:miter/>
          </a:ln>
        </p:spPr>
        <p:style>
          <a:lnRef idx="0">
            <a:scrgbClr r="0" g="0" b="0"/>
          </a:lnRef>
          <a:fillRef idx="0">
            <a:scrgbClr r="0" g="0" b="0"/>
          </a:fillRef>
          <a:effectRef idx="0">
            <a:scrgbClr r="0" g="0" b="0"/>
          </a:effectRef>
          <a:fontRef idx="minor"/>
        </p:style>
      </p:sp>
      <p:sp>
        <p:nvSpPr>
          <p:cNvPr id="1097" name="CustomShape 47"/>
          <p:cNvSpPr/>
          <p:nvPr/>
        </p:nvSpPr>
        <p:spPr>
          <a:xfrm>
            <a:off x="7824960" y="4139640"/>
            <a:ext cx="705600" cy="897840"/>
          </a:xfrm>
          <a:prstGeom prst="rect">
            <a:avLst/>
          </a:prstGeom>
          <a:solidFill>
            <a:srgbClr val="E0FF89"/>
          </a:solidFill>
          <a:ln w="25560">
            <a:solidFill>
              <a:srgbClr val="000000"/>
            </a:solidFill>
            <a:miter/>
          </a:ln>
        </p:spPr>
        <p:style>
          <a:lnRef idx="0">
            <a:scrgbClr r="0" g="0" b="0"/>
          </a:lnRef>
          <a:fillRef idx="0">
            <a:scrgbClr r="0" g="0" b="0"/>
          </a:fillRef>
          <a:effectRef idx="0">
            <a:scrgbClr r="0" g="0" b="0"/>
          </a:effectRef>
          <a:fontRef idx="minor"/>
        </p:style>
      </p:sp>
      <p:sp>
        <p:nvSpPr>
          <p:cNvPr id="1098" name="CustomShape 48"/>
          <p:cNvSpPr/>
          <p:nvPr/>
        </p:nvSpPr>
        <p:spPr>
          <a:xfrm>
            <a:off x="7769160" y="4188960"/>
            <a:ext cx="707400" cy="913680"/>
          </a:xfrm>
          <a:prstGeom prst="rect">
            <a:avLst/>
          </a:prstGeom>
          <a:solidFill>
            <a:srgbClr val="E0FF89"/>
          </a:solidFill>
          <a:ln w="25560">
            <a:solidFill>
              <a:srgbClr val="000000"/>
            </a:solidFill>
            <a:miter/>
          </a:ln>
        </p:spPr>
        <p:style>
          <a:lnRef idx="0">
            <a:scrgbClr r="0" g="0" b="0"/>
          </a:lnRef>
          <a:fillRef idx="0">
            <a:scrgbClr r="0" g="0" b="0"/>
          </a:fillRef>
          <a:effectRef idx="0">
            <a:scrgbClr r="0" g="0" b="0"/>
          </a:effectRef>
          <a:fontRef idx="minor"/>
        </p:style>
      </p:sp>
      <p:sp>
        <p:nvSpPr>
          <p:cNvPr id="1099" name="CustomShape 49"/>
          <p:cNvSpPr/>
          <p:nvPr/>
        </p:nvSpPr>
        <p:spPr>
          <a:xfrm>
            <a:off x="7780320" y="4303440"/>
            <a:ext cx="658080" cy="678600"/>
          </a:xfrm>
          <a:prstGeom prst="rect">
            <a:avLst/>
          </a:prstGeom>
          <a:solidFill>
            <a:srgbClr val="E0FF89"/>
          </a:solid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99000"/>
              </a:lnSpc>
            </a:pPr>
            <a:r>
              <a:rPr lang="zh-CN" altLang="en-US" sz="1000" b="1" strike="noStrike" spc="-1" dirty="0">
                <a:solidFill>
                  <a:srgbClr val="000000"/>
                </a:solidFill>
                <a:latin typeface="Arial Narrow"/>
                <a:ea typeface="ヒラギノ角ゴ ProN W3"/>
              </a:rPr>
              <a:t>无序队列</a:t>
            </a:r>
            <a:endParaRPr lang="en-US" altLang="zh-CN" sz="1000" b="1" strike="noStrike" spc="-1" dirty="0">
              <a:solidFill>
                <a:srgbClr val="000000"/>
              </a:solidFill>
              <a:latin typeface="Arial Narrow"/>
              <a:ea typeface="ヒラギノ角ゴ ProN W3"/>
            </a:endParaRPr>
          </a:p>
          <a:p>
            <a:pPr marL="36360" algn="ctr">
              <a:lnSpc>
                <a:spcPct val="99000"/>
              </a:lnSpc>
            </a:pPr>
            <a:r>
              <a:rPr lang="en-US" sz="1000" b="1" strike="noStrike" spc="-1" dirty="0">
                <a:solidFill>
                  <a:srgbClr val="000000"/>
                </a:solidFill>
                <a:latin typeface="Arial Narrow"/>
                <a:ea typeface="ヒラギノ角ゴ ProN W3"/>
              </a:rPr>
              <a:t>Out of</a:t>
            </a:r>
            <a:br>
              <a:rPr sz="1000" dirty="0"/>
            </a:br>
            <a:r>
              <a:rPr lang="en-US" sz="1000" b="1" strike="noStrike" spc="-1" dirty="0">
                <a:solidFill>
                  <a:srgbClr val="000000"/>
                </a:solidFill>
                <a:latin typeface="Arial Narrow"/>
                <a:ea typeface="ヒラギノ角ゴ ProN W3"/>
              </a:rPr>
              <a:t>Order</a:t>
            </a:r>
            <a:endParaRPr lang="en-US" sz="1000" b="0" strike="noStrike" spc="-1" dirty="0">
              <a:latin typeface="Arial"/>
            </a:endParaRPr>
          </a:p>
          <a:p>
            <a:pPr marL="36360" algn="ctr">
              <a:lnSpc>
                <a:spcPct val="99000"/>
              </a:lnSpc>
            </a:pPr>
            <a:r>
              <a:rPr lang="en-US" sz="1000" b="1" strike="noStrike" spc="-1" dirty="0">
                <a:solidFill>
                  <a:srgbClr val="000000"/>
                </a:solidFill>
                <a:latin typeface="Arial Narrow"/>
                <a:ea typeface="ヒラギノ角ゴ ProN W3"/>
              </a:rPr>
              <a:t>Queue</a:t>
            </a:r>
            <a:endParaRPr lang="en-US" sz="1000" b="0" strike="noStrike" spc="-1" dirty="0">
              <a:latin typeface="Arial"/>
            </a:endParaRPr>
          </a:p>
        </p:txBody>
      </p:sp>
      <p:sp>
        <p:nvSpPr>
          <p:cNvPr id="1100" name="CustomShape 50"/>
          <p:cNvSpPr/>
          <p:nvPr/>
        </p:nvSpPr>
        <p:spPr>
          <a:xfrm>
            <a:off x="6885720" y="5162040"/>
            <a:ext cx="1263960" cy="225720"/>
          </a:xfrm>
          <a:prstGeom prst="rect">
            <a:avLst/>
          </a:prstGeom>
          <a:noFill/>
          <a:ln w="12600">
            <a:noFill/>
          </a:ln>
        </p:spPr>
        <p:style>
          <a:lnRef idx="0">
            <a:scrgbClr r="0" g="0" b="0"/>
          </a:lnRef>
          <a:fillRef idx="0">
            <a:scrgbClr r="0" g="0" b="0"/>
          </a:fillRef>
          <a:effectRef idx="0">
            <a:scrgbClr r="0" g="0" b="0"/>
          </a:effectRef>
          <a:fontRef idx="minor"/>
        </p:style>
        <p:txBody>
          <a:bodyPr wrap="none" lIns="0" tIns="0" rIns="0" bIns="0"/>
          <a:lstStyle/>
          <a:p>
            <a:pPr marL="36360">
              <a:lnSpc>
                <a:spcPct val="99000"/>
              </a:lnSpc>
            </a:pPr>
            <a:r>
              <a:rPr lang="zh-CN" altLang="en-US" sz="1000" b="1" strike="noStrike" spc="-1" dirty="0">
                <a:solidFill>
                  <a:srgbClr val="000000"/>
                </a:solidFill>
                <a:latin typeface="Arial Narrow"/>
                <a:ea typeface="ヒラギノ角ゴ ProN W3"/>
              </a:rPr>
              <a:t>计算设备</a:t>
            </a:r>
            <a:r>
              <a:rPr lang="en-US" sz="1000" b="1" strike="noStrike" spc="-1" dirty="0">
                <a:solidFill>
                  <a:srgbClr val="000000"/>
                </a:solidFill>
                <a:latin typeface="Arial Narrow"/>
                <a:ea typeface="ヒラギノ角ゴ ProN W3"/>
              </a:rPr>
              <a:t>Compute Device</a:t>
            </a:r>
            <a:endParaRPr lang="en-US" sz="1000" b="0" strike="noStrike" spc="-1" dirty="0">
              <a:latin typeface="Arial"/>
            </a:endParaRPr>
          </a:p>
        </p:txBody>
      </p:sp>
      <p:pic>
        <p:nvPicPr>
          <p:cNvPr id="1101" name="Picture 62"/>
          <p:cNvPicPr/>
          <p:nvPr/>
        </p:nvPicPr>
        <p:blipFill>
          <a:blip r:embed="rId2">
            <a:extLst>
              <a:ext uri="{28A0092B-C50C-407E-A947-70E740481C1C}">
                <a14:useLocalDpi xmlns:a14="http://schemas.microsoft.com/office/drawing/2010/main" val="0"/>
              </a:ext>
            </a:extLst>
          </a:blip>
          <a:srcRect/>
          <a:stretch/>
        </p:blipFill>
        <p:spPr>
          <a:xfrm>
            <a:off x="2344" y="5533560"/>
            <a:ext cx="9013312" cy="847080"/>
          </a:xfrm>
          <a:prstGeom prst="rect">
            <a:avLst/>
          </a:prstGeom>
          <a:ln w="25560">
            <a:noFill/>
          </a:ln>
        </p:spPr>
      </p:pic>
      <p:sp>
        <p:nvSpPr>
          <p:cNvPr id="1102" name="Line 51"/>
          <p:cNvSpPr/>
          <p:nvPr/>
        </p:nvSpPr>
        <p:spPr>
          <a:xfrm flipH="1">
            <a:off x="3408120" y="2387160"/>
            <a:ext cx="1800" cy="28080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103" name="Line 52"/>
          <p:cNvSpPr/>
          <p:nvPr/>
        </p:nvSpPr>
        <p:spPr>
          <a:xfrm>
            <a:off x="5805360" y="2376000"/>
            <a:ext cx="360" cy="28080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104" name="Line 53"/>
          <p:cNvSpPr/>
          <p:nvPr/>
        </p:nvSpPr>
        <p:spPr>
          <a:xfrm>
            <a:off x="1672200" y="3039480"/>
            <a:ext cx="360" cy="28080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105" name="Line 54"/>
          <p:cNvSpPr/>
          <p:nvPr/>
        </p:nvSpPr>
        <p:spPr>
          <a:xfrm flipH="1">
            <a:off x="3808800" y="3050640"/>
            <a:ext cx="1440" cy="28080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106" name="Line 55"/>
          <p:cNvSpPr/>
          <p:nvPr/>
        </p:nvSpPr>
        <p:spPr>
          <a:xfrm flipH="1">
            <a:off x="5657760" y="3050640"/>
            <a:ext cx="1440" cy="28080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107" name="Line 56"/>
          <p:cNvSpPr/>
          <p:nvPr/>
        </p:nvSpPr>
        <p:spPr>
          <a:xfrm flipH="1">
            <a:off x="7623000" y="3050640"/>
            <a:ext cx="1440" cy="28080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108" name="Line 57"/>
          <p:cNvSpPr/>
          <p:nvPr/>
        </p:nvSpPr>
        <p:spPr>
          <a:xfrm>
            <a:off x="1662120" y="3655440"/>
            <a:ext cx="4680" cy="22068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109" name="Line 58"/>
          <p:cNvSpPr/>
          <p:nvPr/>
        </p:nvSpPr>
        <p:spPr>
          <a:xfrm flipH="1">
            <a:off x="3787920" y="3647520"/>
            <a:ext cx="7920" cy="21744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110" name="Line 59"/>
          <p:cNvSpPr/>
          <p:nvPr/>
        </p:nvSpPr>
        <p:spPr>
          <a:xfrm flipH="1">
            <a:off x="5205240" y="3610800"/>
            <a:ext cx="1440" cy="28116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111" name="Line 60"/>
          <p:cNvSpPr/>
          <p:nvPr/>
        </p:nvSpPr>
        <p:spPr>
          <a:xfrm flipH="1">
            <a:off x="6103800" y="3610800"/>
            <a:ext cx="1440" cy="28116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112" name="Line 61"/>
          <p:cNvSpPr/>
          <p:nvPr/>
        </p:nvSpPr>
        <p:spPr>
          <a:xfrm>
            <a:off x="7625520" y="3600000"/>
            <a:ext cx="360" cy="28080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113" name="CustomShape 62"/>
          <p:cNvSpPr/>
          <p:nvPr/>
        </p:nvSpPr>
        <p:spPr>
          <a:xfrm>
            <a:off x="5396040" y="1549080"/>
            <a:ext cx="816840" cy="815400"/>
          </a:xfrm>
          <a:prstGeom prst="roundRect">
            <a:avLst>
              <a:gd name="adj" fmla="val 16667"/>
            </a:avLst>
          </a:prstGeom>
          <a:gradFill rotWithShape="0">
            <a:gsLst>
              <a:gs pos="0">
                <a:srgbClr val="FFFFFF"/>
              </a:gs>
              <a:gs pos="7001">
                <a:srgbClr val="E6E6E6"/>
              </a:gs>
              <a:gs pos="32001">
                <a:srgbClr val="7D8496"/>
              </a:gs>
              <a:gs pos="47000">
                <a:srgbClr val="E6E6E6"/>
              </a:gs>
              <a:gs pos="85001">
                <a:srgbClr val="7D8496"/>
              </a:gs>
              <a:gs pos="100000">
                <a:srgbClr val="E6E6E6"/>
              </a:gs>
            </a:gsLst>
            <a:lin ang="2700000"/>
          </a:gradFill>
          <a:ln w="76320">
            <a:solidFill>
              <a:srgbClr val="000000"/>
            </a:solidFill>
            <a:round/>
            <a:headEnd type="oval" w="med" len="med"/>
          </a:ln>
        </p:spPr>
        <p:style>
          <a:lnRef idx="0">
            <a:scrgbClr r="0" g="0" b="0"/>
          </a:lnRef>
          <a:fillRef idx="0">
            <a:scrgbClr r="0" g="0" b="0"/>
          </a:fillRef>
          <a:effectRef idx="0">
            <a:scrgbClr r="0" g="0" b="0"/>
          </a:effectRef>
          <a:fontRef idx="minor"/>
        </p:style>
        <p:txBody>
          <a:bodyPr lIns="39240" tIns="19440" rIns="39240" bIns="19440"/>
          <a:lstStyle/>
          <a:p>
            <a:pPr algn="ctr">
              <a:lnSpc>
                <a:spcPct val="99000"/>
              </a:lnSpc>
            </a:pPr>
            <a:r>
              <a:rPr lang="en-US" sz="1500" b="0" strike="noStrike" spc="-1">
                <a:solidFill>
                  <a:srgbClr val="000000"/>
                </a:solidFill>
                <a:latin typeface="Arial Black"/>
                <a:ea typeface="ヒラギノ角ゴ ProN W3"/>
              </a:rPr>
              <a:t> </a:t>
            </a:r>
            <a:endParaRPr lang="en-US" sz="1500" b="0" strike="noStrike" spc="-1">
              <a:latin typeface="Arial"/>
            </a:endParaRPr>
          </a:p>
          <a:p>
            <a:pPr algn="ctr">
              <a:lnSpc>
                <a:spcPct val="99000"/>
              </a:lnSpc>
            </a:pPr>
            <a:r>
              <a:rPr lang="en-US" sz="1500" b="0" strike="noStrike" spc="-1">
                <a:solidFill>
                  <a:srgbClr val="000000"/>
                </a:solidFill>
                <a:latin typeface="Arial Black"/>
                <a:ea typeface="ヒラギノ角ゴ ProN W3"/>
              </a:rPr>
              <a:t>GPU</a:t>
            </a:r>
            <a:endParaRPr lang="en-US" sz="1500" b="0" strike="noStrike" spc="-1">
              <a:latin typeface="Arial"/>
            </a:endParaRPr>
          </a:p>
        </p:txBody>
      </p:sp>
      <p:sp>
        <p:nvSpPr>
          <p:cNvPr id="1114" name="CustomShape 63"/>
          <p:cNvSpPr/>
          <p:nvPr/>
        </p:nvSpPr>
        <p:spPr>
          <a:xfrm>
            <a:off x="3013200" y="1549080"/>
            <a:ext cx="815400" cy="815400"/>
          </a:xfrm>
          <a:prstGeom prst="roundRect">
            <a:avLst>
              <a:gd name="adj" fmla="val 16667"/>
            </a:avLst>
          </a:prstGeom>
          <a:gradFill rotWithShape="0">
            <a:gsLst>
              <a:gs pos="0">
                <a:srgbClr val="FFFFFF"/>
              </a:gs>
              <a:gs pos="7001">
                <a:srgbClr val="E6E6E6"/>
              </a:gs>
              <a:gs pos="32001">
                <a:srgbClr val="7D8496"/>
              </a:gs>
              <a:gs pos="47000">
                <a:srgbClr val="E6E6E6"/>
              </a:gs>
              <a:gs pos="85001">
                <a:srgbClr val="7D8496"/>
              </a:gs>
              <a:gs pos="100000">
                <a:srgbClr val="E6E6E6"/>
              </a:gs>
            </a:gsLst>
            <a:lin ang="2700000"/>
          </a:gradFill>
          <a:ln w="76320">
            <a:solidFill>
              <a:srgbClr val="000000"/>
            </a:solidFill>
            <a:round/>
            <a:headEnd type="oval" w="med" len="med"/>
          </a:ln>
        </p:spPr>
        <p:style>
          <a:lnRef idx="0">
            <a:scrgbClr r="0" g="0" b="0"/>
          </a:lnRef>
          <a:fillRef idx="0">
            <a:scrgbClr r="0" g="0" b="0"/>
          </a:fillRef>
          <a:effectRef idx="0">
            <a:scrgbClr r="0" g="0" b="0"/>
          </a:effectRef>
          <a:fontRef idx="minor"/>
        </p:style>
        <p:txBody>
          <a:bodyPr lIns="39240" tIns="19440" rIns="39240" bIns="19440"/>
          <a:lstStyle/>
          <a:p>
            <a:pPr algn="ctr">
              <a:lnSpc>
                <a:spcPct val="99000"/>
              </a:lnSpc>
            </a:pPr>
            <a:r>
              <a:rPr lang="en-US" sz="1500" b="0" strike="noStrike" spc="-1" dirty="0">
                <a:solidFill>
                  <a:srgbClr val="000000"/>
                </a:solidFill>
                <a:latin typeface="Arial Black"/>
                <a:ea typeface="ヒラギノ角ゴ ProN W3"/>
              </a:rPr>
              <a:t> </a:t>
            </a:r>
            <a:endParaRPr lang="en-US" sz="1500" b="0" strike="noStrike" spc="-1" dirty="0">
              <a:latin typeface="Arial"/>
            </a:endParaRPr>
          </a:p>
          <a:p>
            <a:pPr algn="ctr">
              <a:lnSpc>
                <a:spcPct val="99000"/>
              </a:lnSpc>
            </a:pPr>
            <a:r>
              <a:rPr lang="en-US" sz="1500" b="0" strike="noStrike" spc="-1" dirty="0">
                <a:solidFill>
                  <a:srgbClr val="000000"/>
                </a:solidFill>
                <a:latin typeface="Arial Black"/>
                <a:ea typeface="ヒラギノ角ゴ ProN W3"/>
              </a:rPr>
              <a:t>CPU</a:t>
            </a:r>
            <a:endParaRPr lang="en-US" sz="1500" b="0" strike="noStrike" spc="-1" dirty="0">
              <a:latin typeface="Arial"/>
            </a:endParaRPr>
          </a:p>
        </p:txBody>
      </p:sp>
      <p:sp>
        <p:nvSpPr>
          <p:cNvPr id="1115" name="CustomShape 64"/>
          <p:cNvSpPr/>
          <p:nvPr/>
        </p:nvSpPr>
        <p:spPr>
          <a:xfrm>
            <a:off x="3600360" y="3976200"/>
            <a:ext cx="554760" cy="337320"/>
          </a:xfrm>
          <a:prstGeom prst="rect">
            <a:avLst/>
          </a:prstGeom>
          <a:solidFill>
            <a:srgbClr val="EAEAEA"/>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0" strike="noStrike" spc="-1">
                <a:solidFill>
                  <a:srgbClr val="000000"/>
                </a:solidFill>
                <a:latin typeface="Courier New Bold"/>
                <a:ea typeface="ヒラギノ角ゴ ProN W3"/>
              </a:rPr>
              <a:t>dp_mul</a:t>
            </a:r>
            <a:endParaRPr lang="en-US" sz="900" b="0" strike="noStrike" spc="-1">
              <a:latin typeface="Arial"/>
            </a:endParaRPr>
          </a:p>
        </p:txBody>
      </p:sp>
      <p:sp>
        <p:nvSpPr>
          <p:cNvPr id="1116" name="CustomShape 65"/>
          <p:cNvSpPr/>
          <p:nvPr/>
        </p:nvSpPr>
        <p:spPr>
          <a:xfrm>
            <a:off x="1251720" y="3344400"/>
            <a:ext cx="809280" cy="264600"/>
          </a:xfrm>
          <a:prstGeom prst="rect">
            <a:avLst/>
          </a:prstGeom>
          <a:solidFill>
            <a:srgbClr val="99CCFF"/>
          </a:solidFill>
          <a:ln w="25560">
            <a:solidFill>
              <a:srgbClr val="000000"/>
            </a:solidFill>
            <a:miter/>
          </a:ln>
        </p:spPr>
        <p:style>
          <a:lnRef idx="0">
            <a:scrgbClr r="0" g="0" b="0"/>
          </a:lnRef>
          <a:fillRef idx="0">
            <a:scrgbClr r="0" g="0" b="0"/>
          </a:fillRef>
          <a:effectRef idx="0">
            <a:scrgbClr r="0" g="0" b="0"/>
          </a:effectRef>
          <a:fontRef idx="minor"/>
        </p:style>
        <p:txBody>
          <a:bodyPr wrap="none" lIns="39240" tIns="19440" rIns="39240" bIns="19440"/>
          <a:lstStyle/>
          <a:p>
            <a:pPr algn="ctr">
              <a:lnSpc>
                <a:spcPct val="99000"/>
              </a:lnSpc>
            </a:pPr>
            <a:r>
              <a:rPr lang="zh-CN" altLang="en-US" sz="800" b="1" strike="noStrike" spc="-1" dirty="0">
                <a:solidFill>
                  <a:srgbClr val="000000"/>
                </a:solidFill>
                <a:latin typeface="Arial Narrow"/>
                <a:ea typeface="ヒラギノ角ゴ ProN W3"/>
              </a:rPr>
              <a:t>程序 </a:t>
            </a:r>
            <a:endParaRPr lang="en-US" altLang="zh-CN" sz="800" b="1" strike="noStrike" spc="-1" dirty="0">
              <a:solidFill>
                <a:srgbClr val="000000"/>
              </a:solidFill>
              <a:latin typeface="Arial Narrow"/>
              <a:ea typeface="ヒラギノ角ゴ ProN W3"/>
            </a:endParaRPr>
          </a:p>
          <a:p>
            <a:pPr algn="ctr">
              <a:lnSpc>
                <a:spcPct val="99000"/>
              </a:lnSpc>
            </a:pPr>
            <a:r>
              <a:rPr lang="en-US" sz="800" b="1" strike="noStrike" spc="-1" dirty="0">
                <a:solidFill>
                  <a:srgbClr val="000000"/>
                </a:solidFill>
                <a:latin typeface="Arial Narrow"/>
                <a:ea typeface="ヒラギノ角ゴ ProN W3"/>
              </a:rPr>
              <a:t>Programs</a:t>
            </a:r>
            <a:endParaRPr lang="en-US" sz="800" b="0" strike="noStrike" spc="-1" dirty="0">
              <a:latin typeface="Arial"/>
            </a:endParaRPr>
          </a:p>
        </p:txBody>
      </p:sp>
      <p:sp>
        <p:nvSpPr>
          <p:cNvPr id="1117" name="CustomShape 66"/>
          <p:cNvSpPr/>
          <p:nvPr/>
        </p:nvSpPr>
        <p:spPr>
          <a:xfrm>
            <a:off x="3471840" y="3344400"/>
            <a:ext cx="653760" cy="264600"/>
          </a:xfrm>
          <a:prstGeom prst="rect">
            <a:avLst/>
          </a:prstGeom>
          <a:solidFill>
            <a:srgbClr val="99CCFF"/>
          </a:solidFill>
          <a:ln w="25560">
            <a:solidFill>
              <a:srgbClr val="000000"/>
            </a:solidFill>
            <a:miter/>
          </a:ln>
        </p:spPr>
        <p:style>
          <a:lnRef idx="0">
            <a:scrgbClr r="0" g="0" b="0"/>
          </a:lnRef>
          <a:fillRef idx="0">
            <a:scrgbClr r="0" g="0" b="0"/>
          </a:fillRef>
          <a:effectRef idx="0">
            <a:scrgbClr r="0" g="0" b="0"/>
          </a:effectRef>
          <a:fontRef idx="minor"/>
        </p:style>
        <p:txBody>
          <a:bodyPr wrap="none" lIns="39240" tIns="19440" rIns="39240" bIns="19440"/>
          <a:lstStyle/>
          <a:p>
            <a:pPr algn="ctr">
              <a:lnSpc>
                <a:spcPct val="99000"/>
              </a:lnSpc>
            </a:pPr>
            <a:r>
              <a:rPr lang="zh-CN" altLang="en-US" sz="800" b="1" strike="noStrike" spc="-1" dirty="0">
                <a:solidFill>
                  <a:srgbClr val="000000"/>
                </a:solidFill>
                <a:latin typeface="Arial Narrow"/>
                <a:ea typeface="ヒラギノ角ゴ ProN W3"/>
              </a:rPr>
              <a:t>核函数</a:t>
            </a:r>
            <a:endParaRPr lang="en-US" altLang="zh-CN" sz="800" b="1" strike="noStrike" spc="-1" dirty="0">
              <a:solidFill>
                <a:srgbClr val="000000"/>
              </a:solidFill>
              <a:latin typeface="Arial Narrow"/>
              <a:ea typeface="ヒラギノ角ゴ ProN W3"/>
            </a:endParaRPr>
          </a:p>
          <a:p>
            <a:pPr algn="ctr">
              <a:lnSpc>
                <a:spcPct val="99000"/>
              </a:lnSpc>
            </a:pPr>
            <a:r>
              <a:rPr lang="en-US" sz="800" b="1" strike="noStrike" spc="-1" dirty="0">
                <a:solidFill>
                  <a:srgbClr val="000000"/>
                </a:solidFill>
                <a:latin typeface="Arial Narrow"/>
                <a:ea typeface="ヒラギノ角ゴ ProN W3"/>
              </a:rPr>
              <a:t>Kernels</a:t>
            </a:r>
            <a:endParaRPr lang="en-US" sz="800" b="0" strike="noStrike" spc="-1" dirty="0">
              <a:latin typeface="Arial"/>
            </a:endParaRPr>
          </a:p>
        </p:txBody>
      </p:sp>
      <p:sp>
        <p:nvSpPr>
          <p:cNvPr id="1118" name="CustomShape 67"/>
          <p:cNvSpPr/>
          <p:nvPr/>
        </p:nvSpPr>
        <p:spPr>
          <a:xfrm>
            <a:off x="4976640" y="3344400"/>
            <a:ext cx="1296720" cy="264600"/>
          </a:xfrm>
          <a:prstGeom prst="rect">
            <a:avLst/>
          </a:prstGeom>
          <a:solidFill>
            <a:srgbClr val="99CCFF"/>
          </a:solidFill>
          <a:ln w="25560">
            <a:solidFill>
              <a:srgbClr val="000000"/>
            </a:solidFill>
            <a:miter/>
          </a:ln>
        </p:spPr>
        <p:style>
          <a:lnRef idx="0">
            <a:scrgbClr r="0" g="0" b="0"/>
          </a:lnRef>
          <a:fillRef idx="0">
            <a:scrgbClr r="0" g="0" b="0"/>
          </a:fillRef>
          <a:effectRef idx="0">
            <a:scrgbClr r="0" g="0" b="0"/>
          </a:effectRef>
          <a:fontRef idx="minor"/>
        </p:style>
        <p:txBody>
          <a:bodyPr wrap="none" lIns="39240" tIns="19440" rIns="39240" bIns="19440"/>
          <a:lstStyle/>
          <a:p>
            <a:pPr algn="ctr">
              <a:lnSpc>
                <a:spcPct val="99000"/>
              </a:lnSpc>
            </a:pPr>
            <a:r>
              <a:rPr lang="zh-CN" altLang="en-US" sz="800" b="1" strike="noStrike" spc="-1" dirty="0">
                <a:solidFill>
                  <a:srgbClr val="000000"/>
                </a:solidFill>
                <a:latin typeface="Arial Narrow"/>
                <a:ea typeface="ヒラギノ角ゴ ProN W3"/>
              </a:rPr>
              <a:t>内存对象</a:t>
            </a:r>
            <a:endParaRPr lang="en-US" altLang="zh-CN" sz="800" b="1" strike="noStrike" spc="-1" dirty="0">
              <a:solidFill>
                <a:srgbClr val="000000"/>
              </a:solidFill>
              <a:latin typeface="Arial Narrow"/>
              <a:ea typeface="ヒラギノ角ゴ ProN W3"/>
            </a:endParaRPr>
          </a:p>
          <a:p>
            <a:pPr algn="ctr">
              <a:lnSpc>
                <a:spcPct val="99000"/>
              </a:lnSpc>
            </a:pPr>
            <a:r>
              <a:rPr lang="en-US" sz="800" b="1" strike="noStrike" spc="-1" dirty="0">
                <a:solidFill>
                  <a:srgbClr val="000000"/>
                </a:solidFill>
                <a:latin typeface="Arial Narrow"/>
                <a:ea typeface="ヒラギノ角ゴ ProN W3"/>
              </a:rPr>
              <a:t>Memory Objects</a:t>
            </a:r>
            <a:endParaRPr lang="en-US" sz="800" b="0" strike="noStrike" spc="-1" dirty="0">
              <a:latin typeface="Arial"/>
            </a:endParaRPr>
          </a:p>
        </p:txBody>
      </p:sp>
      <p:sp>
        <p:nvSpPr>
          <p:cNvPr id="1119" name="CustomShape 68"/>
          <p:cNvSpPr/>
          <p:nvPr/>
        </p:nvSpPr>
        <p:spPr>
          <a:xfrm>
            <a:off x="6903360" y="3344400"/>
            <a:ext cx="1463040" cy="264600"/>
          </a:xfrm>
          <a:prstGeom prst="rect">
            <a:avLst/>
          </a:prstGeom>
          <a:solidFill>
            <a:srgbClr val="99CCFF"/>
          </a:solidFill>
          <a:ln w="25560">
            <a:solidFill>
              <a:srgbClr val="000000"/>
            </a:solidFill>
            <a:miter/>
          </a:ln>
        </p:spPr>
        <p:style>
          <a:lnRef idx="0">
            <a:scrgbClr r="0" g="0" b="0"/>
          </a:lnRef>
          <a:fillRef idx="0">
            <a:scrgbClr r="0" g="0" b="0"/>
          </a:fillRef>
          <a:effectRef idx="0">
            <a:scrgbClr r="0" g="0" b="0"/>
          </a:effectRef>
          <a:fontRef idx="minor"/>
        </p:style>
        <p:txBody>
          <a:bodyPr wrap="none" lIns="39240" tIns="19440" rIns="39240" bIns="19440"/>
          <a:lstStyle/>
          <a:p>
            <a:pPr algn="ctr">
              <a:lnSpc>
                <a:spcPct val="99000"/>
              </a:lnSpc>
            </a:pPr>
            <a:r>
              <a:rPr lang="zh-CN" altLang="en-US" sz="800" b="1" strike="noStrike" spc="-1" dirty="0">
                <a:solidFill>
                  <a:srgbClr val="000000"/>
                </a:solidFill>
                <a:latin typeface="Arial Narrow"/>
                <a:ea typeface="ヒラギノ角ゴ ProN W3"/>
              </a:rPr>
              <a:t>命令队列</a:t>
            </a:r>
            <a:endParaRPr lang="en-US" altLang="zh-CN" sz="800" b="1" strike="noStrike" spc="-1" dirty="0">
              <a:solidFill>
                <a:srgbClr val="000000"/>
              </a:solidFill>
              <a:latin typeface="Arial Narrow"/>
              <a:ea typeface="ヒラギノ角ゴ ProN W3"/>
            </a:endParaRPr>
          </a:p>
          <a:p>
            <a:pPr algn="ctr">
              <a:lnSpc>
                <a:spcPct val="99000"/>
              </a:lnSpc>
            </a:pPr>
            <a:r>
              <a:rPr lang="en-US" sz="800" b="1" strike="noStrike" spc="-1" dirty="0">
                <a:solidFill>
                  <a:srgbClr val="000000"/>
                </a:solidFill>
                <a:latin typeface="Arial Narrow"/>
                <a:ea typeface="ヒラギノ角ゴ ProN W3"/>
              </a:rPr>
              <a:t>Command Queues</a:t>
            </a:r>
            <a:endParaRPr lang="en-US" sz="800" b="0" strike="noStrike" spc="-1" dirty="0">
              <a:latin typeface="Arial"/>
            </a:endParaRPr>
          </a:p>
        </p:txBody>
      </p:sp>
      <p:sp>
        <p:nvSpPr>
          <p:cNvPr id="2" name="矩形 1">
            <a:extLst>
              <a:ext uri="{FF2B5EF4-FFF2-40B4-BE49-F238E27FC236}">
                <a16:creationId xmlns:a16="http://schemas.microsoft.com/office/drawing/2014/main" id="{0E236256-8E8C-4DB7-8438-C283DB418CBE}"/>
              </a:ext>
            </a:extLst>
          </p:cNvPr>
          <p:cNvSpPr/>
          <p:nvPr/>
        </p:nvSpPr>
        <p:spPr>
          <a:xfrm>
            <a:off x="922768" y="5718268"/>
            <a:ext cx="1117677" cy="461665"/>
          </a:xfrm>
          <a:prstGeom prst="rect">
            <a:avLst/>
          </a:prstGeom>
        </p:spPr>
        <p:txBody>
          <a:bodyPr wrap="none">
            <a:spAutoFit/>
          </a:bodyPr>
          <a:lstStyle/>
          <a:p>
            <a:pPr algn="ctr"/>
            <a:r>
              <a:rPr lang="zh-CN" altLang="en-US" sz="1200" spc="-1" dirty="0">
                <a:solidFill>
                  <a:schemeClr val="bg1"/>
                </a:solidFill>
                <a:latin typeface="Trebuchet MS"/>
              </a:rPr>
              <a:t>编译代码</a:t>
            </a:r>
            <a:endParaRPr lang="en-US" altLang="zh-CN" sz="1200" spc="-1" dirty="0">
              <a:solidFill>
                <a:schemeClr val="bg1"/>
              </a:solidFill>
              <a:latin typeface="Trebuchet MS"/>
            </a:endParaRPr>
          </a:p>
          <a:p>
            <a:pPr algn="ctr"/>
            <a:r>
              <a:rPr lang="en-US" altLang="zh-CN" sz="1200" spc="-1" dirty="0">
                <a:solidFill>
                  <a:schemeClr val="bg1"/>
                </a:solidFill>
                <a:latin typeface="Trebuchet MS"/>
              </a:rPr>
              <a:t>Compile code</a:t>
            </a:r>
            <a:endParaRPr lang="zh-CN" altLang="en-US" sz="1200" dirty="0">
              <a:solidFill>
                <a:schemeClr val="bg1"/>
              </a:solidFill>
            </a:endParaRPr>
          </a:p>
        </p:txBody>
      </p:sp>
      <p:sp>
        <p:nvSpPr>
          <p:cNvPr id="72" name="矩形 71">
            <a:extLst>
              <a:ext uri="{FF2B5EF4-FFF2-40B4-BE49-F238E27FC236}">
                <a16:creationId xmlns:a16="http://schemas.microsoft.com/office/drawing/2014/main" id="{E8C08303-CF2A-4A6D-A6A5-F07C1A2CC3AC}"/>
              </a:ext>
            </a:extLst>
          </p:cNvPr>
          <p:cNvSpPr/>
          <p:nvPr/>
        </p:nvSpPr>
        <p:spPr>
          <a:xfrm>
            <a:off x="4151880" y="5729255"/>
            <a:ext cx="1912960" cy="461665"/>
          </a:xfrm>
          <a:prstGeom prst="rect">
            <a:avLst/>
          </a:prstGeom>
        </p:spPr>
        <p:txBody>
          <a:bodyPr wrap="none">
            <a:spAutoFit/>
          </a:bodyPr>
          <a:lstStyle/>
          <a:p>
            <a:pPr algn="ctr"/>
            <a:r>
              <a:rPr lang="zh-CN" altLang="en-US" sz="1200" spc="-1" dirty="0">
                <a:solidFill>
                  <a:schemeClr val="bg1"/>
                </a:solidFill>
                <a:latin typeface="Trebuchet MS"/>
              </a:rPr>
              <a:t>创建数据和参数</a:t>
            </a:r>
            <a:endParaRPr lang="en-US" altLang="zh-CN" sz="1200" spc="-1" dirty="0">
              <a:solidFill>
                <a:schemeClr val="bg1"/>
              </a:solidFill>
              <a:latin typeface="Trebuchet MS"/>
            </a:endParaRPr>
          </a:p>
          <a:p>
            <a:pPr algn="ctr"/>
            <a:r>
              <a:rPr lang="en-US" altLang="zh-CN" sz="1200" spc="-1" dirty="0">
                <a:solidFill>
                  <a:schemeClr val="bg1"/>
                </a:solidFill>
                <a:latin typeface="Trebuchet MS"/>
              </a:rPr>
              <a:t>Create data &amp; arguments</a:t>
            </a:r>
            <a:endParaRPr lang="zh-CN" altLang="en-US" sz="1200" dirty="0">
              <a:solidFill>
                <a:schemeClr val="bg1"/>
              </a:solidFill>
            </a:endParaRPr>
          </a:p>
        </p:txBody>
      </p:sp>
      <p:sp>
        <p:nvSpPr>
          <p:cNvPr id="73" name="矩形 72">
            <a:extLst>
              <a:ext uri="{FF2B5EF4-FFF2-40B4-BE49-F238E27FC236}">
                <a16:creationId xmlns:a16="http://schemas.microsoft.com/office/drawing/2014/main" id="{616C68EB-21CF-4644-BC5B-739416DA00B6}"/>
              </a:ext>
            </a:extLst>
          </p:cNvPr>
          <p:cNvSpPr/>
          <p:nvPr/>
        </p:nvSpPr>
        <p:spPr>
          <a:xfrm>
            <a:off x="7172778" y="5718268"/>
            <a:ext cx="1420004" cy="461665"/>
          </a:xfrm>
          <a:prstGeom prst="rect">
            <a:avLst/>
          </a:prstGeom>
        </p:spPr>
        <p:txBody>
          <a:bodyPr wrap="none">
            <a:spAutoFit/>
          </a:bodyPr>
          <a:lstStyle/>
          <a:p>
            <a:pPr algn="ctr"/>
            <a:r>
              <a:rPr lang="zh-CN" altLang="en-US" sz="1200" spc="-1" dirty="0">
                <a:solidFill>
                  <a:schemeClr val="bg1"/>
                </a:solidFill>
                <a:latin typeface="Trebuchet MS"/>
              </a:rPr>
              <a:t>发送执行</a:t>
            </a:r>
            <a:endParaRPr lang="en-US" altLang="zh-CN" sz="1200" spc="-1" dirty="0">
              <a:solidFill>
                <a:schemeClr val="bg1"/>
              </a:solidFill>
              <a:latin typeface="Trebuchet MS"/>
            </a:endParaRPr>
          </a:p>
          <a:p>
            <a:pPr algn="ctr"/>
            <a:r>
              <a:rPr lang="en-US" altLang="zh-CN" sz="1200" spc="-1" dirty="0">
                <a:solidFill>
                  <a:schemeClr val="bg1"/>
                </a:solidFill>
                <a:latin typeface="Trebuchet MS"/>
              </a:rPr>
              <a:t>Send to execution</a:t>
            </a:r>
            <a:endParaRPr lang="zh-CN" altLang="en-US" sz="1200" dirty="0">
              <a:solidFill>
                <a:schemeClr val="bg1"/>
              </a:solidFil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0" name="CustomShape 1"/>
          <p:cNvSpPr/>
          <p:nvPr/>
        </p:nvSpPr>
        <p:spPr>
          <a:xfrm>
            <a:off x="457200" y="-90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dirty="0">
                <a:solidFill>
                  <a:srgbClr val="000000"/>
                </a:solidFill>
                <a:latin typeface="Trebuchet MS"/>
              </a:rPr>
              <a:t>1. </a:t>
            </a:r>
            <a:r>
              <a:rPr lang="zh-CN" altLang="en-US" sz="4400" b="0" strike="noStrike" spc="-1" dirty="0">
                <a:solidFill>
                  <a:srgbClr val="000000"/>
                </a:solidFill>
                <a:latin typeface="Trebuchet MS"/>
              </a:rPr>
              <a:t>定义平台（</a:t>
            </a:r>
            <a:r>
              <a:rPr lang="en-US" altLang="zh-CN" sz="4400" b="0" strike="noStrike" spc="-1" dirty="0">
                <a:solidFill>
                  <a:srgbClr val="000000"/>
                </a:solidFill>
                <a:latin typeface="Trebuchet MS"/>
              </a:rPr>
              <a:t>platform</a:t>
            </a:r>
            <a:r>
              <a:rPr lang="zh-CN" altLang="en-US" sz="4400" b="0" strike="noStrike" spc="-1" dirty="0">
                <a:solidFill>
                  <a:srgbClr val="000000"/>
                </a:solidFill>
                <a:latin typeface="Trebuchet MS"/>
              </a:rPr>
              <a:t>）</a:t>
            </a:r>
            <a:endParaRPr lang="en-US" sz="4400" b="0" strike="noStrike" spc="-1" dirty="0">
              <a:latin typeface="Arial"/>
            </a:endParaRPr>
          </a:p>
        </p:txBody>
      </p:sp>
      <p:sp>
        <p:nvSpPr>
          <p:cNvPr id="1121" name="CustomShape 2"/>
          <p:cNvSpPr/>
          <p:nvPr/>
        </p:nvSpPr>
        <p:spPr>
          <a:xfrm>
            <a:off x="179640" y="980640"/>
            <a:ext cx="8784360" cy="5688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获取第一可用</a:t>
            </a:r>
            <a:r>
              <a:rPr lang="zh-CN" altLang="en-US" sz="2400" spc="-1" dirty="0">
                <a:solidFill>
                  <a:srgbClr val="F79646"/>
                </a:solidFill>
                <a:latin typeface="Trebuchet MS"/>
              </a:rPr>
              <a:t>平台</a:t>
            </a:r>
            <a:r>
              <a:rPr lang="zh-CN" altLang="en-US" sz="2400" spc="-1" dirty="0">
                <a:solidFill>
                  <a:srgbClr val="000000"/>
                </a:solidFill>
                <a:latin typeface="Trebuchet MS"/>
              </a:rPr>
              <a:t>（</a:t>
            </a:r>
            <a:r>
              <a:rPr lang="en-US" altLang="zh-CN" sz="2400" spc="-1" dirty="0">
                <a:solidFill>
                  <a:srgbClr val="000000"/>
                </a:solidFill>
                <a:latin typeface="Trebuchet MS"/>
              </a:rPr>
              <a:t> first available </a:t>
            </a:r>
            <a:r>
              <a:rPr lang="en-US" altLang="zh-CN" sz="2400" spc="-1" dirty="0">
                <a:solidFill>
                  <a:srgbClr val="F79646"/>
                </a:solidFill>
                <a:latin typeface="Trebuchet MS"/>
              </a:rPr>
              <a:t>platform </a:t>
            </a:r>
            <a:r>
              <a:rPr lang="zh-CN" altLang="en-US" sz="2400" spc="-1" dirty="0">
                <a:solidFill>
                  <a:srgbClr val="000000"/>
                </a:solidFill>
                <a:latin typeface="Trebuchet MS"/>
              </a:rPr>
              <a:t>）</a:t>
            </a:r>
            <a:r>
              <a:rPr lang="en-US" sz="2400" b="0" strike="noStrike" spc="-1" dirty="0">
                <a:solidFill>
                  <a:srgbClr val="000000"/>
                </a:solidFill>
                <a:latin typeface="Trebuchet MS"/>
              </a:rPr>
              <a:t>:</a:t>
            </a:r>
            <a:endParaRPr lang="en-US" sz="24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err = </a:t>
            </a:r>
            <a:r>
              <a:rPr lang="en-US" sz="2000" b="0" strike="noStrike" spc="-1" dirty="0" err="1">
                <a:solidFill>
                  <a:srgbClr val="17375E"/>
                </a:solidFill>
                <a:latin typeface="Courier New Bold"/>
              </a:rPr>
              <a:t>clGetPlatformIDs</a:t>
            </a:r>
            <a:r>
              <a:rPr lang="en-US" sz="2000" b="0" strike="noStrike" spc="-1" dirty="0">
                <a:solidFill>
                  <a:srgbClr val="000000"/>
                </a:solidFill>
                <a:latin typeface="Courier New Bold"/>
              </a:rPr>
              <a:t>(1, &amp;</a:t>
            </a:r>
            <a:r>
              <a:rPr lang="en-US" sz="2000" b="0" strike="noStrike" spc="-1" dirty="0" err="1">
                <a:solidFill>
                  <a:srgbClr val="000000"/>
                </a:solidFill>
                <a:latin typeface="Courier New Bold"/>
              </a:rPr>
              <a:t>firstPlatformId</a:t>
            </a:r>
            <a:r>
              <a:rPr lang="en-US" sz="2000" b="0" strike="noStrike" spc="-1" dirty="0">
                <a:solidFill>
                  <a:srgbClr val="000000"/>
                </a:solidFill>
                <a:latin typeface="Courier New Bold"/>
              </a:rPr>
              <a:t>, </a:t>
            </a:r>
            <a:endParaRPr lang="en-US" sz="20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                               &amp;</a:t>
            </a:r>
            <a:r>
              <a:rPr lang="en-US" sz="2000" b="0" strike="noStrike" spc="-1" dirty="0" err="1">
                <a:solidFill>
                  <a:srgbClr val="000000"/>
                </a:solidFill>
                <a:latin typeface="Courier New Bold"/>
              </a:rPr>
              <a:t>numPlatforms</a:t>
            </a:r>
            <a:r>
              <a:rPr lang="en-US" sz="2000" b="0" strike="noStrike" spc="-1" dirty="0">
                <a:solidFill>
                  <a:srgbClr val="000000"/>
                </a:solidFill>
                <a:latin typeface="Courier New Bold"/>
              </a:rPr>
              <a:t>);</a:t>
            </a:r>
            <a:endParaRPr lang="en-US" sz="2000" b="0" strike="noStrike" spc="-1" dirty="0">
              <a:latin typeface="Arial"/>
            </a:endParaRPr>
          </a:p>
          <a:p>
            <a:pPr marL="457200">
              <a:lnSpc>
                <a:spcPct val="100000"/>
              </a:lnSpc>
              <a:spcBef>
                <a:spcPts val="281"/>
              </a:spcBef>
            </a:pPr>
            <a:endParaRPr lang="en-US" sz="2000" b="0" strike="noStrike" spc="-1" dirty="0">
              <a:latin typeface="Arial"/>
            </a:endParaRPr>
          </a:p>
          <a:p>
            <a:pPr marL="357120" indent="-35640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使用平台提供的第一个 </a:t>
            </a:r>
            <a:r>
              <a:rPr lang="en-US" altLang="zh-CN" sz="2400" b="0" strike="noStrike" spc="-1" dirty="0">
                <a:solidFill>
                  <a:srgbClr val="000000"/>
                </a:solidFill>
                <a:latin typeface="Trebuchet MS"/>
              </a:rPr>
              <a:t>CPU </a:t>
            </a:r>
            <a:r>
              <a:rPr lang="zh-CN" altLang="en-US" sz="2400" b="0" strike="noStrike" spc="-1" dirty="0">
                <a:solidFill>
                  <a:srgbClr val="000000"/>
                </a:solidFill>
                <a:latin typeface="Trebuchet MS"/>
              </a:rPr>
              <a:t>设备（</a:t>
            </a:r>
            <a:r>
              <a:rPr lang="en-US" altLang="zh-CN" sz="2400" spc="-1" dirty="0">
                <a:solidFill>
                  <a:srgbClr val="F79646"/>
                </a:solidFill>
                <a:latin typeface="Trebuchet MS"/>
              </a:rPr>
              <a:t> device </a:t>
            </a:r>
            <a:r>
              <a:rPr lang="zh-CN" altLang="en-US" sz="2400" b="0" strike="noStrike" spc="-1" dirty="0">
                <a:solidFill>
                  <a:srgbClr val="000000"/>
                </a:solidFill>
                <a:latin typeface="Trebuchet MS"/>
              </a:rPr>
              <a:t>）</a:t>
            </a:r>
            <a:r>
              <a:rPr lang="en-US" sz="2400" b="0" strike="noStrike" spc="-1" dirty="0">
                <a:solidFill>
                  <a:srgbClr val="000000"/>
                </a:solidFill>
                <a:latin typeface="Trebuchet MS"/>
              </a:rPr>
              <a:t>:</a:t>
            </a:r>
            <a:endParaRPr lang="en-US" sz="24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err = </a:t>
            </a:r>
            <a:r>
              <a:rPr lang="en-US" sz="2000" b="0" strike="noStrike" spc="-1" dirty="0" err="1">
                <a:solidFill>
                  <a:srgbClr val="17375E"/>
                </a:solidFill>
                <a:latin typeface="Courier New Bold"/>
              </a:rPr>
              <a:t>clGetDeviceIDs</a:t>
            </a:r>
            <a:r>
              <a:rPr lang="en-US" sz="2000" b="0" strike="noStrike" spc="-1" dirty="0">
                <a:solidFill>
                  <a:srgbClr val="000000"/>
                </a:solidFill>
                <a:latin typeface="Courier New Bold"/>
              </a:rPr>
              <a:t>(</a:t>
            </a:r>
            <a:r>
              <a:rPr lang="en-US" sz="2000" b="0" strike="noStrike" spc="-1" dirty="0" err="1">
                <a:solidFill>
                  <a:srgbClr val="000000"/>
                </a:solidFill>
                <a:latin typeface="Courier New Bold"/>
              </a:rPr>
              <a:t>firstPlatformId</a:t>
            </a:r>
            <a:r>
              <a:rPr lang="en-US" sz="2000" b="0" strike="noStrike" spc="-1" dirty="0">
                <a:solidFill>
                  <a:srgbClr val="000000"/>
                </a:solidFill>
                <a:latin typeface="Courier New Bold"/>
              </a:rPr>
              <a:t>,</a:t>
            </a:r>
            <a:endParaRPr lang="en-US" sz="20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            CL_DEVICE_TYPE_CPU, 1, &amp;</a:t>
            </a:r>
            <a:r>
              <a:rPr lang="en-US" sz="2000" b="0" strike="noStrike" spc="-1" dirty="0" err="1">
                <a:solidFill>
                  <a:srgbClr val="000000"/>
                </a:solidFill>
                <a:latin typeface="Courier New Bold"/>
              </a:rPr>
              <a:t>device_id</a:t>
            </a:r>
            <a:r>
              <a:rPr lang="en-US" sz="2000" b="0" strike="noStrike" spc="-1" dirty="0">
                <a:solidFill>
                  <a:srgbClr val="000000"/>
                </a:solidFill>
                <a:latin typeface="Courier New Bold"/>
              </a:rPr>
              <a:t>, NULL);</a:t>
            </a:r>
            <a:endParaRPr lang="en-US" sz="2000" b="0" strike="noStrike" spc="-1" dirty="0">
              <a:latin typeface="Arial"/>
            </a:endParaRPr>
          </a:p>
          <a:p>
            <a:pPr marL="457200">
              <a:lnSpc>
                <a:spcPct val="100000"/>
              </a:lnSpc>
              <a:spcBef>
                <a:spcPts val="281"/>
              </a:spcBef>
            </a:pPr>
            <a:endParaRPr lang="en-US" sz="2000" b="0" strike="noStrike" spc="-1" dirty="0">
              <a:latin typeface="Arial"/>
            </a:endParaRPr>
          </a:p>
          <a:p>
            <a:pPr marL="357120" indent="-35640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创建一个单独设备（</a:t>
            </a:r>
            <a:r>
              <a:rPr lang="en-US" altLang="zh-CN" sz="2400" b="0" strike="noStrike" spc="-1" dirty="0">
                <a:solidFill>
                  <a:srgbClr val="000000"/>
                </a:solidFill>
                <a:latin typeface="Trebuchet MS"/>
              </a:rPr>
              <a:t>single device</a:t>
            </a:r>
            <a:r>
              <a:rPr lang="zh-CN" altLang="en-US" sz="2400" b="0" strike="noStrike" spc="-1" dirty="0">
                <a:solidFill>
                  <a:srgbClr val="000000"/>
                </a:solidFill>
                <a:latin typeface="Trebuchet MS"/>
              </a:rPr>
              <a:t>）的简单</a:t>
            </a:r>
            <a:r>
              <a:rPr lang="zh-CN" altLang="en-US" sz="2400" spc="-1" dirty="0">
                <a:solidFill>
                  <a:srgbClr val="F79646"/>
                </a:solidFill>
                <a:latin typeface="Trebuchet MS"/>
              </a:rPr>
              <a:t>上下文环境</a:t>
            </a:r>
            <a:r>
              <a:rPr lang="zh-CN" altLang="en-US" sz="2400" b="0" strike="noStrike" spc="-1" dirty="0">
                <a:solidFill>
                  <a:srgbClr val="000000"/>
                </a:solidFill>
                <a:latin typeface="Trebuchet MS"/>
              </a:rPr>
              <a:t>（</a:t>
            </a:r>
            <a:r>
              <a:rPr lang="en-US" altLang="zh-CN" sz="2400" spc="-1" dirty="0">
                <a:solidFill>
                  <a:srgbClr val="000000"/>
                </a:solidFill>
                <a:latin typeface="Trebuchet MS"/>
              </a:rPr>
              <a:t> simple </a:t>
            </a:r>
            <a:r>
              <a:rPr lang="en-US" altLang="zh-CN" sz="2400" spc="-1" dirty="0">
                <a:solidFill>
                  <a:srgbClr val="F79646"/>
                </a:solidFill>
                <a:latin typeface="Trebuchet MS"/>
              </a:rPr>
              <a:t>context </a:t>
            </a:r>
            <a:r>
              <a:rPr lang="zh-CN" altLang="en-US" sz="2400" b="0" strike="noStrike" spc="-1" dirty="0">
                <a:solidFill>
                  <a:srgbClr val="000000"/>
                </a:solidFill>
                <a:latin typeface="Trebuchet MS"/>
              </a:rPr>
              <a:t>）</a:t>
            </a:r>
            <a:r>
              <a:rPr lang="en-US" sz="2400" b="0" strike="noStrike" spc="-1" dirty="0">
                <a:solidFill>
                  <a:srgbClr val="000000"/>
                </a:solidFill>
                <a:latin typeface="Trebuchet MS"/>
              </a:rPr>
              <a:t>:</a:t>
            </a:r>
            <a:endParaRPr lang="en-US" sz="24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context = </a:t>
            </a:r>
            <a:r>
              <a:rPr lang="en-US" sz="2000" b="0" strike="noStrike" spc="-1" dirty="0" err="1">
                <a:solidFill>
                  <a:srgbClr val="17375E"/>
                </a:solidFill>
                <a:latin typeface="Courier New Bold"/>
              </a:rPr>
              <a:t>clCreateContext</a:t>
            </a:r>
            <a:r>
              <a:rPr lang="en-US" sz="2000" b="0" strike="noStrike" spc="-1" dirty="0">
                <a:solidFill>
                  <a:srgbClr val="000000"/>
                </a:solidFill>
                <a:latin typeface="Courier New Bold"/>
              </a:rPr>
              <a:t>(</a:t>
            </a:r>
            <a:r>
              <a:rPr lang="en-US" sz="2000" b="0" strike="noStrike" spc="-1" dirty="0" err="1">
                <a:solidFill>
                  <a:srgbClr val="000000"/>
                </a:solidFill>
                <a:latin typeface="Courier New Bold"/>
              </a:rPr>
              <a:t>firstPlatformId</a:t>
            </a:r>
            <a:r>
              <a:rPr lang="en-US" sz="2000" b="0" strike="noStrike" spc="-1" dirty="0">
                <a:solidFill>
                  <a:srgbClr val="000000"/>
                </a:solidFill>
                <a:latin typeface="Courier New Bold"/>
              </a:rPr>
              <a:t>, 1,</a:t>
            </a:r>
            <a:endParaRPr lang="en-US" sz="20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                       &amp;</a:t>
            </a:r>
            <a:r>
              <a:rPr lang="en-US" sz="2000" b="0" strike="noStrike" spc="-1" dirty="0" err="1">
                <a:solidFill>
                  <a:srgbClr val="000000"/>
                </a:solidFill>
                <a:latin typeface="Courier New Bold"/>
              </a:rPr>
              <a:t>device_id</a:t>
            </a:r>
            <a:r>
              <a:rPr lang="en-US" sz="2000" b="0" strike="noStrike" spc="-1" dirty="0">
                <a:solidFill>
                  <a:srgbClr val="000000"/>
                </a:solidFill>
                <a:latin typeface="Courier New Bold"/>
              </a:rPr>
              <a:t>, NULL, NULL, &amp;err);</a:t>
            </a:r>
            <a:endParaRPr lang="en-US" sz="2000" b="0" strike="noStrike" spc="-1" dirty="0">
              <a:latin typeface="Arial"/>
            </a:endParaRPr>
          </a:p>
          <a:p>
            <a:pPr marL="457200">
              <a:lnSpc>
                <a:spcPct val="100000"/>
              </a:lnSpc>
              <a:spcBef>
                <a:spcPts val="281"/>
              </a:spcBef>
            </a:pPr>
            <a:endParaRPr lang="en-US" sz="2000" b="0" strike="noStrike" spc="-1" dirty="0">
              <a:latin typeface="Arial"/>
            </a:endParaRPr>
          </a:p>
          <a:p>
            <a:pPr marL="357120" indent="-356400">
              <a:lnSpc>
                <a:spcPct val="100000"/>
              </a:lnSpc>
              <a:spcBef>
                <a:spcPts val="479"/>
              </a:spcBef>
              <a:buClr>
                <a:srgbClr val="000000"/>
              </a:buClr>
              <a:buFont typeface="Arial"/>
              <a:buChar char="•"/>
            </a:pPr>
            <a:r>
              <a:rPr lang="zh-CN" altLang="en-US" sz="2400" spc="-1" dirty="0">
                <a:solidFill>
                  <a:srgbClr val="000000"/>
                </a:solidFill>
                <a:latin typeface="Trebuchet MS"/>
              </a:rPr>
              <a:t>针对设备（</a:t>
            </a:r>
            <a:r>
              <a:rPr lang="en-US" altLang="zh-CN" sz="2400" spc="-1" dirty="0">
                <a:solidFill>
                  <a:srgbClr val="000000"/>
                </a:solidFill>
                <a:latin typeface="Trebuchet MS"/>
              </a:rPr>
              <a:t>device</a:t>
            </a:r>
            <a:r>
              <a:rPr lang="zh-CN" altLang="en-US" sz="2400" spc="-1" dirty="0">
                <a:solidFill>
                  <a:srgbClr val="000000"/>
                </a:solidFill>
                <a:latin typeface="Trebuchet MS"/>
              </a:rPr>
              <a:t>）创建一个简单的</a:t>
            </a:r>
            <a:r>
              <a:rPr lang="zh-CN" altLang="en-US" sz="2400" spc="-1" dirty="0">
                <a:solidFill>
                  <a:srgbClr val="F79646"/>
                </a:solidFill>
                <a:latin typeface="Trebuchet MS"/>
              </a:rPr>
              <a:t>命令队列</a:t>
            </a:r>
            <a:r>
              <a:rPr lang="zh-CN" altLang="en-US" sz="2400" spc="-1" dirty="0">
                <a:solidFill>
                  <a:srgbClr val="000000"/>
                </a:solidFill>
                <a:latin typeface="Trebuchet MS"/>
              </a:rPr>
              <a:t>（</a:t>
            </a:r>
            <a:r>
              <a:rPr lang="en-US" altLang="zh-CN" sz="2400" spc="-1" dirty="0">
                <a:solidFill>
                  <a:srgbClr val="000000"/>
                </a:solidFill>
                <a:latin typeface="Trebuchet MS"/>
              </a:rPr>
              <a:t> </a:t>
            </a:r>
            <a:r>
              <a:rPr lang="en-US" altLang="zh-CN" sz="2400" spc="-1" dirty="0">
                <a:solidFill>
                  <a:srgbClr val="F79646"/>
                </a:solidFill>
                <a:latin typeface="Trebuchet MS"/>
              </a:rPr>
              <a:t>command-queue</a:t>
            </a:r>
            <a:r>
              <a:rPr lang="en-US" altLang="zh-CN" sz="2400" spc="-1" dirty="0">
                <a:solidFill>
                  <a:srgbClr val="9BBB59"/>
                </a:solidFill>
                <a:latin typeface="Trebuchet MS"/>
              </a:rPr>
              <a:t> </a:t>
            </a:r>
            <a:r>
              <a:rPr lang="zh-CN" altLang="en-US" sz="2400" spc="-1" dirty="0">
                <a:solidFill>
                  <a:srgbClr val="000000"/>
                </a:solidFill>
                <a:latin typeface="Trebuchet MS"/>
              </a:rPr>
              <a:t>）</a:t>
            </a:r>
            <a:r>
              <a:rPr lang="en-US" sz="2400" b="0" strike="noStrike" spc="-1" dirty="0">
                <a:solidFill>
                  <a:srgbClr val="000000"/>
                </a:solidFill>
                <a:latin typeface="Trebuchet MS"/>
              </a:rPr>
              <a:t>:</a:t>
            </a:r>
            <a:endParaRPr lang="en-US" sz="24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commands = </a:t>
            </a:r>
            <a:r>
              <a:rPr lang="en-US" sz="2000" b="0" strike="noStrike" spc="-1" dirty="0" err="1">
                <a:solidFill>
                  <a:srgbClr val="17375E"/>
                </a:solidFill>
                <a:latin typeface="Courier New Bold"/>
              </a:rPr>
              <a:t>clCreateCommandQueue</a:t>
            </a:r>
            <a:r>
              <a:rPr lang="en-US" sz="2000" b="0" strike="noStrike" spc="-1" dirty="0">
                <a:solidFill>
                  <a:srgbClr val="000000"/>
                </a:solidFill>
                <a:latin typeface="Courier New Bold"/>
              </a:rPr>
              <a:t>(context, </a:t>
            </a:r>
            <a:r>
              <a:rPr lang="en-US" sz="2000" b="0" strike="noStrike" spc="-1" dirty="0" err="1">
                <a:solidFill>
                  <a:srgbClr val="000000"/>
                </a:solidFill>
                <a:latin typeface="Courier New Bold"/>
              </a:rPr>
              <a:t>device_id</a:t>
            </a:r>
            <a:r>
              <a:rPr lang="en-US" sz="2000" b="0" strike="noStrike" spc="-1" dirty="0">
                <a:solidFill>
                  <a:srgbClr val="000000"/>
                </a:solidFill>
                <a:latin typeface="Courier New Bold"/>
              </a:rPr>
              <a:t>,</a:t>
            </a:r>
            <a:endParaRPr lang="en-US" sz="20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                                            0, &amp;err);</a:t>
            </a:r>
            <a:endParaRPr lang="en-US" sz="20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2"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4400" b="0" strike="noStrike" spc="-1" dirty="0">
                <a:solidFill>
                  <a:srgbClr val="000000"/>
                </a:solidFill>
                <a:latin typeface="Trebuchet MS"/>
              </a:rPr>
              <a:t>命令队列</a:t>
            </a:r>
            <a:endParaRPr lang="en-US" altLang="zh-CN" sz="4400" b="0" strike="noStrike" spc="-1" dirty="0">
              <a:solidFill>
                <a:srgbClr val="000000"/>
              </a:solidFill>
              <a:latin typeface="Trebuchet MS"/>
            </a:endParaRPr>
          </a:p>
          <a:p>
            <a:pPr algn="ctr">
              <a:lnSpc>
                <a:spcPct val="100000"/>
              </a:lnSpc>
            </a:pPr>
            <a:r>
              <a:rPr lang="en-US" sz="2400" b="0" strike="noStrike" spc="-1" dirty="0">
                <a:solidFill>
                  <a:srgbClr val="000000"/>
                </a:solidFill>
                <a:latin typeface="Trebuchet MS"/>
              </a:rPr>
              <a:t>Command-Queues</a:t>
            </a:r>
            <a:endParaRPr lang="en-US" sz="2400" b="0" strike="noStrike" spc="-1" dirty="0">
              <a:latin typeface="Arial"/>
            </a:endParaRPr>
          </a:p>
        </p:txBody>
      </p:sp>
      <p:sp>
        <p:nvSpPr>
          <p:cNvPr id="1123" name="CustomShape 2"/>
          <p:cNvSpPr/>
          <p:nvPr/>
        </p:nvSpPr>
        <p:spPr>
          <a:xfrm>
            <a:off x="179640" y="1600200"/>
            <a:ext cx="4315680" cy="5068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62500" lnSpcReduction="20000"/>
          </a:bodyPr>
          <a:lstStyle/>
          <a:p>
            <a:pPr marL="343080" indent="-34236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命令队列中的命令（</a:t>
            </a:r>
            <a:r>
              <a:rPr lang="en-US" altLang="zh-CN" sz="2800" b="0" strike="noStrike" spc="-1" dirty="0">
                <a:solidFill>
                  <a:srgbClr val="000000"/>
                </a:solidFill>
                <a:latin typeface="Trebuchet MS"/>
              </a:rPr>
              <a:t>command</a:t>
            </a:r>
            <a:r>
              <a:rPr lang="zh-CN" altLang="en-US" sz="2800" b="0" strike="noStrike" spc="-1" dirty="0">
                <a:solidFill>
                  <a:srgbClr val="000000"/>
                </a:solidFill>
                <a:latin typeface="Trebuchet MS"/>
              </a:rPr>
              <a:t>）包括：</a:t>
            </a:r>
            <a:endParaRPr lang="en-US" sz="2800" b="0" strike="noStrike" spc="-1" dirty="0">
              <a:latin typeface="Arial"/>
            </a:endParaRPr>
          </a:p>
          <a:p>
            <a:pPr marL="743040" lvl="1" indent="-28512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核函数执行（</a:t>
            </a:r>
            <a:r>
              <a:rPr lang="en-US" altLang="zh-CN" sz="2400" spc="-1" dirty="0">
                <a:solidFill>
                  <a:srgbClr val="000000"/>
                </a:solidFill>
                <a:latin typeface="Trebuchet MS"/>
              </a:rPr>
              <a:t> Kernel executions </a:t>
            </a:r>
            <a:r>
              <a:rPr lang="zh-CN" altLang="en-US" sz="2400" b="0" strike="noStrike" spc="-1" dirty="0">
                <a:solidFill>
                  <a:srgbClr val="000000"/>
                </a:solidFill>
                <a:latin typeface="Trebuchet MS"/>
              </a:rPr>
              <a:t>）</a:t>
            </a:r>
            <a:endParaRPr lang="en-US" sz="2400" b="0" strike="noStrike" spc="-1" dirty="0">
              <a:latin typeface="Arial"/>
            </a:endParaRPr>
          </a:p>
          <a:p>
            <a:pPr marL="743040" lvl="1" indent="-28512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内存对象管理（</a:t>
            </a:r>
            <a:r>
              <a:rPr lang="en-US" altLang="zh-CN" sz="2400" spc="-1" dirty="0">
                <a:solidFill>
                  <a:srgbClr val="000000"/>
                </a:solidFill>
                <a:latin typeface="Trebuchet MS"/>
              </a:rPr>
              <a:t> Memory object management </a:t>
            </a:r>
            <a:r>
              <a:rPr lang="zh-CN" altLang="en-US" sz="2400" b="0" strike="noStrike" spc="-1" dirty="0">
                <a:solidFill>
                  <a:srgbClr val="000000"/>
                </a:solidFill>
                <a:latin typeface="Trebuchet MS"/>
              </a:rPr>
              <a:t>）</a:t>
            </a:r>
            <a:endParaRPr lang="en-US" sz="2400" b="0" strike="noStrike" spc="-1" dirty="0">
              <a:latin typeface="Arial"/>
            </a:endParaRPr>
          </a:p>
          <a:p>
            <a:pPr marL="743040" lvl="1" indent="-28512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同步（</a:t>
            </a:r>
            <a:r>
              <a:rPr lang="en-US" sz="2400" b="0" strike="noStrike" spc="-1" dirty="0">
                <a:solidFill>
                  <a:srgbClr val="000000"/>
                </a:solidFill>
                <a:latin typeface="Trebuchet MS"/>
              </a:rPr>
              <a:t>Synchronization</a:t>
            </a:r>
            <a:r>
              <a:rPr lang="zh-CN" altLang="en-US" sz="2400" b="0" strike="noStrike" spc="-1" dirty="0">
                <a:solidFill>
                  <a:srgbClr val="000000"/>
                </a:solidFill>
                <a:latin typeface="Trebuchet MS"/>
              </a:rPr>
              <a:t>）</a:t>
            </a:r>
            <a:endParaRPr lang="en-US" sz="2400" b="0" strike="noStrike" spc="-1" dirty="0">
              <a:latin typeface="Arial"/>
            </a:endParaRPr>
          </a:p>
          <a:p>
            <a:pPr marL="343080" indent="-34236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提交</a:t>
            </a:r>
            <a:r>
              <a:rPr lang="zh-CN" altLang="en-US" sz="2900" spc="-1" dirty="0">
                <a:solidFill>
                  <a:srgbClr val="4F81BD"/>
                </a:solidFill>
                <a:latin typeface="Trebuchet MS"/>
              </a:rPr>
              <a:t>命令（</a:t>
            </a:r>
            <a:r>
              <a:rPr lang="en-US" altLang="zh-CN" sz="2900" spc="-1" dirty="0">
                <a:solidFill>
                  <a:srgbClr val="4F81BD"/>
                </a:solidFill>
                <a:latin typeface="Trebuchet MS"/>
              </a:rPr>
              <a:t>commands</a:t>
            </a:r>
            <a:r>
              <a:rPr lang="zh-CN" altLang="en-US" sz="2900" spc="-1" dirty="0">
                <a:solidFill>
                  <a:srgbClr val="4F81BD"/>
                </a:solidFill>
                <a:latin typeface="Trebuchet MS"/>
              </a:rPr>
              <a:t>）</a:t>
            </a:r>
            <a:r>
              <a:rPr lang="zh-CN" altLang="en-US" sz="2800" b="0" strike="noStrike" spc="-1" dirty="0">
                <a:solidFill>
                  <a:srgbClr val="000000"/>
                </a:solidFill>
                <a:latin typeface="Trebuchet MS"/>
              </a:rPr>
              <a:t>到一个设备（</a:t>
            </a:r>
            <a:r>
              <a:rPr lang="en-US" altLang="zh-CN" sz="2900" spc="-1" dirty="0">
                <a:solidFill>
                  <a:srgbClr val="000000"/>
                </a:solidFill>
                <a:latin typeface="Trebuchet MS"/>
              </a:rPr>
              <a:t>device</a:t>
            </a:r>
            <a:r>
              <a:rPr lang="zh-CN" altLang="en-US" sz="2900" spc="-1" dirty="0">
                <a:solidFill>
                  <a:srgbClr val="000000"/>
                </a:solidFill>
                <a:latin typeface="Trebuchet MS"/>
              </a:rPr>
              <a:t>）的唯一方式就是通过一个</a:t>
            </a:r>
            <a:r>
              <a:rPr lang="zh-CN" altLang="en-US" sz="2900" spc="-1" dirty="0">
                <a:solidFill>
                  <a:srgbClr val="F79646"/>
                </a:solidFill>
                <a:latin typeface="Trebuchet MS"/>
              </a:rPr>
              <a:t>命令队列（</a:t>
            </a:r>
            <a:r>
              <a:rPr lang="en-US" altLang="zh-CN" sz="2900" spc="-1" dirty="0">
                <a:solidFill>
                  <a:srgbClr val="F79646"/>
                </a:solidFill>
                <a:latin typeface="Trebuchet MS"/>
              </a:rPr>
              <a:t>command-queue</a:t>
            </a:r>
            <a:r>
              <a:rPr lang="zh-CN" altLang="en-US" sz="2900" spc="-1" dirty="0">
                <a:solidFill>
                  <a:srgbClr val="F79646"/>
                </a:solidFill>
                <a:latin typeface="Trebuchet MS"/>
              </a:rPr>
              <a:t>）</a:t>
            </a:r>
            <a:r>
              <a:rPr lang="zh-CN" altLang="en-US" sz="2800" spc="-1" dirty="0">
                <a:solidFill>
                  <a:srgbClr val="000000"/>
                </a:solidFill>
                <a:latin typeface="Trebuchet MS"/>
              </a:rPr>
              <a:t>。</a:t>
            </a:r>
            <a:endParaRPr lang="en-US" sz="2800" b="0" strike="noStrike" spc="-1" dirty="0">
              <a:latin typeface="Arial"/>
            </a:endParaRPr>
          </a:p>
          <a:p>
            <a:pPr marL="343080" indent="-34236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每个命令队列（</a:t>
            </a:r>
            <a:r>
              <a:rPr lang="en-US" altLang="zh-CN" sz="2800" spc="-1" dirty="0">
                <a:solidFill>
                  <a:srgbClr val="000000"/>
                </a:solidFill>
                <a:latin typeface="Trebuchet MS"/>
              </a:rPr>
              <a:t>command-queue</a:t>
            </a:r>
            <a:r>
              <a:rPr lang="zh-CN" altLang="en-US" sz="2800" b="0" strike="noStrike" spc="-1" dirty="0">
                <a:solidFill>
                  <a:srgbClr val="000000"/>
                </a:solidFill>
                <a:latin typeface="Trebuchet MS"/>
              </a:rPr>
              <a:t>）都指向在一个上下文环境（</a:t>
            </a:r>
            <a:r>
              <a:rPr lang="en-US" altLang="zh-CN" sz="2800" spc="-1" dirty="0">
                <a:solidFill>
                  <a:srgbClr val="000000"/>
                </a:solidFill>
                <a:latin typeface="Trebuchet MS"/>
              </a:rPr>
              <a:t>context</a:t>
            </a:r>
            <a:r>
              <a:rPr lang="zh-CN" altLang="en-US" sz="2800" b="0" strike="noStrike" spc="-1" dirty="0">
                <a:solidFill>
                  <a:srgbClr val="000000"/>
                </a:solidFill>
                <a:latin typeface="Trebuchet MS"/>
              </a:rPr>
              <a:t>）中的某个</a:t>
            </a:r>
            <a:r>
              <a:rPr lang="zh-CN" altLang="en-US" sz="2900" spc="-1" dirty="0">
                <a:solidFill>
                  <a:srgbClr val="4F81BD"/>
                </a:solidFill>
                <a:latin typeface="Trebuchet MS"/>
              </a:rPr>
              <a:t>单一</a:t>
            </a:r>
            <a:r>
              <a:rPr lang="zh-CN" altLang="en-US" sz="2800" b="0" strike="noStrike" spc="-1" dirty="0">
                <a:solidFill>
                  <a:srgbClr val="000000"/>
                </a:solidFill>
                <a:latin typeface="Trebuchet MS"/>
              </a:rPr>
              <a:t>设备（</a:t>
            </a:r>
            <a:r>
              <a:rPr lang="en-US" altLang="zh-CN" sz="2900" spc="-1" dirty="0">
                <a:solidFill>
                  <a:srgbClr val="4F81BD"/>
                </a:solidFill>
                <a:latin typeface="Trebuchet MS"/>
              </a:rPr>
              <a:t>single</a:t>
            </a:r>
            <a:r>
              <a:rPr lang="en-US" altLang="zh-CN" sz="2800" b="0" strike="noStrike" spc="-1" dirty="0">
                <a:solidFill>
                  <a:srgbClr val="000000"/>
                </a:solidFill>
                <a:latin typeface="Trebuchet MS"/>
              </a:rPr>
              <a:t> device</a:t>
            </a:r>
            <a:r>
              <a:rPr lang="zh-CN" altLang="en-US" sz="2800" b="0" strike="noStrike" spc="-1" dirty="0">
                <a:solidFill>
                  <a:srgbClr val="000000"/>
                </a:solidFill>
                <a:latin typeface="Trebuchet MS"/>
              </a:rPr>
              <a:t>。</a:t>
            </a:r>
            <a:endParaRPr lang="en-US" sz="2800" b="0" strike="noStrike" spc="-1" dirty="0">
              <a:latin typeface="Arial"/>
            </a:endParaRPr>
          </a:p>
          <a:p>
            <a:pPr marL="343080" indent="-342360">
              <a:lnSpc>
                <a:spcPct val="100000"/>
              </a:lnSpc>
              <a:spcBef>
                <a:spcPts val="561"/>
              </a:spcBef>
              <a:buClr>
                <a:srgbClr val="F79646"/>
              </a:buClr>
              <a:buFont typeface="Arial"/>
              <a:buChar char="•"/>
            </a:pPr>
            <a:r>
              <a:rPr lang="zh-CN" altLang="en-US" sz="2800" b="0" strike="noStrike" spc="-1" dirty="0">
                <a:solidFill>
                  <a:srgbClr val="F79646"/>
                </a:solidFill>
                <a:latin typeface="Trebuchet MS"/>
              </a:rPr>
              <a:t>对某个单一设备</a:t>
            </a:r>
            <a:r>
              <a:rPr lang="en-US" altLang="zh-CN" sz="2800" spc="-1" dirty="0">
                <a:solidFill>
                  <a:srgbClr val="F79646"/>
                </a:solidFill>
                <a:latin typeface="Trebuchet MS"/>
              </a:rPr>
              <a:t>(single device)</a:t>
            </a:r>
            <a:r>
              <a:rPr lang="zh-CN" altLang="en-US" sz="2800" b="0" strike="noStrike" spc="-1" dirty="0">
                <a:solidFill>
                  <a:srgbClr val="F79646"/>
                </a:solidFill>
                <a:latin typeface="Trebuchet MS"/>
              </a:rPr>
              <a:t>可以提供多个命令队列（</a:t>
            </a:r>
            <a:r>
              <a:rPr lang="en-US" altLang="zh-CN" sz="2800" spc="-1" dirty="0">
                <a:solidFill>
                  <a:srgbClr val="F79646"/>
                </a:solidFill>
                <a:latin typeface="Trebuchet MS"/>
              </a:rPr>
              <a:t>Multiple command-queues</a:t>
            </a:r>
            <a:r>
              <a:rPr lang="zh-CN" altLang="en-US" sz="2800" b="0" strike="noStrike" spc="-1" dirty="0">
                <a:solidFill>
                  <a:srgbClr val="F79646"/>
                </a:solidFill>
                <a:latin typeface="Trebuchet MS"/>
              </a:rPr>
              <a:t>）</a:t>
            </a:r>
            <a:r>
              <a:rPr lang="zh-CN" altLang="en-US" sz="2800" spc="-1" dirty="0">
                <a:solidFill>
                  <a:srgbClr val="F79646"/>
                </a:solidFill>
                <a:latin typeface="Trebuchet MS"/>
              </a:rPr>
              <a:t>。</a:t>
            </a:r>
            <a:endParaRPr lang="en-US" sz="2800" b="0" strike="noStrike" spc="-1" dirty="0">
              <a:latin typeface="Arial"/>
            </a:endParaRPr>
          </a:p>
          <a:p>
            <a:pPr marL="743040" lvl="1" indent="-285120">
              <a:spcBef>
                <a:spcPts val="479"/>
              </a:spcBef>
              <a:buClr>
                <a:srgbClr val="000000"/>
              </a:buClr>
              <a:buFont typeface="Arial"/>
              <a:buChar char="–"/>
            </a:pPr>
            <a:r>
              <a:rPr lang="zh-CN" altLang="en-US" sz="2400" b="0" strike="noStrike" spc="-1" dirty="0">
                <a:solidFill>
                  <a:srgbClr val="000000"/>
                </a:solidFill>
                <a:latin typeface="Trebuchet MS"/>
              </a:rPr>
              <a:t>这一特性可以用于定义不需要同步（</a:t>
            </a:r>
            <a:r>
              <a:rPr lang="en-US" altLang="zh-CN" sz="2400" spc="-1" dirty="0">
                <a:solidFill>
                  <a:srgbClr val="000000"/>
                </a:solidFill>
                <a:latin typeface="Trebuchet MS"/>
              </a:rPr>
              <a:t>synchronization</a:t>
            </a:r>
            <a:r>
              <a:rPr lang="zh-CN" altLang="en-US" sz="2400" b="0" strike="noStrike" spc="-1" dirty="0">
                <a:solidFill>
                  <a:srgbClr val="000000"/>
                </a:solidFill>
                <a:latin typeface="Trebuchet MS"/>
              </a:rPr>
              <a:t>）的独立命令流（</a:t>
            </a:r>
            <a:r>
              <a:rPr lang="en-US" altLang="zh-CN" sz="2400" spc="-1" dirty="0">
                <a:solidFill>
                  <a:srgbClr val="000000"/>
                </a:solidFill>
                <a:latin typeface="Trebuchet MS"/>
              </a:rPr>
              <a:t> independent streams of commands</a:t>
            </a:r>
            <a:r>
              <a:rPr lang="zh-CN" altLang="en-US" sz="2400" b="0" strike="noStrike" spc="-1" dirty="0">
                <a:solidFill>
                  <a:srgbClr val="000000"/>
                </a:solidFill>
                <a:latin typeface="Trebuchet MS"/>
              </a:rPr>
              <a:t>）。</a:t>
            </a:r>
            <a:endParaRPr lang="en-US" sz="2400" b="0" strike="noStrike" spc="-1" dirty="0">
              <a:latin typeface="Arial"/>
            </a:endParaRPr>
          </a:p>
        </p:txBody>
      </p:sp>
      <p:grpSp>
        <p:nvGrpSpPr>
          <p:cNvPr id="1124" name="Group 3"/>
          <p:cNvGrpSpPr/>
          <p:nvPr/>
        </p:nvGrpSpPr>
        <p:grpSpPr>
          <a:xfrm>
            <a:off x="4783680" y="1763280"/>
            <a:ext cx="4035960" cy="4977360"/>
            <a:chOff x="4783680" y="1763280"/>
            <a:chExt cx="4035960" cy="4977360"/>
          </a:xfrm>
        </p:grpSpPr>
        <p:sp>
          <p:nvSpPr>
            <p:cNvPr id="1125" name="CustomShape 4"/>
            <p:cNvSpPr/>
            <p:nvPr/>
          </p:nvSpPr>
          <p:spPr>
            <a:xfrm>
              <a:off x="4783680" y="1763280"/>
              <a:ext cx="4035960" cy="4520160"/>
            </a:xfrm>
            <a:prstGeom prst="roundRect">
              <a:avLst>
                <a:gd name="adj" fmla="val 4954"/>
              </a:avLst>
            </a:prstGeom>
            <a:solidFill>
              <a:srgbClr val="20538D">
                <a:alpha val="29000"/>
              </a:srgbClr>
            </a:solidFill>
            <a:ln w="6480">
              <a:solidFill>
                <a:srgbClr val="000000"/>
              </a:solidFill>
              <a:miter/>
            </a:ln>
          </p:spPr>
          <p:style>
            <a:lnRef idx="0">
              <a:scrgbClr r="0" g="0" b="0"/>
            </a:lnRef>
            <a:fillRef idx="0">
              <a:scrgbClr r="0" g="0" b="0"/>
            </a:fillRef>
            <a:effectRef idx="0">
              <a:scrgbClr r="0" g="0" b="0"/>
            </a:effectRef>
            <a:fontRef idx="minor"/>
          </p:style>
        </p:sp>
        <p:pic>
          <p:nvPicPr>
            <p:cNvPr id="1126" name="Picture 5"/>
            <p:cNvPicPr/>
            <p:nvPr/>
          </p:nvPicPr>
          <p:blipFill>
            <a:blip r:embed="rId2"/>
            <a:stretch/>
          </p:blipFill>
          <p:spPr>
            <a:xfrm>
              <a:off x="4951440" y="3498480"/>
              <a:ext cx="1793160" cy="3242160"/>
            </a:xfrm>
            <a:prstGeom prst="rect">
              <a:avLst/>
            </a:prstGeom>
            <a:ln w="25560">
              <a:noFill/>
            </a:ln>
          </p:spPr>
        </p:pic>
        <p:pic>
          <p:nvPicPr>
            <p:cNvPr id="1127" name="Picture 6"/>
            <p:cNvPicPr/>
            <p:nvPr/>
          </p:nvPicPr>
          <p:blipFill>
            <a:blip r:embed="rId2"/>
            <a:stretch/>
          </p:blipFill>
          <p:spPr>
            <a:xfrm>
              <a:off x="7009560" y="3498480"/>
              <a:ext cx="1793160" cy="3242160"/>
            </a:xfrm>
            <a:prstGeom prst="rect">
              <a:avLst/>
            </a:prstGeom>
            <a:ln w="25560">
              <a:noFill/>
            </a:ln>
          </p:spPr>
        </p:pic>
        <p:sp>
          <p:nvSpPr>
            <p:cNvPr id="1128" name="CustomShape 5"/>
            <p:cNvSpPr/>
            <p:nvPr/>
          </p:nvSpPr>
          <p:spPr>
            <a:xfrm>
              <a:off x="5349240" y="3992760"/>
              <a:ext cx="814680" cy="314640"/>
            </a:xfrm>
            <a:prstGeom prst="rect">
              <a:avLst/>
            </a:prstGeom>
            <a:no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99000"/>
                </a:lnSpc>
              </a:pPr>
              <a:r>
                <a:rPr lang="zh-CN" altLang="en-US" sz="1600" b="1" strike="noStrike" spc="-1" dirty="0">
                  <a:solidFill>
                    <a:srgbClr val="003434"/>
                  </a:solidFill>
                  <a:latin typeface="Arial Narrow"/>
                  <a:ea typeface="ヒラギノ角ゴ ProN W3"/>
                </a:rPr>
                <a:t>队列</a:t>
              </a:r>
              <a:endParaRPr lang="en-US" altLang="zh-CN" sz="1600" b="1" strike="noStrike" spc="-1" dirty="0">
                <a:solidFill>
                  <a:srgbClr val="003434"/>
                </a:solidFill>
                <a:latin typeface="Arial Narrow"/>
                <a:ea typeface="ヒラギノ角ゴ ProN W3"/>
              </a:endParaRPr>
            </a:p>
            <a:p>
              <a:pPr marL="36360" algn="ctr">
                <a:lnSpc>
                  <a:spcPct val="99000"/>
                </a:lnSpc>
              </a:pPr>
              <a:r>
                <a:rPr lang="en-US" sz="1600" b="1" strike="noStrike" spc="-1" dirty="0">
                  <a:solidFill>
                    <a:srgbClr val="003434"/>
                  </a:solidFill>
                  <a:latin typeface="Arial Narrow"/>
                  <a:ea typeface="ヒラギノ角ゴ ProN W3"/>
                </a:rPr>
                <a:t>Queue</a:t>
              </a:r>
              <a:endParaRPr lang="en-US" sz="1600" b="0" strike="noStrike" spc="-1" dirty="0">
                <a:latin typeface="Arial"/>
              </a:endParaRPr>
            </a:p>
          </p:txBody>
        </p:sp>
        <p:sp>
          <p:nvSpPr>
            <p:cNvPr id="1129" name="CustomShape 6"/>
            <p:cNvSpPr/>
            <p:nvPr/>
          </p:nvSpPr>
          <p:spPr>
            <a:xfrm>
              <a:off x="7407720" y="3992760"/>
              <a:ext cx="814680" cy="314640"/>
            </a:xfrm>
            <a:prstGeom prst="rect">
              <a:avLst/>
            </a:prstGeom>
            <a:no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99000"/>
                </a:lnSpc>
              </a:pPr>
              <a:r>
                <a:rPr lang="zh-CN" altLang="en-US" sz="1600" b="1" strike="noStrike" spc="-1" dirty="0">
                  <a:solidFill>
                    <a:srgbClr val="003434"/>
                  </a:solidFill>
                  <a:latin typeface="Arial Narrow"/>
                  <a:ea typeface="ヒラギノ角ゴ ProN W3"/>
                </a:rPr>
                <a:t>队列</a:t>
              </a:r>
              <a:endParaRPr lang="en-US" altLang="zh-CN" sz="1600" b="1" strike="noStrike" spc="-1" dirty="0">
                <a:solidFill>
                  <a:srgbClr val="003434"/>
                </a:solidFill>
                <a:latin typeface="Arial Narrow"/>
                <a:ea typeface="ヒラギノ角ゴ ProN W3"/>
              </a:endParaRPr>
            </a:p>
            <a:p>
              <a:pPr marL="36360" algn="ctr">
                <a:lnSpc>
                  <a:spcPct val="99000"/>
                </a:lnSpc>
              </a:pPr>
              <a:r>
                <a:rPr lang="en-US" sz="1600" b="1" strike="noStrike" spc="-1" dirty="0">
                  <a:solidFill>
                    <a:srgbClr val="003434"/>
                  </a:solidFill>
                  <a:latin typeface="Arial Narrow"/>
                  <a:ea typeface="ヒラギノ角ゴ ProN W3"/>
                </a:rPr>
                <a:t>Queue</a:t>
              </a:r>
              <a:endParaRPr lang="en-US" sz="1600" b="0" strike="noStrike" spc="-1" dirty="0">
                <a:latin typeface="Arial"/>
              </a:endParaRPr>
            </a:p>
          </p:txBody>
        </p:sp>
        <p:sp>
          <p:nvSpPr>
            <p:cNvPr id="1130" name="CustomShape 7"/>
            <p:cNvSpPr/>
            <p:nvPr/>
          </p:nvSpPr>
          <p:spPr>
            <a:xfrm>
              <a:off x="6240240" y="5521320"/>
              <a:ext cx="1127880" cy="409680"/>
            </a:xfrm>
            <a:prstGeom prst="rect">
              <a:avLst/>
            </a:prstGeom>
            <a:no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99000"/>
                </a:lnSpc>
              </a:pPr>
              <a:r>
                <a:rPr lang="zh-CN" altLang="en-US" sz="1400" b="1" strike="noStrike" spc="-1" dirty="0">
                  <a:solidFill>
                    <a:srgbClr val="000000"/>
                  </a:solidFill>
                  <a:latin typeface="Arial Narrow"/>
                  <a:ea typeface="ヒラギノ角ゴ ProN W3"/>
                </a:rPr>
                <a:t>上下文环境</a:t>
              </a:r>
              <a:endParaRPr lang="en-US" altLang="zh-CN" sz="1400" b="1" strike="noStrike" spc="-1" dirty="0">
                <a:solidFill>
                  <a:srgbClr val="000000"/>
                </a:solidFill>
                <a:latin typeface="Arial Narrow"/>
                <a:ea typeface="ヒラギノ角ゴ ProN W3"/>
              </a:endParaRPr>
            </a:p>
            <a:p>
              <a:pPr marL="36360" algn="ctr">
                <a:lnSpc>
                  <a:spcPct val="99000"/>
                </a:lnSpc>
              </a:pPr>
              <a:r>
                <a:rPr lang="en-US" sz="1400" b="1" strike="noStrike" spc="-1" dirty="0">
                  <a:solidFill>
                    <a:srgbClr val="000000"/>
                  </a:solidFill>
                  <a:latin typeface="Arial Narrow"/>
                  <a:ea typeface="ヒラギノ角ゴ ProN W3"/>
                </a:rPr>
                <a:t>Context</a:t>
              </a:r>
              <a:endParaRPr lang="en-US" sz="1400" b="0" strike="noStrike" spc="-1" dirty="0">
                <a:latin typeface="Arial"/>
              </a:endParaRPr>
            </a:p>
          </p:txBody>
        </p:sp>
        <p:sp>
          <p:nvSpPr>
            <p:cNvPr id="1131" name="CustomShape 8"/>
            <p:cNvSpPr/>
            <p:nvPr/>
          </p:nvSpPr>
          <p:spPr>
            <a:xfrm>
              <a:off x="5167440" y="2188080"/>
              <a:ext cx="1247040" cy="1191600"/>
            </a:xfrm>
            <a:prstGeom prst="roundRect">
              <a:avLst>
                <a:gd name="adj" fmla="val 16667"/>
              </a:avLst>
            </a:prstGeom>
            <a:gradFill rotWithShape="0">
              <a:gsLst>
                <a:gs pos="0">
                  <a:srgbClr val="FFFFFF"/>
                </a:gs>
                <a:gs pos="7001">
                  <a:srgbClr val="E6E6E6"/>
                </a:gs>
                <a:gs pos="32001">
                  <a:srgbClr val="7D8496"/>
                </a:gs>
                <a:gs pos="47000">
                  <a:srgbClr val="E6E6E6"/>
                </a:gs>
                <a:gs pos="85001">
                  <a:srgbClr val="7D8496"/>
                </a:gs>
                <a:gs pos="100000">
                  <a:srgbClr val="E6E6E6"/>
                </a:gs>
              </a:gsLst>
              <a:lin ang="2700000"/>
            </a:gradFill>
            <a:ln w="76320">
              <a:solidFill>
                <a:srgbClr val="000000"/>
              </a:solidFill>
              <a:round/>
              <a:headEnd type="oval" w="med" len="med"/>
            </a:ln>
          </p:spPr>
          <p:style>
            <a:lnRef idx="0">
              <a:scrgbClr r="0" g="0" b="0"/>
            </a:lnRef>
            <a:fillRef idx="0">
              <a:scrgbClr r="0" g="0" b="0"/>
            </a:fillRef>
            <a:effectRef idx="0">
              <a:scrgbClr r="0" g="0" b="0"/>
            </a:effectRef>
            <a:fontRef idx="minor"/>
          </p:style>
          <p:txBody>
            <a:bodyPr lIns="39240" tIns="19440" rIns="39240" bIns="19440"/>
            <a:lstStyle/>
            <a:p>
              <a:pPr algn="ctr">
                <a:lnSpc>
                  <a:spcPct val="99000"/>
                </a:lnSpc>
              </a:pPr>
              <a:r>
                <a:rPr lang="en-US" sz="1500" b="1" strike="noStrike" spc="-1" dirty="0">
                  <a:solidFill>
                    <a:srgbClr val="000000"/>
                  </a:solidFill>
                  <a:latin typeface="Arial Black"/>
                  <a:ea typeface="ヒラギノ角ゴ ProN W3"/>
                </a:rPr>
                <a:t> </a:t>
              </a:r>
              <a:endParaRPr lang="en-US" sz="1500" b="0" strike="noStrike" spc="-1" dirty="0">
                <a:latin typeface="Arial"/>
              </a:endParaRPr>
            </a:p>
            <a:p>
              <a:pPr algn="ctr">
                <a:lnSpc>
                  <a:spcPct val="99000"/>
                </a:lnSpc>
              </a:pPr>
              <a:r>
                <a:rPr lang="en-US" sz="1500" b="1" strike="noStrike" spc="-1" dirty="0">
                  <a:solidFill>
                    <a:srgbClr val="000000"/>
                  </a:solidFill>
                  <a:latin typeface="Arial Black"/>
                  <a:ea typeface="ヒラギノ角ゴ ProN W3"/>
                </a:rPr>
                <a:t>GPU</a:t>
              </a:r>
              <a:endParaRPr lang="en-US" sz="1500" b="0" strike="noStrike" spc="-1" dirty="0">
                <a:latin typeface="Arial"/>
              </a:endParaRPr>
            </a:p>
          </p:txBody>
        </p:sp>
        <p:sp>
          <p:nvSpPr>
            <p:cNvPr id="1132" name="CustomShape 9"/>
            <p:cNvSpPr/>
            <p:nvPr/>
          </p:nvSpPr>
          <p:spPr>
            <a:xfrm>
              <a:off x="7215840" y="2188080"/>
              <a:ext cx="1247040" cy="1191600"/>
            </a:xfrm>
            <a:prstGeom prst="roundRect">
              <a:avLst>
                <a:gd name="adj" fmla="val 16667"/>
              </a:avLst>
            </a:prstGeom>
            <a:gradFill rotWithShape="0">
              <a:gsLst>
                <a:gs pos="0">
                  <a:srgbClr val="FFFFFF"/>
                </a:gs>
                <a:gs pos="7001">
                  <a:srgbClr val="E6E6E6"/>
                </a:gs>
                <a:gs pos="32001">
                  <a:srgbClr val="7D8496"/>
                </a:gs>
                <a:gs pos="47000">
                  <a:srgbClr val="E6E6E6"/>
                </a:gs>
                <a:gs pos="85001">
                  <a:srgbClr val="7D8496"/>
                </a:gs>
                <a:gs pos="100000">
                  <a:srgbClr val="E6E6E6"/>
                </a:gs>
              </a:gsLst>
              <a:lin ang="2700000"/>
            </a:gradFill>
            <a:ln w="76320">
              <a:solidFill>
                <a:srgbClr val="000000"/>
              </a:solidFill>
              <a:round/>
              <a:headEnd type="oval" w="med" len="med"/>
            </a:ln>
          </p:spPr>
          <p:style>
            <a:lnRef idx="0">
              <a:scrgbClr r="0" g="0" b="0"/>
            </a:lnRef>
            <a:fillRef idx="0">
              <a:scrgbClr r="0" g="0" b="0"/>
            </a:fillRef>
            <a:effectRef idx="0">
              <a:scrgbClr r="0" g="0" b="0"/>
            </a:effectRef>
            <a:fontRef idx="minor"/>
          </p:style>
          <p:txBody>
            <a:bodyPr lIns="39240" tIns="19440" rIns="39240" bIns="19440"/>
            <a:lstStyle/>
            <a:p>
              <a:pPr algn="ctr">
                <a:lnSpc>
                  <a:spcPct val="99000"/>
                </a:lnSpc>
              </a:pPr>
              <a:r>
                <a:rPr lang="en-US" sz="1500" b="1" strike="noStrike" spc="-1">
                  <a:solidFill>
                    <a:srgbClr val="000000"/>
                  </a:solidFill>
                  <a:latin typeface="Arial Black"/>
                  <a:ea typeface="ヒラギノ角ゴ ProN W3"/>
                </a:rPr>
                <a:t> </a:t>
              </a:r>
              <a:endParaRPr lang="en-US" sz="1500" b="0" strike="noStrike" spc="-1">
                <a:latin typeface="Arial"/>
              </a:endParaRPr>
            </a:p>
            <a:p>
              <a:pPr algn="ctr">
                <a:lnSpc>
                  <a:spcPct val="99000"/>
                </a:lnSpc>
              </a:pPr>
              <a:r>
                <a:rPr lang="en-US" sz="1500" b="1" strike="noStrike" spc="-1">
                  <a:solidFill>
                    <a:srgbClr val="000000"/>
                  </a:solidFill>
                  <a:latin typeface="Arial Black"/>
                  <a:ea typeface="ヒラギノ角ゴ ProN W3"/>
                </a:rPr>
                <a:t>CPU</a:t>
              </a:r>
              <a:endParaRPr lang="en-US" sz="1500" b="0" strike="noStrike" spc="-1">
                <a:latin typeface="Arial"/>
              </a:endParaRPr>
            </a:p>
          </p:txBody>
        </p:sp>
      </p:gr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3" name="CustomShape 1"/>
          <p:cNvSpPr/>
          <p:nvPr/>
        </p:nvSpPr>
        <p:spPr>
          <a:xfrm>
            <a:off x="457200" y="-90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lnSpcReduction="10000"/>
          </a:bodyPr>
          <a:lstStyle/>
          <a:p>
            <a:pPr algn="ctr">
              <a:lnSpc>
                <a:spcPct val="100000"/>
              </a:lnSpc>
            </a:pPr>
            <a:r>
              <a:rPr lang="zh-CN" altLang="en-US" sz="4400" b="0" strike="noStrike" spc="-1" dirty="0">
                <a:solidFill>
                  <a:srgbClr val="000000"/>
                </a:solidFill>
                <a:latin typeface="Trebuchet MS"/>
              </a:rPr>
              <a:t>命令队列的执行细节</a:t>
            </a:r>
            <a:endParaRPr lang="en-US" altLang="zh-CN" sz="4400" b="0" strike="noStrike" spc="-1" dirty="0">
              <a:solidFill>
                <a:srgbClr val="000000"/>
              </a:solidFill>
              <a:latin typeface="Trebuchet MS"/>
            </a:endParaRPr>
          </a:p>
          <a:p>
            <a:pPr algn="ctr">
              <a:lnSpc>
                <a:spcPct val="100000"/>
              </a:lnSpc>
            </a:pPr>
            <a:r>
              <a:rPr lang="en-US" sz="2800" b="0" strike="noStrike" spc="-1" dirty="0">
                <a:solidFill>
                  <a:srgbClr val="000000"/>
                </a:solidFill>
                <a:latin typeface="Trebuchet MS"/>
              </a:rPr>
              <a:t>Command-Queue execution details</a:t>
            </a:r>
            <a:endParaRPr lang="en-US" sz="2800" b="0" strike="noStrike" spc="-1" dirty="0">
              <a:latin typeface="Arial"/>
            </a:endParaRPr>
          </a:p>
        </p:txBody>
      </p:sp>
      <p:sp>
        <p:nvSpPr>
          <p:cNvPr id="1134" name="CustomShape 2"/>
          <p:cNvSpPr/>
          <p:nvPr/>
        </p:nvSpPr>
        <p:spPr>
          <a:xfrm>
            <a:off x="179640" y="1196640"/>
            <a:ext cx="4626000" cy="5544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a:lnSpc>
                <a:spcPct val="100000"/>
              </a:lnSpc>
              <a:spcBef>
                <a:spcPts val="479"/>
              </a:spcBef>
            </a:pPr>
            <a:r>
              <a:rPr lang="zh-CN" altLang="en-US" sz="2400" b="1" i="1" strike="noStrike" spc="-1" dirty="0">
                <a:solidFill>
                  <a:srgbClr val="C0504D"/>
                </a:solidFill>
                <a:latin typeface="Trebuchet MS"/>
              </a:rPr>
              <a:t>命令队列（</a:t>
            </a:r>
            <a:r>
              <a:rPr lang="en-US" altLang="zh-CN" sz="2400" b="1" i="1" strike="noStrike" spc="-1" dirty="0">
                <a:solidFill>
                  <a:srgbClr val="C0504D"/>
                </a:solidFill>
                <a:latin typeface="Trebuchet MS"/>
              </a:rPr>
              <a:t>command queues</a:t>
            </a:r>
            <a:r>
              <a:rPr lang="zh-CN" altLang="en-US" sz="2400" b="1" i="1" strike="noStrike" spc="-1" dirty="0">
                <a:solidFill>
                  <a:srgbClr val="C0504D"/>
                </a:solidFill>
                <a:latin typeface="Trebuchet MS"/>
              </a:rPr>
              <a:t>）</a:t>
            </a:r>
            <a:r>
              <a:rPr lang="zh-CN" altLang="en-US" sz="2400" b="0" strike="noStrike" spc="-1" dirty="0">
                <a:solidFill>
                  <a:srgbClr val="000000"/>
                </a:solidFill>
                <a:latin typeface="Trebuchet MS"/>
              </a:rPr>
              <a:t>可以配置成不同方式来控制命令如何执行</a:t>
            </a:r>
            <a:endParaRPr lang="en-US" sz="2400" b="0" strike="noStrike" spc="-1" dirty="0">
              <a:latin typeface="Arial"/>
            </a:endParaRPr>
          </a:p>
          <a:p>
            <a:pPr marL="343080" indent="-342360">
              <a:lnSpc>
                <a:spcPct val="100000"/>
              </a:lnSpc>
              <a:spcBef>
                <a:spcPts val="479"/>
              </a:spcBef>
              <a:buClr>
                <a:srgbClr val="C0504D"/>
              </a:buClr>
              <a:buFont typeface="Arial"/>
              <a:buChar char="•"/>
            </a:pPr>
            <a:r>
              <a:rPr lang="zh-CN" altLang="en-US" sz="2400" b="1" i="1" spc="-1" dirty="0">
                <a:solidFill>
                  <a:srgbClr val="C0504D"/>
                </a:solidFill>
                <a:latin typeface="Trebuchet MS"/>
              </a:rPr>
              <a:t>有序队列 </a:t>
            </a:r>
            <a:r>
              <a:rPr lang="en-US" sz="2400" b="1" i="1" strike="noStrike" spc="-1" dirty="0">
                <a:solidFill>
                  <a:srgbClr val="C0504D"/>
                </a:solidFill>
                <a:latin typeface="Trebuchet MS"/>
              </a:rPr>
              <a:t>In-order queues</a:t>
            </a:r>
            <a:r>
              <a:rPr lang="en-US" sz="2400" b="0" strike="noStrike" spc="-1" dirty="0">
                <a:solidFill>
                  <a:srgbClr val="C0504D"/>
                </a:solidFill>
                <a:latin typeface="Trebuchet MS"/>
              </a:rPr>
              <a:t>:</a:t>
            </a:r>
            <a:endParaRPr lang="en-US" sz="2400" b="0" strike="noStrike" spc="-1" dirty="0">
              <a:latin typeface="Arial"/>
            </a:endParaRPr>
          </a:p>
          <a:p>
            <a:pPr marL="743040" lvl="1" indent="-285120">
              <a:lnSpc>
                <a:spcPct val="100000"/>
              </a:lnSpc>
              <a:spcBef>
                <a:spcPts val="360"/>
              </a:spcBef>
              <a:buClr>
                <a:srgbClr val="000000"/>
              </a:buClr>
              <a:buFont typeface="Arial"/>
              <a:buChar char="–"/>
            </a:pPr>
            <a:r>
              <a:rPr lang="zh-CN" altLang="en-US" sz="1800" b="0" strike="noStrike" spc="-1" dirty="0">
                <a:solidFill>
                  <a:srgbClr val="000000"/>
                </a:solidFill>
                <a:latin typeface="Trebuchet MS"/>
              </a:rPr>
              <a:t>命令进行排序然后按照他们在程序中出现的顺序进行执行</a:t>
            </a:r>
            <a:r>
              <a:rPr lang="en-US" sz="1800" b="0" strike="noStrike" spc="-1" dirty="0">
                <a:solidFill>
                  <a:srgbClr val="000000"/>
                </a:solidFill>
                <a:latin typeface="Trebuchet MS"/>
              </a:rPr>
              <a:t> (</a:t>
            </a:r>
            <a:r>
              <a:rPr lang="zh-CN" altLang="en-US" sz="1800" b="0" strike="noStrike" spc="-1" dirty="0">
                <a:solidFill>
                  <a:srgbClr val="000000"/>
                </a:solidFill>
                <a:latin typeface="Trebuchet MS"/>
              </a:rPr>
              <a:t>程序顺序</a:t>
            </a:r>
            <a:r>
              <a:rPr lang="en-US" sz="1800" b="0" strike="noStrike" spc="-1" dirty="0">
                <a:solidFill>
                  <a:srgbClr val="000000"/>
                </a:solidFill>
                <a:latin typeface="Trebuchet MS"/>
              </a:rPr>
              <a:t>program-order)</a:t>
            </a:r>
            <a:endParaRPr lang="en-US" sz="1800" b="0" strike="noStrike" spc="-1" dirty="0">
              <a:latin typeface="Arial"/>
            </a:endParaRPr>
          </a:p>
          <a:p>
            <a:pPr marL="343080" indent="-342360">
              <a:lnSpc>
                <a:spcPct val="100000"/>
              </a:lnSpc>
              <a:spcBef>
                <a:spcPts val="479"/>
              </a:spcBef>
              <a:buClr>
                <a:srgbClr val="C0504D"/>
              </a:buClr>
              <a:buFont typeface="Arial"/>
              <a:buChar char="•"/>
            </a:pPr>
            <a:r>
              <a:rPr lang="zh-CN" altLang="en-US" sz="2400" b="1" i="1" strike="noStrike" spc="-1" dirty="0">
                <a:solidFill>
                  <a:srgbClr val="C0504D"/>
                </a:solidFill>
                <a:latin typeface="Trebuchet MS"/>
              </a:rPr>
              <a:t>无序队列 </a:t>
            </a:r>
            <a:r>
              <a:rPr lang="en-US" sz="2400" b="1" i="1" strike="noStrike" spc="-1" dirty="0">
                <a:solidFill>
                  <a:srgbClr val="C0504D"/>
                </a:solidFill>
                <a:latin typeface="Trebuchet MS"/>
              </a:rPr>
              <a:t>Out-of-order queues</a:t>
            </a:r>
            <a:r>
              <a:rPr lang="en-US" sz="2400" b="0" strike="noStrike" spc="-1" dirty="0">
                <a:solidFill>
                  <a:srgbClr val="C0504D"/>
                </a:solidFill>
                <a:latin typeface="Trebuchet MS"/>
              </a:rPr>
              <a:t>:</a:t>
            </a:r>
            <a:endParaRPr lang="en-US" sz="2400" b="0" strike="noStrike" spc="-1" dirty="0">
              <a:latin typeface="Arial"/>
            </a:endParaRPr>
          </a:p>
          <a:p>
            <a:pPr marL="743040" lvl="1" indent="-285120">
              <a:lnSpc>
                <a:spcPct val="100000"/>
              </a:lnSpc>
              <a:spcBef>
                <a:spcPts val="360"/>
              </a:spcBef>
              <a:buClr>
                <a:srgbClr val="000000"/>
              </a:buClr>
              <a:buFont typeface="Arial"/>
              <a:buChar char="–"/>
            </a:pPr>
            <a:r>
              <a:rPr lang="zh-CN" altLang="en-US" sz="1800" b="0" strike="noStrike" spc="-1" dirty="0">
                <a:solidFill>
                  <a:srgbClr val="000000"/>
                </a:solidFill>
                <a:latin typeface="Trebuchet MS"/>
              </a:rPr>
              <a:t>命令按照程序顺序（</a:t>
            </a:r>
            <a:r>
              <a:rPr lang="en-US" altLang="zh-CN" spc="-1" dirty="0">
                <a:solidFill>
                  <a:srgbClr val="000000"/>
                </a:solidFill>
                <a:latin typeface="Trebuchet MS"/>
              </a:rPr>
              <a:t> program-order </a:t>
            </a:r>
            <a:r>
              <a:rPr lang="zh-CN" altLang="en-US" sz="1800" b="0" strike="noStrike" spc="-1" dirty="0">
                <a:solidFill>
                  <a:srgbClr val="000000"/>
                </a:solidFill>
                <a:latin typeface="Trebuchet MS"/>
              </a:rPr>
              <a:t>）排序，但执行的时候可以按照任意顺序来执行（即完成）。</a:t>
            </a:r>
            <a:endParaRPr lang="en-US" sz="1800" b="0" strike="noStrike" spc="-1" dirty="0">
              <a:latin typeface="Arial"/>
            </a:endParaRPr>
          </a:p>
          <a:p>
            <a:pPr marL="343080" indent="-342360">
              <a:lnSpc>
                <a:spcPct val="100000"/>
              </a:lnSpc>
              <a:spcBef>
                <a:spcPts val="479"/>
              </a:spcBef>
              <a:buClr>
                <a:srgbClr val="C0504D"/>
              </a:buClr>
              <a:buFont typeface="Arial"/>
              <a:buChar char="•"/>
            </a:pPr>
            <a:r>
              <a:rPr lang="zh-CN" altLang="en-US" sz="2400" b="0" strike="noStrike" spc="-1" dirty="0">
                <a:solidFill>
                  <a:srgbClr val="C0504D"/>
                </a:solidFill>
                <a:latin typeface="Trebuchet MS"/>
              </a:rPr>
              <a:t>命令队列内的命令执行能够确保在同步点（</a:t>
            </a:r>
            <a:r>
              <a:rPr lang="en-US" altLang="zh-CN" sz="2400" spc="-1" dirty="0">
                <a:solidFill>
                  <a:srgbClr val="C0504D"/>
                </a:solidFill>
                <a:latin typeface="Trebuchet MS"/>
              </a:rPr>
              <a:t> synchronization points</a:t>
            </a:r>
            <a:r>
              <a:rPr lang="zh-CN" altLang="en-US" sz="2400" b="0" strike="noStrike" spc="-1" dirty="0">
                <a:solidFill>
                  <a:srgbClr val="C0504D"/>
                </a:solidFill>
                <a:latin typeface="Trebuchet MS"/>
              </a:rPr>
              <a:t>）完成</a:t>
            </a:r>
            <a:endParaRPr lang="en-US" sz="2400" b="0" strike="noStrike" spc="-1" dirty="0">
              <a:latin typeface="Arial"/>
            </a:endParaRPr>
          </a:p>
          <a:p>
            <a:pPr marL="743040" lvl="1" indent="-285120">
              <a:lnSpc>
                <a:spcPct val="100000"/>
              </a:lnSpc>
              <a:spcBef>
                <a:spcPts val="360"/>
              </a:spcBef>
              <a:buClr>
                <a:srgbClr val="000000"/>
              </a:buClr>
              <a:buFont typeface="Arial"/>
              <a:buChar char="–"/>
            </a:pPr>
            <a:r>
              <a:rPr lang="zh-CN" altLang="en-US" sz="1800" b="0" strike="noStrike" spc="-1" dirty="0">
                <a:solidFill>
                  <a:srgbClr val="000000"/>
                </a:solidFill>
                <a:latin typeface="Trebuchet MS"/>
              </a:rPr>
              <a:t>稍后再讲</a:t>
            </a:r>
            <a:endParaRPr lang="en-US" sz="1800" b="0" strike="noStrike" spc="-1" dirty="0">
              <a:latin typeface="Arial"/>
            </a:endParaRPr>
          </a:p>
        </p:txBody>
      </p:sp>
      <p:grpSp>
        <p:nvGrpSpPr>
          <p:cNvPr id="27" name="Group 3">
            <a:extLst>
              <a:ext uri="{FF2B5EF4-FFF2-40B4-BE49-F238E27FC236}">
                <a16:creationId xmlns:a16="http://schemas.microsoft.com/office/drawing/2014/main" id="{D3AC298C-7BD9-4E7A-93C6-0BE9BBE43543}"/>
              </a:ext>
            </a:extLst>
          </p:cNvPr>
          <p:cNvGrpSpPr/>
          <p:nvPr/>
        </p:nvGrpSpPr>
        <p:grpSpPr>
          <a:xfrm>
            <a:off x="4783680" y="1763280"/>
            <a:ext cx="4035960" cy="4977360"/>
            <a:chOff x="4783680" y="1763280"/>
            <a:chExt cx="4035960" cy="4977360"/>
          </a:xfrm>
        </p:grpSpPr>
        <p:sp>
          <p:nvSpPr>
            <p:cNvPr id="28" name="CustomShape 4">
              <a:extLst>
                <a:ext uri="{FF2B5EF4-FFF2-40B4-BE49-F238E27FC236}">
                  <a16:creationId xmlns:a16="http://schemas.microsoft.com/office/drawing/2014/main" id="{D1E0AD24-FECE-48DB-8D69-13A872EFB7A8}"/>
                </a:ext>
              </a:extLst>
            </p:cNvPr>
            <p:cNvSpPr/>
            <p:nvPr/>
          </p:nvSpPr>
          <p:spPr>
            <a:xfrm>
              <a:off x="4783680" y="1763280"/>
              <a:ext cx="4035960" cy="4520160"/>
            </a:xfrm>
            <a:prstGeom prst="roundRect">
              <a:avLst>
                <a:gd name="adj" fmla="val 4954"/>
              </a:avLst>
            </a:prstGeom>
            <a:solidFill>
              <a:srgbClr val="20538D">
                <a:alpha val="29000"/>
              </a:srgbClr>
            </a:solidFill>
            <a:ln w="6480">
              <a:solidFill>
                <a:srgbClr val="000000"/>
              </a:solidFill>
              <a:miter/>
            </a:ln>
          </p:spPr>
          <p:style>
            <a:lnRef idx="0">
              <a:scrgbClr r="0" g="0" b="0"/>
            </a:lnRef>
            <a:fillRef idx="0">
              <a:scrgbClr r="0" g="0" b="0"/>
            </a:fillRef>
            <a:effectRef idx="0">
              <a:scrgbClr r="0" g="0" b="0"/>
            </a:effectRef>
            <a:fontRef idx="minor"/>
          </p:style>
        </p:sp>
        <p:pic>
          <p:nvPicPr>
            <p:cNvPr id="29" name="Picture 5">
              <a:extLst>
                <a:ext uri="{FF2B5EF4-FFF2-40B4-BE49-F238E27FC236}">
                  <a16:creationId xmlns:a16="http://schemas.microsoft.com/office/drawing/2014/main" id="{BBED3868-DDA7-4EF1-8B05-68933044BE9A}"/>
                </a:ext>
              </a:extLst>
            </p:cNvPr>
            <p:cNvPicPr/>
            <p:nvPr/>
          </p:nvPicPr>
          <p:blipFill>
            <a:blip r:embed="rId2"/>
            <a:stretch/>
          </p:blipFill>
          <p:spPr>
            <a:xfrm>
              <a:off x="4951440" y="3498480"/>
              <a:ext cx="1793160" cy="3242160"/>
            </a:xfrm>
            <a:prstGeom prst="rect">
              <a:avLst/>
            </a:prstGeom>
            <a:ln w="25560">
              <a:noFill/>
            </a:ln>
          </p:spPr>
        </p:pic>
        <p:pic>
          <p:nvPicPr>
            <p:cNvPr id="30" name="Picture 6">
              <a:extLst>
                <a:ext uri="{FF2B5EF4-FFF2-40B4-BE49-F238E27FC236}">
                  <a16:creationId xmlns:a16="http://schemas.microsoft.com/office/drawing/2014/main" id="{EF75FA8C-A652-475F-A6CB-57F8E853119A}"/>
                </a:ext>
              </a:extLst>
            </p:cNvPr>
            <p:cNvPicPr/>
            <p:nvPr/>
          </p:nvPicPr>
          <p:blipFill>
            <a:blip r:embed="rId2"/>
            <a:stretch/>
          </p:blipFill>
          <p:spPr>
            <a:xfrm>
              <a:off x="7009560" y="3498480"/>
              <a:ext cx="1793160" cy="3242160"/>
            </a:xfrm>
            <a:prstGeom prst="rect">
              <a:avLst/>
            </a:prstGeom>
            <a:ln w="25560">
              <a:noFill/>
            </a:ln>
          </p:spPr>
        </p:pic>
        <p:sp>
          <p:nvSpPr>
            <p:cNvPr id="31" name="CustomShape 5">
              <a:extLst>
                <a:ext uri="{FF2B5EF4-FFF2-40B4-BE49-F238E27FC236}">
                  <a16:creationId xmlns:a16="http://schemas.microsoft.com/office/drawing/2014/main" id="{455DAA42-EDF5-4D4A-886B-E5BC5EED587C}"/>
                </a:ext>
              </a:extLst>
            </p:cNvPr>
            <p:cNvSpPr/>
            <p:nvPr/>
          </p:nvSpPr>
          <p:spPr>
            <a:xfrm>
              <a:off x="5349240" y="3992760"/>
              <a:ext cx="814680" cy="314640"/>
            </a:xfrm>
            <a:prstGeom prst="rect">
              <a:avLst/>
            </a:prstGeom>
            <a:no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99000"/>
                </a:lnSpc>
              </a:pPr>
              <a:r>
                <a:rPr lang="zh-CN" altLang="en-US" sz="1600" b="1" strike="noStrike" spc="-1" dirty="0">
                  <a:solidFill>
                    <a:srgbClr val="003434"/>
                  </a:solidFill>
                  <a:latin typeface="Arial Narrow"/>
                  <a:ea typeface="ヒラギノ角ゴ ProN W3"/>
                </a:rPr>
                <a:t>队列</a:t>
              </a:r>
              <a:endParaRPr lang="en-US" altLang="zh-CN" sz="1600" b="1" strike="noStrike" spc="-1" dirty="0">
                <a:solidFill>
                  <a:srgbClr val="003434"/>
                </a:solidFill>
                <a:latin typeface="Arial Narrow"/>
                <a:ea typeface="ヒラギノ角ゴ ProN W3"/>
              </a:endParaRPr>
            </a:p>
            <a:p>
              <a:pPr marL="36360" algn="ctr">
                <a:lnSpc>
                  <a:spcPct val="99000"/>
                </a:lnSpc>
              </a:pPr>
              <a:r>
                <a:rPr lang="en-US" sz="1600" b="1" strike="noStrike" spc="-1" dirty="0">
                  <a:solidFill>
                    <a:srgbClr val="003434"/>
                  </a:solidFill>
                  <a:latin typeface="Arial Narrow"/>
                  <a:ea typeface="ヒラギノ角ゴ ProN W3"/>
                </a:rPr>
                <a:t>Queue</a:t>
              </a:r>
              <a:endParaRPr lang="en-US" sz="1600" b="0" strike="noStrike" spc="-1" dirty="0">
                <a:latin typeface="Arial"/>
              </a:endParaRPr>
            </a:p>
          </p:txBody>
        </p:sp>
        <p:sp>
          <p:nvSpPr>
            <p:cNvPr id="32" name="CustomShape 6">
              <a:extLst>
                <a:ext uri="{FF2B5EF4-FFF2-40B4-BE49-F238E27FC236}">
                  <a16:creationId xmlns:a16="http://schemas.microsoft.com/office/drawing/2014/main" id="{E3B37BBD-E9B9-46FA-B5F7-E71BB775037A}"/>
                </a:ext>
              </a:extLst>
            </p:cNvPr>
            <p:cNvSpPr/>
            <p:nvPr/>
          </p:nvSpPr>
          <p:spPr>
            <a:xfrm>
              <a:off x="7407720" y="3992760"/>
              <a:ext cx="814680" cy="314640"/>
            </a:xfrm>
            <a:prstGeom prst="rect">
              <a:avLst/>
            </a:prstGeom>
            <a:no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99000"/>
                </a:lnSpc>
              </a:pPr>
              <a:r>
                <a:rPr lang="zh-CN" altLang="en-US" sz="1600" b="1" strike="noStrike" spc="-1" dirty="0">
                  <a:solidFill>
                    <a:srgbClr val="003434"/>
                  </a:solidFill>
                  <a:latin typeface="Arial Narrow"/>
                  <a:ea typeface="ヒラギノ角ゴ ProN W3"/>
                </a:rPr>
                <a:t>队列</a:t>
              </a:r>
              <a:endParaRPr lang="en-US" altLang="zh-CN" sz="1600" b="1" strike="noStrike" spc="-1" dirty="0">
                <a:solidFill>
                  <a:srgbClr val="003434"/>
                </a:solidFill>
                <a:latin typeface="Arial Narrow"/>
                <a:ea typeface="ヒラギノ角ゴ ProN W3"/>
              </a:endParaRPr>
            </a:p>
            <a:p>
              <a:pPr marL="36360" algn="ctr">
                <a:lnSpc>
                  <a:spcPct val="99000"/>
                </a:lnSpc>
              </a:pPr>
              <a:r>
                <a:rPr lang="en-US" sz="1600" b="1" strike="noStrike" spc="-1" dirty="0">
                  <a:solidFill>
                    <a:srgbClr val="003434"/>
                  </a:solidFill>
                  <a:latin typeface="Arial Narrow"/>
                  <a:ea typeface="ヒラギノ角ゴ ProN W3"/>
                </a:rPr>
                <a:t>Queue</a:t>
              </a:r>
              <a:endParaRPr lang="en-US" sz="1600" b="0" strike="noStrike" spc="-1" dirty="0">
                <a:latin typeface="Arial"/>
              </a:endParaRPr>
            </a:p>
          </p:txBody>
        </p:sp>
        <p:sp>
          <p:nvSpPr>
            <p:cNvPr id="33" name="CustomShape 7">
              <a:extLst>
                <a:ext uri="{FF2B5EF4-FFF2-40B4-BE49-F238E27FC236}">
                  <a16:creationId xmlns:a16="http://schemas.microsoft.com/office/drawing/2014/main" id="{B94D79C3-39C6-47FD-A505-A32E1632E0FB}"/>
                </a:ext>
              </a:extLst>
            </p:cNvPr>
            <p:cNvSpPr/>
            <p:nvPr/>
          </p:nvSpPr>
          <p:spPr>
            <a:xfrm>
              <a:off x="6240240" y="5521320"/>
              <a:ext cx="1127880" cy="409680"/>
            </a:xfrm>
            <a:prstGeom prst="rect">
              <a:avLst/>
            </a:prstGeom>
            <a:no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99000"/>
                </a:lnSpc>
              </a:pPr>
              <a:r>
                <a:rPr lang="zh-CN" altLang="en-US" sz="1400" b="1" strike="noStrike" spc="-1" dirty="0">
                  <a:solidFill>
                    <a:srgbClr val="000000"/>
                  </a:solidFill>
                  <a:latin typeface="Arial Narrow"/>
                  <a:ea typeface="ヒラギノ角ゴ ProN W3"/>
                </a:rPr>
                <a:t>上下文环境</a:t>
              </a:r>
              <a:endParaRPr lang="en-US" altLang="zh-CN" sz="1400" b="1" strike="noStrike" spc="-1" dirty="0">
                <a:solidFill>
                  <a:srgbClr val="000000"/>
                </a:solidFill>
                <a:latin typeface="Arial Narrow"/>
                <a:ea typeface="ヒラギノ角ゴ ProN W3"/>
              </a:endParaRPr>
            </a:p>
            <a:p>
              <a:pPr marL="36360" algn="ctr">
                <a:lnSpc>
                  <a:spcPct val="99000"/>
                </a:lnSpc>
              </a:pPr>
              <a:r>
                <a:rPr lang="en-US" sz="1400" b="1" strike="noStrike" spc="-1" dirty="0">
                  <a:solidFill>
                    <a:srgbClr val="000000"/>
                  </a:solidFill>
                  <a:latin typeface="Arial Narrow"/>
                  <a:ea typeface="ヒラギノ角ゴ ProN W3"/>
                </a:rPr>
                <a:t>Context</a:t>
              </a:r>
              <a:endParaRPr lang="en-US" sz="1400" b="0" strike="noStrike" spc="-1" dirty="0">
                <a:latin typeface="Arial"/>
              </a:endParaRPr>
            </a:p>
          </p:txBody>
        </p:sp>
        <p:sp>
          <p:nvSpPr>
            <p:cNvPr id="34" name="CustomShape 8">
              <a:extLst>
                <a:ext uri="{FF2B5EF4-FFF2-40B4-BE49-F238E27FC236}">
                  <a16:creationId xmlns:a16="http://schemas.microsoft.com/office/drawing/2014/main" id="{6B4FE165-5499-4B3D-B85F-912F128D1285}"/>
                </a:ext>
              </a:extLst>
            </p:cNvPr>
            <p:cNvSpPr/>
            <p:nvPr/>
          </p:nvSpPr>
          <p:spPr>
            <a:xfrm>
              <a:off x="5167440" y="2188080"/>
              <a:ext cx="1247040" cy="1191600"/>
            </a:xfrm>
            <a:prstGeom prst="roundRect">
              <a:avLst>
                <a:gd name="adj" fmla="val 16667"/>
              </a:avLst>
            </a:prstGeom>
            <a:gradFill rotWithShape="0">
              <a:gsLst>
                <a:gs pos="0">
                  <a:srgbClr val="FFFFFF"/>
                </a:gs>
                <a:gs pos="7001">
                  <a:srgbClr val="E6E6E6"/>
                </a:gs>
                <a:gs pos="32001">
                  <a:srgbClr val="7D8496"/>
                </a:gs>
                <a:gs pos="47000">
                  <a:srgbClr val="E6E6E6"/>
                </a:gs>
                <a:gs pos="85001">
                  <a:srgbClr val="7D8496"/>
                </a:gs>
                <a:gs pos="100000">
                  <a:srgbClr val="E6E6E6"/>
                </a:gs>
              </a:gsLst>
              <a:lin ang="2700000"/>
            </a:gradFill>
            <a:ln w="76320">
              <a:solidFill>
                <a:srgbClr val="000000"/>
              </a:solidFill>
              <a:round/>
              <a:headEnd type="oval" w="med" len="med"/>
            </a:ln>
          </p:spPr>
          <p:style>
            <a:lnRef idx="0">
              <a:scrgbClr r="0" g="0" b="0"/>
            </a:lnRef>
            <a:fillRef idx="0">
              <a:scrgbClr r="0" g="0" b="0"/>
            </a:fillRef>
            <a:effectRef idx="0">
              <a:scrgbClr r="0" g="0" b="0"/>
            </a:effectRef>
            <a:fontRef idx="minor"/>
          </p:style>
          <p:txBody>
            <a:bodyPr lIns="39240" tIns="19440" rIns="39240" bIns="19440"/>
            <a:lstStyle/>
            <a:p>
              <a:pPr algn="ctr">
                <a:lnSpc>
                  <a:spcPct val="99000"/>
                </a:lnSpc>
              </a:pPr>
              <a:r>
                <a:rPr lang="en-US" sz="1500" b="1" strike="noStrike" spc="-1" dirty="0">
                  <a:solidFill>
                    <a:srgbClr val="000000"/>
                  </a:solidFill>
                  <a:latin typeface="Arial Black"/>
                  <a:ea typeface="ヒラギノ角ゴ ProN W3"/>
                </a:rPr>
                <a:t> </a:t>
              </a:r>
              <a:endParaRPr lang="en-US" sz="1500" b="0" strike="noStrike" spc="-1" dirty="0">
                <a:latin typeface="Arial"/>
              </a:endParaRPr>
            </a:p>
            <a:p>
              <a:pPr algn="ctr">
                <a:lnSpc>
                  <a:spcPct val="99000"/>
                </a:lnSpc>
              </a:pPr>
              <a:r>
                <a:rPr lang="en-US" sz="1500" b="1" strike="noStrike" spc="-1" dirty="0">
                  <a:solidFill>
                    <a:srgbClr val="000000"/>
                  </a:solidFill>
                  <a:latin typeface="Arial Black"/>
                  <a:ea typeface="ヒラギノ角ゴ ProN W3"/>
                </a:rPr>
                <a:t>GPU</a:t>
              </a:r>
              <a:endParaRPr lang="en-US" sz="1500" b="0" strike="noStrike" spc="-1" dirty="0">
                <a:latin typeface="Arial"/>
              </a:endParaRPr>
            </a:p>
          </p:txBody>
        </p:sp>
        <p:sp>
          <p:nvSpPr>
            <p:cNvPr id="35" name="CustomShape 9">
              <a:extLst>
                <a:ext uri="{FF2B5EF4-FFF2-40B4-BE49-F238E27FC236}">
                  <a16:creationId xmlns:a16="http://schemas.microsoft.com/office/drawing/2014/main" id="{ED96F758-2F7B-4013-9CBD-2C9B511F2FFD}"/>
                </a:ext>
              </a:extLst>
            </p:cNvPr>
            <p:cNvSpPr/>
            <p:nvPr/>
          </p:nvSpPr>
          <p:spPr>
            <a:xfrm>
              <a:off x="7215840" y="2188080"/>
              <a:ext cx="1247040" cy="1191600"/>
            </a:xfrm>
            <a:prstGeom prst="roundRect">
              <a:avLst>
                <a:gd name="adj" fmla="val 16667"/>
              </a:avLst>
            </a:prstGeom>
            <a:gradFill rotWithShape="0">
              <a:gsLst>
                <a:gs pos="0">
                  <a:srgbClr val="FFFFFF"/>
                </a:gs>
                <a:gs pos="7001">
                  <a:srgbClr val="E6E6E6"/>
                </a:gs>
                <a:gs pos="32001">
                  <a:srgbClr val="7D8496"/>
                </a:gs>
                <a:gs pos="47000">
                  <a:srgbClr val="E6E6E6"/>
                </a:gs>
                <a:gs pos="85001">
                  <a:srgbClr val="7D8496"/>
                </a:gs>
                <a:gs pos="100000">
                  <a:srgbClr val="E6E6E6"/>
                </a:gs>
              </a:gsLst>
              <a:lin ang="2700000"/>
            </a:gradFill>
            <a:ln w="76320">
              <a:solidFill>
                <a:srgbClr val="000000"/>
              </a:solidFill>
              <a:round/>
              <a:headEnd type="oval" w="med" len="med"/>
            </a:ln>
          </p:spPr>
          <p:style>
            <a:lnRef idx="0">
              <a:scrgbClr r="0" g="0" b="0"/>
            </a:lnRef>
            <a:fillRef idx="0">
              <a:scrgbClr r="0" g="0" b="0"/>
            </a:fillRef>
            <a:effectRef idx="0">
              <a:scrgbClr r="0" g="0" b="0"/>
            </a:effectRef>
            <a:fontRef idx="minor"/>
          </p:style>
          <p:txBody>
            <a:bodyPr lIns="39240" tIns="19440" rIns="39240" bIns="19440"/>
            <a:lstStyle/>
            <a:p>
              <a:pPr algn="ctr">
                <a:lnSpc>
                  <a:spcPct val="99000"/>
                </a:lnSpc>
              </a:pPr>
              <a:r>
                <a:rPr lang="en-US" sz="1500" b="1" strike="noStrike" spc="-1">
                  <a:solidFill>
                    <a:srgbClr val="000000"/>
                  </a:solidFill>
                  <a:latin typeface="Arial Black"/>
                  <a:ea typeface="ヒラギノ角ゴ ProN W3"/>
                </a:rPr>
                <a:t> </a:t>
              </a:r>
              <a:endParaRPr lang="en-US" sz="1500" b="0" strike="noStrike" spc="-1">
                <a:latin typeface="Arial"/>
              </a:endParaRPr>
            </a:p>
            <a:p>
              <a:pPr algn="ctr">
                <a:lnSpc>
                  <a:spcPct val="99000"/>
                </a:lnSpc>
              </a:pPr>
              <a:r>
                <a:rPr lang="en-US" sz="1500" b="1" strike="noStrike" spc="-1">
                  <a:solidFill>
                    <a:srgbClr val="000000"/>
                  </a:solidFill>
                  <a:latin typeface="Arial Black"/>
                  <a:ea typeface="ヒラギノ角ゴ ProN W3"/>
                </a:rPr>
                <a:t>CPU</a:t>
              </a:r>
              <a:endParaRPr lang="en-US" sz="1500" b="0" strike="noStrike" spc="-1">
                <a:latin typeface="Arial"/>
              </a:endParaRPr>
            </a:p>
          </p:txBody>
        </p:sp>
      </p:gr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4" name="CustomShape 1"/>
          <p:cNvSpPr/>
          <p:nvPr/>
        </p:nvSpPr>
        <p:spPr>
          <a:xfrm>
            <a:off x="457200" y="-90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4400" b="0" strike="noStrike" spc="-1" dirty="0">
                <a:solidFill>
                  <a:srgbClr val="000000"/>
                </a:solidFill>
                <a:latin typeface="Trebuchet MS"/>
              </a:rPr>
              <a:t>2. </a:t>
            </a:r>
            <a:r>
              <a:rPr lang="zh-CN" altLang="en-US" sz="4400" spc="-1" dirty="0">
                <a:solidFill>
                  <a:srgbClr val="000000"/>
                </a:solidFill>
                <a:latin typeface="Trebuchet MS"/>
              </a:rPr>
              <a:t>创建并构建程序</a:t>
            </a:r>
            <a:endParaRPr lang="en-US" sz="4400" b="0" strike="noStrike" spc="-1" dirty="0">
              <a:latin typeface="Arial"/>
            </a:endParaRPr>
          </a:p>
        </p:txBody>
      </p:sp>
      <p:sp>
        <p:nvSpPr>
          <p:cNvPr id="1145" name="CustomShape 2"/>
          <p:cNvSpPr/>
          <p:nvPr/>
        </p:nvSpPr>
        <p:spPr>
          <a:xfrm>
            <a:off x="179640" y="980640"/>
            <a:ext cx="8963640" cy="5688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479"/>
              </a:spcBef>
              <a:buClr>
                <a:srgbClr val="000000"/>
              </a:buClr>
              <a:buFont typeface="Arial"/>
              <a:buChar char="•"/>
            </a:pPr>
            <a:r>
              <a:rPr lang="zh-CN" altLang="en-US" sz="2400" spc="-1" dirty="0">
                <a:solidFill>
                  <a:srgbClr val="000000"/>
                </a:solidFill>
                <a:latin typeface="Trebuchet MS"/>
              </a:rPr>
              <a:t>以字符串文本（</a:t>
            </a:r>
            <a:r>
              <a:rPr lang="en-US" altLang="zh-CN" sz="2400" spc="-1" dirty="0">
                <a:solidFill>
                  <a:srgbClr val="000000"/>
                </a:solidFill>
                <a:latin typeface="Trebuchet MS"/>
              </a:rPr>
              <a:t>string literal</a:t>
            </a:r>
            <a:r>
              <a:rPr lang="zh-CN" altLang="en-US" sz="2400" spc="-1" dirty="0">
                <a:solidFill>
                  <a:srgbClr val="000000"/>
                </a:solidFill>
                <a:latin typeface="Trebuchet MS"/>
              </a:rPr>
              <a:t>）方式定义核程序（</a:t>
            </a:r>
            <a:r>
              <a:rPr lang="en-US" altLang="zh-CN" sz="2400" spc="-1" dirty="0">
                <a:solidFill>
                  <a:srgbClr val="000000"/>
                </a:solidFill>
                <a:latin typeface="Trebuchet MS"/>
              </a:rPr>
              <a:t>kernel-program</a:t>
            </a:r>
            <a:r>
              <a:rPr lang="zh-CN" altLang="en-US" sz="2400" spc="-1" dirty="0">
                <a:solidFill>
                  <a:srgbClr val="000000"/>
                </a:solidFill>
                <a:latin typeface="Trebuchet MS"/>
              </a:rPr>
              <a:t>）的源代码（很适合样例代码），或者也可以从一个文件中读取（这就是对应真实应用了）</a:t>
            </a:r>
            <a:r>
              <a:rPr lang="zh-CN" altLang="en-US" sz="2400" b="0" strike="noStrike" spc="-1" dirty="0">
                <a:solidFill>
                  <a:srgbClr val="000000"/>
                </a:solidFill>
                <a:latin typeface="Trebuchet MS"/>
              </a:rPr>
              <a:t>。</a:t>
            </a:r>
            <a:endParaRPr lang="en-US" sz="2400" b="0" strike="noStrike" spc="-1" dirty="0">
              <a:latin typeface="Arial"/>
            </a:endParaRPr>
          </a:p>
          <a:p>
            <a:pPr>
              <a:lnSpc>
                <a:spcPct val="100000"/>
              </a:lnSpc>
              <a:spcBef>
                <a:spcPts val="479"/>
              </a:spcBef>
            </a:pPr>
            <a:endParaRPr lang="en-US" sz="2400" b="0" strike="noStrike" spc="-1" dirty="0">
              <a:latin typeface="Arial"/>
            </a:endParaRPr>
          </a:p>
          <a:p>
            <a:pPr marL="343080" indent="-34236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构建</a:t>
            </a:r>
            <a:r>
              <a:rPr lang="zh-CN" altLang="en-US" sz="2400" spc="-1" dirty="0">
                <a:solidFill>
                  <a:srgbClr val="F79646"/>
                </a:solidFill>
                <a:latin typeface="Trebuchet MS"/>
              </a:rPr>
              <a:t>程序对象（</a:t>
            </a:r>
            <a:r>
              <a:rPr lang="en-US" altLang="zh-CN" sz="2400" spc="-1" dirty="0">
                <a:solidFill>
                  <a:srgbClr val="F79646"/>
                </a:solidFill>
                <a:latin typeface="Trebuchet MS"/>
              </a:rPr>
              <a:t> program object </a:t>
            </a:r>
            <a:r>
              <a:rPr lang="zh-CN" altLang="en-US" sz="2400" spc="-1" dirty="0">
                <a:solidFill>
                  <a:srgbClr val="F79646"/>
                </a:solidFill>
                <a:latin typeface="Trebuchet MS"/>
              </a:rPr>
              <a:t>）</a:t>
            </a:r>
            <a:r>
              <a:rPr lang="en-US" sz="2400" b="0" strike="noStrike" spc="-1" dirty="0">
                <a:solidFill>
                  <a:srgbClr val="000000"/>
                </a:solidFill>
                <a:latin typeface="Trebuchet MS"/>
              </a:rPr>
              <a:t>:</a:t>
            </a:r>
            <a:endParaRPr lang="en-US" sz="2400" b="0" strike="noStrike" spc="-1" dirty="0">
              <a:latin typeface="Arial"/>
            </a:endParaRPr>
          </a:p>
          <a:p>
            <a:pPr marL="457200">
              <a:lnSpc>
                <a:spcPct val="100000"/>
              </a:lnSpc>
              <a:spcBef>
                <a:spcPts val="400"/>
              </a:spcBef>
            </a:pPr>
            <a:endParaRPr lang="en-US" sz="24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program = </a:t>
            </a:r>
            <a:r>
              <a:rPr lang="en-US" sz="2000" b="0" strike="noStrike" spc="-1" dirty="0" err="1">
                <a:solidFill>
                  <a:srgbClr val="17375E"/>
                </a:solidFill>
                <a:latin typeface="Courier New Bold"/>
              </a:rPr>
              <a:t>clCreateProgramWithSource</a:t>
            </a:r>
            <a:r>
              <a:rPr lang="en-US" sz="2000" b="0" strike="noStrike" spc="-1" dirty="0">
                <a:solidFill>
                  <a:srgbClr val="000000"/>
                </a:solidFill>
                <a:latin typeface="Courier New Bold"/>
              </a:rPr>
              <a:t>(context, 1</a:t>
            </a:r>
            <a:endParaRPr lang="en-US" sz="20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           (</a:t>
            </a:r>
            <a:r>
              <a:rPr lang="en-US" sz="2000" b="0" strike="noStrike" spc="-1" dirty="0">
                <a:solidFill>
                  <a:srgbClr val="C0504D"/>
                </a:solidFill>
                <a:latin typeface="Courier New Bold"/>
              </a:rPr>
              <a:t>const char</a:t>
            </a:r>
            <a:r>
              <a:rPr lang="en-US" sz="2000" b="0" strike="noStrike" spc="-1" dirty="0">
                <a:solidFill>
                  <a:srgbClr val="000000"/>
                </a:solidFill>
                <a:latin typeface="Courier New Bold"/>
              </a:rPr>
              <a:t>**) &amp;</a:t>
            </a:r>
            <a:r>
              <a:rPr lang="en-US" sz="2000" b="0" strike="noStrike" spc="-1" dirty="0" err="1">
                <a:solidFill>
                  <a:srgbClr val="000000"/>
                </a:solidFill>
                <a:latin typeface="Courier New Bold"/>
              </a:rPr>
              <a:t>KernelSource</a:t>
            </a:r>
            <a:r>
              <a:rPr lang="en-US" sz="2000" b="0" strike="noStrike" spc="-1" dirty="0">
                <a:solidFill>
                  <a:srgbClr val="000000"/>
                </a:solidFill>
                <a:latin typeface="Courier New Bold"/>
              </a:rPr>
              <a:t>, NULL, &amp;err);</a:t>
            </a:r>
            <a:endParaRPr lang="en-US" sz="2000" b="0" strike="noStrike" spc="-1" dirty="0">
              <a:latin typeface="Arial"/>
            </a:endParaRPr>
          </a:p>
          <a:p>
            <a:pPr marL="457200">
              <a:lnSpc>
                <a:spcPct val="100000"/>
              </a:lnSpc>
              <a:spcBef>
                <a:spcPts val="281"/>
              </a:spcBef>
            </a:pPr>
            <a:endParaRPr lang="en-US" sz="2000" b="0" strike="noStrike" spc="-1" dirty="0">
              <a:latin typeface="Arial"/>
            </a:endParaRPr>
          </a:p>
          <a:p>
            <a:pPr marL="357120" indent="-356400">
              <a:lnSpc>
                <a:spcPct val="100000"/>
              </a:lnSpc>
              <a:spcBef>
                <a:spcPts val="479"/>
              </a:spcBef>
              <a:buClr>
                <a:srgbClr val="F79646"/>
              </a:buClr>
              <a:buFont typeface="Arial"/>
              <a:buChar char="•"/>
            </a:pPr>
            <a:r>
              <a:rPr lang="zh-CN" altLang="en-US" sz="2400" b="0" strike="noStrike" spc="-1" dirty="0">
                <a:solidFill>
                  <a:srgbClr val="F79646"/>
                </a:solidFill>
                <a:latin typeface="Trebuchet MS"/>
              </a:rPr>
              <a:t>编译（</a:t>
            </a:r>
            <a:r>
              <a:rPr lang="en-US" altLang="zh-CN" sz="2400" spc="-1" dirty="0">
                <a:solidFill>
                  <a:srgbClr val="F79646"/>
                </a:solidFill>
                <a:latin typeface="Trebuchet MS"/>
              </a:rPr>
              <a:t> Compile </a:t>
            </a:r>
            <a:r>
              <a:rPr lang="zh-CN" altLang="en-US" sz="2400" b="0" strike="noStrike" spc="-1" dirty="0">
                <a:solidFill>
                  <a:srgbClr val="F79646"/>
                </a:solidFill>
                <a:latin typeface="Trebuchet MS"/>
              </a:rPr>
              <a:t>）</a:t>
            </a:r>
            <a:r>
              <a:rPr lang="zh-CN" altLang="en-US" sz="2400" spc="-1" dirty="0">
                <a:solidFill>
                  <a:srgbClr val="000000"/>
                </a:solidFill>
                <a:latin typeface="Trebuchet MS"/>
              </a:rPr>
              <a:t>上面的程序（</a:t>
            </a:r>
            <a:r>
              <a:rPr lang="en-US" altLang="zh-CN" sz="2400" spc="-1" dirty="0">
                <a:solidFill>
                  <a:srgbClr val="000000"/>
                </a:solidFill>
                <a:latin typeface="Trebuchet MS"/>
              </a:rPr>
              <a:t>program</a:t>
            </a:r>
            <a:r>
              <a:rPr lang="zh-CN" altLang="en-US" sz="2400" spc="-1" dirty="0">
                <a:solidFill>
                  <a:srgbClr val="000000"/>
                </a:solidFill>
                <a:latin typeface="Trebuchet MS"/>
              </a:rPr>
              <a:t>）俩创建一个</a:t>
            </a:r>
            <a:r>
              <a:rPr lang="en-US" altLang="zh-CN" sz="2400" spc="-1" dirty="0">
                <a:solidFill>
                  <a:srgbClr val="000000"/>
                </a:solidFill>
                <a:latin typeface="Trebuchet MS"/>
              </a:rPr>
              <a:t>“</a:t>
            </a:r>
            <a:r>
              <a:rPr lang="zh-CN" altLang="en-US" sz="2400" spc="-1" dirty="0">
                <a:solidFill>
                  <a:srgbClr val="000000"/>
                </a:solidFill>
                <a:latin typeface="Trebuchet MS"/>
              </a:rPr>
              <a:t>动态链接</a:t>
            </a:r>
            <a:r>
              <a:rPr lang="en-US" sz="2400" b="0" strike="noStrike" spc="-1" dirty="0">
                <a:solidFill>
                  <a:srgbClr val="000000"/>
                </a:solidFill>
                <a:latin typeface="Trebuchet MS"/>
              </a:rPr>
              <a:t> dynamic library”</a:t>
            </a:r>
            <a:r>
              <a:rPr lang="zh-CN" altLang="en-US" sz="2400" b="0" strike="noStrike" spc="-1" dirty="0">
                <a:solidFill>
                  <a:srgbClr val="000000"/>
                </a:solidFill>
                <a:latin typeface="Trebuchet MS"/>
              </a:rPr>
              <a:t>，可以从中提取特定的核函数（</a:t>
            </a:r>
            <a:r>
              <a:rPr lang="en-US" altLang="zh-CN" sz="2400" b="0" strike="noStrike" spc="-1" dirty="0">
                <a:solidFill>
                  <a:srgbClr val="000000"/>
                </a:solidFill>
                <a:latin typeface="Trebuchet MS"/>
              </a:rPr>
              <a:t>kernels</a:t>
            </a:r>
            <a:r>
              <a:rPr lang="zh-CN" altLang="en-US" sz="2400" b="0" strike="noStrike" spc="-1" dirty="0">
                <a:solidFill>
                  <a:srgbClr val="000000"/>
                </a:solidFill>
                <a:latin typeface="Trebuchet MS"/>
              </a:rPr>
              <a:t>）</a:t>
            </a:r>
            <a:r>
              <a:rPr lang="en-US" sz="2400" b="0" strike="noStrike" spc="-1" dirty="0">
                <a:solidFill>
                  <a:srgbClr val="000000"/>
                </a:solidFill>
                <a:latin typeface="Trebuchet MS"/>
              </a:rPr>
              <a:t>:</a:t>
            </a:r>
            <a:endParaRPr lang="en-US" sz="2400" b="0" strike="noStrike" spc="-1" dirty="0">
              <a:latin typeface="Arial"/>
            </a:endParaRPr>
          </a:p>
          <a:p>
            <a:pPr marL="457200">
              <a:lnSpc>
                <a:spcPct val="100000"/>
              </a:lnSpc>
              <a:spcBef>
                <a:spcPts val="400"/>
              </a:spcBef>
            </a:pPr>
            <a:endParaRPr lang="en-US" sz="24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err = </a:t>
            </a:r>
            <a:r>
              <a:rPr lang="en-US" sz="2000" b="0" strike="noStrike" spc="-1" dirty="0" err="1">
                <a:solidFill>
                  <a:srgbClr val="17375E"/>
                </a:solidFill>
                <a:latin typeface="Courier New Bold"/>
              </a:rPr>
              <a:t>clBuildProgram</a:t>
            </a:r>
            <a:r>
              <a:rPr lang="en-US" sz="2000" b="0" strike="noStrike" spc="-1" dirty="0">
                <a:solidFill>
                  <a:srgbClr val="000000"/>
                </a:solidFill>
                <a:latin typeface="Courier New Bold"/>
              </a:rPr>
              <a:t>(program, 0, NULL,NULL,NULL,NULL);</a:t>
            </a:r>
            <a:endParaRPr lang="en-US" sz="2000" b="0" strike="noStrike" spc="-1" dirty="0">
              <a:latin typeface="Arial"/>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 name="CustomShape 1"/>
          <p:cNvSpPr/>
          <p:nvPr/>
        </p:nvSpPr>
        <p:spPr>
          <a:xfrm>
            <a:off x="457560" y="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lnSpcReduction="10000"/>
          </a:bodyPr>
          <a:lstStyle/>
          <a:p>
            <a:pPr algn="ctr">
              <a:lnSpc>
                <a:spcPct val="100000"/>
              </a:lnSpc>
            </a:pPr>
            <a:r>
              <a:rPr lang="zh-CN" altLang="en-US" sz="4400" b="0" strike="noStrike" spc="-1" dirty="0">
                <a:solidFill>
                  <a:srgbClr val="000000"/>
                </a:solidFill>
                <a:latin typeface="Trebuchet MS"/>
              </a:rPr>
              <a:t>错误信息</a:t>
            </a:r>
            <a:endParaRPr lang="en-US" altLang="zh-CN" sz="4400" b="0" strike="noStrike" spc="-1" dirty="0">
              <a:solidFill>
                <a:srgbClr val="000000"/>
              </a:solidFill>
              <a:latin typeface="Trebuchet MS"/>
            </a:endParaRPr>
          </a:p>
          <a:p>
            <a:pPr algn="ctr">
              <a:lnSpc>
                <a:spcPct val="100000"/>
              </a:lnSpc>
            </a:pPr>
            <a:r>
              <a:rPr lang="en-US" sz="3000" b="0" strike="noStrike" spc="-1" dirty="0">
                <a:solidFill>
                  <a:srgbClr val="000000"/>
                </a:solidFill>
                <a:latin typeface="Trebuchet MS"/>
              </a:rPr>
              <a:t>Error messages</a:t>
            </a:r>
            <a:endParaRPr lang="en-US" sz="3000" b="0" strike="noStrike" spc="-1" dirty="0">
              <a:latin typeface="Arial"/>
            </a:endParaRPr>
          </a:p>
        </p:txBody>
      </p:sp>
      <p:sp>
        <p:nvSpPr>
          <p:cNvPr id="1147" name="CustomShape 2"/>
          <p:cNvSpPr/>
          <p:nvPr/>
        </p:nvSpPr>
        <p:spPr>
          <a:xfrm>
            <a:off x="179640" y="1196640"/>
            <a:ext cx="8963640" cy="5472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57120" indent="-35640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获取并打印错误信息（</a:t>
            </a:r>
            <a:r>
              <a:rPr lang="en-US" altLang="zh-CN" sz="2400" spc="-1" dirty="0">
                <a:solidFill>
                  <a:srgbClr val="F79646"/>
                </a:solidFill>
                <a:latin typeface="Trebuchet MS"/>
              </a:rPr>
              <a:t> error</a:t>
            </a:r>
            <a:r>
              <a:rPr lang="en-US" altLang="zh-CN" sz="2400" spc="-1" dirty="0">
                <a:solidFill>
                  <a:srgbClr val="D99694"/>
                </a:solidFill>
                <a:latin typeface="Trebuchet MS"/>
              </a:rPr>
              <a:t> </a:t>
            </a:r>
            <a:r>
              <a:rPr lang="en-US" altLang="zh-CN" sz="2400" spc="-1" dirty="0">
                <a:solidFill>
                  <a:srgbClr val="000000"/>
                </a:solidFill>
                <a:latin typeface="Trebuchet MS"/>
              </a:rPr>
              <a:t>messages </a:t>
            </a:r>
            <a:r>
              <a:rPr lang="zh-CN" altLang="en-US" sz="2400" b="0" strike="noStrike" spc="-1" dirty="0">
                <a:solidFill>
                  <a:srgbClr val="000000"/>
                </a:solidFill>
                <a:latin typeface="Trebuchet MS"/>
              </a:rPr>
              <a:t>）</a:t>
            </a:r>
            <a:r>
              <a:rPr lang="en-US" sz="2400" b="0" strike="noStrike" spc="-1" dirty="0">
                <a:solidFill>
                  <a:srgbClr val="000000"/>
                </a:solidFill>
                <a:latin typeface="Trebuchet MS"/>
              </a:rPr>
              <a:t>:</a:t>
            </a:r>
            <a:endParaRPr lang="en-US" sz="2400" b="0" strike="noStrike" spc="-1" dirty="0">
              <a:latin typeface="Arial"/>
            </a:endParaRPr>
          </a:p>
          <a:p>
            <a:pPr>
              <a:lnSpc>
                <a:spcPct val="100000"/>
              </a:lnSpc>
              <a:spcBef>
                <a:spcPts val="479"/>
              </a:spcBef>
            </a:pPr>
            <a:endParaRPr lang="en-US" sz="2400" b="0" strike="noStrike" spc="-1" dirty="0">
              <a:latin typeface="Arial"/>
            </a:endParaRPr>
          </a:p>
          <a:p>
            <a:pPr marL="457200">
              <a:lnSpc>
                <a:spcPct val="100000"/>
              </a:lnSpc>
              <a:spcBef>
                <a:spcPts val="400"/>
              </a:spcBef>
            </a:pPr>
            <a:r>
              <a:rPr lang="en-US" sz="2000" b="0" strike="noStrike" spc="-1" dirty="0">
                <a:solidFill>
                  <a:srgbClr val="C0504D"/>
                </a:solidFill>
                <a:latin typeface="Courier New Bold"/>
              </a:rPr>
              <a:t>if</a:t>
            </a:r>
            <a:r>
              <a:rPr lang="en-US" sz="2000" b="0" strike="noStrike" spc="-1" dirty="0">
                <a:solidFill>
                  <a:srgbClr val="000000"/>
                </a:solidFill>
                <a:latin typeface="Courier New Bold"/>
              </a:rPr>
              <a:t> (err != </a:t>
            </a:r>
            <a:r>
              <a:rPr lang="en-US" sz="2000" b="0" strike="noStrike" spc="-1" dirty="0">
                <a:solidFill>
                  <a:srgbClr val="4F81BD"/>
                </a:solidFill>
                <a:latin typeface="Courier New Bold"/>
              </a:rPr>
              <a:t>CL_SUCCESS</a:t>
            </a:r>
            <a:r>
              <a:rPr lang="en-US" sz="2000" b="0" strike="noStrike" spc="-1" dirty="0">
                <a:solidFill>
                  <a:srgbClr val="000000"/>
                </a:solidFill>
                <a:latin typeface="Courier New Bold"/>
              </a:rPr>
              <a:t>) {</a:t>
            </a:r>
            <a:endParaRPr lang="en-US" sz="2000" b="0" strike="noStrike" spc="-1" dirty="0">
              <a:latin typeface="Arial"/>
            </a:endParaRPr>
          </a:p>
          <a:p>
            <a:pPr marL="457200">
              <a:lnSpc>
                <a:spcPct val="100000"/>
              </a:lnSpc>
              <a:spcBef>
                <a:spcPts val="400"/>
              </a:spcBef>
            </a:pPr>
            <a:r>
              <a:rPr lang="en-US" sz="2000" b="0" strike="noStrike" spc="-1" dirty="0">
                <a:solidFill>
                  <a:srgbClr val="C0504D"/>
                </a:solidFill>
                <a:latin typeface="Courier New Bold"/>
              </a:rPr>
              <a:t> </a:t>
            </a:r>
            <a:r>
              <a:rPr lang="en-US" sz="2000" b="0" strike="noStrike" spc="-1" dirty="0" err="1">
                <a:solidFill>
                  <a:srgbClr val="C0504D"/>
                </a:solidFill>
                <a:latin typeface="Courier New Bold"/>
              </a:rPr>
              <a:t>size_t</a:t>
            </a:r>
            <a:r>
              <a:rPr lang="en-US" sz="2000" b="0" strike="noStrike" spc="-1" dirty="0">
                <a:solidFill>
                  <a:srgbClr val="000000"/>
                </a:solidFill>
                <a:latin typeface="Courier New Bold"/>
              </a:rPr>
              <a:t> </a:t>
            </a:r>
            <a:r>
              <a:rPr lang="en-US" sz="2000" b="0" strike="noStrike" spc="-1" dirty="0" err="1">
                <a:solidFill>
                  <a:srgbClr val="000000"/>
                </a:solidFill>
                <a:latin typeface="Courier New Bold"/>
              </a:rPr>
              <a:t>len</a:t>
            </a:r>
            <a:r>
              <a:rPr lang="en-US" sz="2000" b="0" strike="noStrike" spc="-1" dirty="0">
                <a:solidFill>
                  <a:srgbClr val="000000"/>
                </a:solidFill>
                <a:latin typeface="Courier New Bold"/>
              </a:rPr>
              <a:t>;</a:t>
            </a:r>
            <a:endParaRPr lang="en-US" sz="2000" b="0" strike="noStrike" spc="-1" dirty="0">
              <a:latin typeface="Arial"/>
            </a:endParaRPr>
          </a:p>
          <a:p>
            <a:pPr marL="457200">
              <a:lnSpc>
                <a:spcPct val="100000"/>
              </a:lnSpc>
              <a:spcBef>
                <a:spcPts val="400"/>
              </a:spcBef>
            </a:pPr>
            <a:r>
              <a:rPr lang="en-US" sz="2000" b="0" strike="noStrike" spc="-1" dirty="0">
                <a:solidFill>
                  <a:srgbClr val="C0504D"/>
                </a:solidFill>
                <a:latin typeface="Courier New Bold"/>
              </a:rPr>
              <a:t> char</a:t>
            </a:r>
            <a:r>
              <a:rPr lang="en-US" sz="2000" b="0" strike="noStrike" spc="-1" dirty="0">
                <a:solidFill>
                  <a:srgbClr val="000000"/>
                </a:solidFill>
                <a:latin typeface="Courier New Bold"/>
              </a:rPr>
              <a:t> buffer[2048];</a:t>
            </a:r>
            <a:endParaRPr lang="en-US" sz="2000" b="0" strike="noStrike" spc="-1" dirty="0">
              <a:latin typeface="Arial"/>
            </a:endParaRPr>
          </a:p>
          <a:p>
            <a:pPr marL="457200">
              <a:lnSpc>
                <a:spcPct val="100000"/>
              </a:lnSpc>
              <a:spcBef>
                <a:spcPts val="400"/>
              </a:spcBef>
            </a:pPr>
            <a:r>
              <a:rPr lang="en-US" sz="2000" b="0" strike="noStrike" spc="-1" dirty="0">
                <a:solidFill>
                  <a:srgbClr val="17375E"/>
                </a:solidFill>
                <a:latin typeface="Courier New Bold"/>
              </a:rPr>
              <a:t> </a:t>
            </a:r>
            <a:r>
              <a:rPr lang="en-US" sz="2000" b="0" strike="noStrike" spc="-1" dirty="0" err="1">
                <a:solidFill>
                  <a:srgbClr val="17375E"/>
                </a:solidFill>
                <a:latin typeface="Courier New Bold"/>
              </a:rPr>
              <a:t>clGetProgramBuildInfo</a:t>
            </a:r>
            <a:r>
              <a:rPr lang="en-US" sz="2000" b="0" strike="noStrike" spc="-1" dirty="0">
                <a:solidFill>
                  <a:srgbClr val="000000"/>
                </a:solidFill>
                <a:latin typeface="Courier New Bold"/>
              </a:rPr>
              <a:t>(program, </a:t>
            </a:r>
            <a:r>
              <a:rPr lang="en-US" sz="2000" b="0" strike="noStrike" spc="-1" dirty="0" err="1">
                <a:solidFill>
                  <a:srgbClr val="000000"/>
                </a:solidFill>
                <a:latin typeface="Courier New Bold"/>
              </a:rPr>
              <a:t>device_id</a:t>
            </a:r>
            <a:r>
              <a:rPr lang="en-US" sz="2000" b="0" strike="noStrike" spc="-1" dirty="0">
                <a:solidFill>
                  <a:srgbClr val="000000"/>
                </a:solidFill>
                <a:latin typeface="Courier New Bold"/>
              </a:rPr>
              <a:t>,   </a:t>
            </a:r>
            <a:endParaRPr lang="en-US" sz="2000" b="0" strike="noStrike" spc="-1" dirty="0">
              <a:latin typeface="Arial"/>
            </a:endParaRPr>
          </a:p>
          <a:p>
            <a:pPr marL="457200">
              <a:lnSpc>
                <a:spcPct val="100000"/>
              </a:lnSpc>
              <a:spcBef>
                <a:spcPts val="400"/>
              </a:spcBef>
            </a:pPr>
            <a:r>
              <a:rPr lang="en-US" sz="2000" b="0" strike="noStrike" spc="-1" dirty="0">
                <a:solidFill>
                  <a:srgbClr val="4F81BD"/>
                </a:solidFill>
                <a:latin typeface="Courier New Bold"/>
              </a:rPr>
              <a:t>  CL_PROGRAM_BUILD_LOG</a:t>
            </a:r>
            <a:r>
              <a:rPr lang="en-US" sz="2000" b="0" strike="noStrike" spc="-1" dirty="0">
                <a:solidFill>
                  <a:srgbClr val="000000"/>
                </a:solidFill>
                <a:latin typeface="Courier New Bold"/>
              </a:rPr>
              <a:t>, </a:t>
            </a:r>
            <a:r>
              <a:rPr lang="en-US" sz="2000" b="0" strike="noStrike" spc="-1" dirty="0" err="1">
                <a:solidFill>
                  <a:srgbClr val="17375E"/>
                </a:solidFill>
                <a:latin typeface="Courier New Bold"/>
              </a:rPr>
              <a:t>sizeof</a:t>
            </a:r>
            <a:r>
              <a:rPr lang="en-US" sz="2000" b="0" strike="noStrike" spc="-1" dirty="0">
                <a:solidFill>
                  <a:srgbClr val="000000"/>
                </a:solidFill>
                <a:latin typeface="Courier New Bold"/>
              </a:rPr>
              <a:t>(buffer), buffer, &amp;</a:t>
            </a:r>
            <a:r>
              <a:rPr lang="en-US" sz="2000" b="0" strike="noStrike" spc="-1" dirty="0" err="1">
                <a:solidFill>
                  <a:srgbClr val="000000"/>
                </a:solidFill>
                <a:latin typeface="Courier New Bold"/>
              </a:rPr>
              <a:t>len</a:t>
            </a:r>
            <a:r>
              <a:rPr lang="en-US" sz="2000" b="0" strike="noStrike" spc="-1" dirty="0">
                <a:solidFill>
                  <a:srgbClr val="000000"/>
                </a:solidFill>
                <a:latin typeface="Courier New Bold"/>
              </a:rPr>
              <a:t>);</a:t>
            </a:r>
            <a:endParaRPr lang="en-US" sz="2000" b="0" strike="noStrike" spc="-1" dirty="0">
              <a:latin typeface="Arial"/>
            </a:endParaRPr>
          </a:p>
          <a:p>
            <a:pPr marL="457200">
              <a:lnSpc>
                <a:spcPct val="100000"/>
              </a:lnSpc>
              <a:spcBef>
                <a:spcPts val="400"/>
              </a:spcBef>
            </a:pPr>
            <a:r>
              <a:rPr lang="en-US" sz="2000" b="0" strike="noStrike" spc="-1" dirty="0">
                <a:solidFill>
                  <a:srgbClr val="17375E"/>
                </a:solidFill>
                <a:latin typeface="Courier New Bold"/>
              </a:rPr>
              <a:t> </a:t>
            </a:r>
            <a:r>
              <a:rPr lang="en-US" sz="2000" b="0" strike="noStrike" spc="-1" dirty="0" err="1">
                <a:solidFill>
                  <a:srgbClr val="17375E"/>
                </a:solidFill>
                <a:latin typeface="Courier New Bold"/>
              </a:rPr>
              <a:t>printf</a:t>
            </a:r>
            <a:r>
              <a:rPr lang="en-US" sz="2000" b="0" strike="noStrike" spc="-1" dirty="0">
                <a:solidFill>
                  <a:srgbClr val="000000"/>
                </a:solidFill>
                <a:latin typeface="Courier New Bold"/>
              </a:rPr>
              <a:t>(“%s\n”, buffer);</a:t>
            </a:r>
            <a:endParaRPr lang="en-US" sz="20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a:t>
            </a:r>
            <a:endParaRPr lang="en-US" sz="2000" b="0" strike="noStrike" spc="-1" dirty="0">
              <a:latin typeface="Arial"/>
            </a:endParaRPr>
          </a:p>
          <a:p>
            <a:pPr marL="457200">
              <a:lnSpc>
                <a:spcPct val="100000"/>
              </a:lnSpc>
              <a:spcBef>
                <a:spcPts val="400"/>
              </a:spcBef>
            </a:pPr>
            <a:endParaRPr lang="en-US" sz="2000" b="0" strike="noStrike" spc="-1" dirty="0">
              <a:latin typeface="Arial"/>
            </a:endParaRPr>
          </a:p>
          <a:p>
            <a:pPr marL="343080" indent="-342360">
              <a:lnSpc>
                <a:spcPct val="100000"/>
              </a:lnSpc>
              <a:spcBef>
                <a:spcPts val="479"/>
              </a:spcBef>
              <a:buClr>
                <a:srgbClr val="000000"/>
              </a:buClr>
              <a:buFont typeface="Arial"/>
              <a:buChar char="•"/>
            </a:pPr>
            <a:r>
              <a:rPr lang="zh-CN" altLang="en-US" sz="2400" spc="-1" dirty="0">
                <a:solidFill>
                  <a:srgbClr val="000000"/>
                </a:solidFill>
                <a:latin typeface="Trebuchet MS"/>
              </a:rPr>
              <a:t>检查你的 </a:t>
            </a:r>
            <a:r>
              <a:rPr lang="en-US" sz="2400" b="0" strike="noStrike" spc="-1" dirty="0">
                <a:solidFill>
                  <a:srgbClr val="000000"/>
                </a:solidFill>
                <a:latin typeface="Trebuchet MS"/>
              </a:rPr>
              <a:t>OpenCL API </a:t>
            </a:r>
            <a:r>
              <a:rPr lang="zh-CN" altLang="en-US" sz="2400" b="0" strike="noStrike" spc="-1" dirty="0">
                <a:solidFill>
                  <a:srgbClr val="000000"/>
                </a:solidFill>
                <a:latin typeface="Trebuchet MS"/>
              </a:rPr>
              <a:t>错误信息很重要！</a:t>
            </a:r>
            <a:endParaRPr lang="en-US" sz="2400" b="0" strike="noStrike" spc="-1" dirty="0">
              <a:latin typeface="Arial"/>
            </a:endParaRPr>
          </a:p>
          <a:p>
            <a:pPr marL="343080" indent="-34236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在 </a:t>
            </a:r>
            <a:r>
              <a:rPr lang="en-US" sz="2400" b="0" strike="noStrike" spc="-1" dirty="0">
                <a:solidFill>
                  <a:srgbClr val="000000"/>
                </a:solidFill>
                <a:latin typeface="Trebuchet MS"/>
              </a:rPr>
              <a:t>C++ </a:t>
            </a:r>
            <a:r>
              <a:rPr lang="zh-CN" altLang="en-US" sz="2400" b="0" strike="noStrike" spc="-1" dirty="0">
                <a:solidFill>
                  <a:srgbClr val="000000"/>
                </a:solidFill>
                <a:latin typeface="Trebuchet MS"/>
              </a:rPr>
              <a:t>里面使用</a:t>
            </a:r>
            <a:r>
              <a:rPr lang="en-US" sz="2400" b="0" strike="noStrike" spc="-1" dirty="0">
                <a:solidFill>
                  <a:srgbClr val="000000"/>
                </a:solidFill>
                <a:latin typeface="Trebuchet MS"/>
              </a:rPr>
              <a:t> try/catch </a:t>
            </a:r>
            <a:r>
              <a:rPr lang="zh-CN" altLang="en-US" sz="2400" b="0" strike="noStrike" spc="-1" dirty="0">
                <a:solidFill>
                  <a:srgbClr val="000000"/>
                </a:solidFill>
                <a:latin typeface="Trebuchet MS"/>
              </a:rPr>
              <a:t>就更简单了（后面再说）</a:t>
            </a:r>
            <a:endParaRPr lang="en-US" sz="2400" b="0" strike="noStrike" spc="-1" dirty="0">
              <a:latin typeface="Arial"/>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8" name="CustomShape 1"/>
          <p:cNvSpPr/>
          <p:nvPr/>
        </p:nvSpPr>
        <p:spPr>
          <a:xfrm>
            <a:off x="457200" y="-90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4400" b="0" strike="noStrike" spc="-1" dirty="0">
                <a:solidFill>
                  <a:srgbClr val="000000"/>
                </a:solidFill>
                <a:latin typeface="Trebuchet MS"/>
              </a:rPr>
              <a:t>3. </a:t>
            </a:r>
            <a:r>
              <a:rPr lang="zh-CN" altLang="en-US" sz="4400" b="0" strike="noStrike" spc="-1" dirty="0">
                <a:solidFill>
                  <a:srgbClr val="000000"/>
                </a:solidFill>
                <a:latin typeface="Trebuchet MS"/>
              </a:rPr>
              <a:t>创建内存对象</a:t>
            </a:r>
            <a:endParaRPr lang="en-US" sz="4400" b="0" strike="noStrike" spc="-1" dirty="0">
              <a:latin typeface="Arial"/>
            </a:endParaRPr>
          </a:p>
        </p:txBody>
      </p:sp>
      <p:sp>
        <p:nvSpPr>
          <p:cNvPr id="1149" name="CustomShape 2"/>
          <p:cNvSpPr/>
          <p:nvPr/>
        </p:nvSpPr>
        <p:spPr>
          <a:xfrm>
            <a:off x="179640" y="980640"/>
            <a:ext cx="8784360" cy="5688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479"/>
              </a:spcBef>
              <a:buClr>
                <a:srgbClr val="000000"/>
              </a:buClr>
              <a:buFont typeface="Arial"/>
              <a:buChar char="•"/>
            </a:pPr>
            <a:r>
              <a:rPr lang="zh-CN" altLang="en-US" sz="2400" spc="-1" dirty="0">
                <a:solidFill>
                  <a:srgbClr val="000000"/>
                </a:solidFill>
                <a:latin typeface="Trebuchet MS"/>
              </a:rPr>
              <a:t>对于向量加法，我们需要用到三个内存对象，分别对应着输入的向量 </a:t>
            </a:r>
            <a:r>
              <a:rPr lang="en-US" altLang="zh-CN" sz="2400" spc="-1" dirty="0">
                <a:solidFill>
                  <a:srgbClr val="000000"/>
                </a:solidFill>
                <a:latin typeface="Trebuchet MS"/>
              </a:rPr>
              <a:t>A </a:t>
            </a:r>
            <a:r>
              <a:rPr lang="zh-CN" altLang="en-US" sz="2400" spc="-1" dirty="0">
                <a:solidFill>
                  <a:srgbClr val="000000"/>
                </a:solidFill>
                <a:latin typeface="Trebuchet MS"/>
              </a:rPr>
              <a:t>和 </a:t>
            </a:r>
            <a:r>
              <a:rPr lang="en-US" altLang="zh-CN" sz="2400" spc="-1" dirty="0">
                <a:solidFill>
                  <a:srgbClr val="000000"/>
                </a:solidFill>
                <a:latin typeface="Trebuchet MS"/>
              </a:rPr>
              <a:t>B</a:t>
            </a:r>
            <a:r>
              <a:rPr lang="en-US" sz="2400" b="0" strike="noStrike" spc="-1" dirty="0">
                <a:solidFill>
                  <a:srgbClr val="000000"/>
                </a:solidFill>
                <a:latin typeface="Trebuchet MS"/>
              </a:rPr>
              <a:t>,</a:t>
            </a:r>
            <a:r>
              <a:rPr lang="zh-CN" altLang="en-US" sz="2400" b="0" strike="noStrike" spc="-1" dirty="0">
                <a:solidFill>
                  <a:srgbClr val="000000"/>
                </a:solidFill>
                <a:latin typeface="Trebuchet MS"/>
              </a:rPr>
              <a:t>以及一个输出向量 </a:t>
            </a:r>
            <a:r>
              <a:rPr lang="en-US" altLang="zh-CN" sz="2400" b="0" strike="noStrike" spc="-1" dirty="0">
                <a:solidFill>
                  <a:srgbClr val="000000"/>
                </a:solidFill>
                <a:latin typeface="Trebuchet MS"/>
              </a:rPr>
              <a:t>C</a:t>
            </a:r>
            <a:r>
              <a:rPr lang="zh-CN" altLang="en-US" sz="2400" b="0" strike="noStrike" spc="-1" dirty="0">
                <a:solidFill>
                  <a:srgbClr val="000000"/>
                </a:solidFill>
                <a:latin typeface="Trebuchet MS"/>
              </a:rPr>
              <a:t>。</a:t>
            </a:r>
            <a:endParaRPr lang="en-US" sz="2400" b="0" strike="noStrike" spc="-1" dirty="0">
              <a:latin typeface="Arial"/>
            </a:endParaRPr>
          </a:p>
          <a:p>
            <a:pPr marL="343080" indent="-342360">
              <a:lnSpc>
                <a:spcPct val="100000"/>
              </a:lnSpc>
              <a:spcBef>
                <a:spcPts val="479"/>
              </a:spcBef>
              <a:buClr>
                <a:srgbClr val="000000"/>
              </a:buClr>
              <a:buFont typeface="Arial"/>
              <a:buChar char="•"/>
            </a:pPr>
            <a:r>
              <a:rPr lang="zh-CN" altLang="en-US" sz="2400" spc="-1" dirty="0">
                <a:solidFill>
                  <a:srgbClr val="F79646"/>
                </a:solidFill>
                <a:latin typeface="Trebuchet MS"/>
              </a:rPr>
              <a:t>在宿主上（</a:t>
            </a:r>
            <a:r>
              <a:rPr lang="en-US" altLang="zh-CN" sz="2400" spc="-1" dirty="0">
                <a:solidFill>
                  <a:srgbClr val="F79646"/>
                </a:solidFill>
                <a:latin typeface="Trebuchet MS"/>
              </a:rPr>
              <a:t> on the host </a:t>
            </a:r>
            <a:r>
              <a:rPr lang="zh-CN" altLang="en-US" sz="2400" spc="-1" dirty="0">
                <a:solidFill>
                  <a:srgbClr val="F79646"/>
                </a:solidFill>
                <a:latin typeface="Trebuchet MS"/>
              </a:rPr>
              <a:t>）</a:t>
            </a:r>
            <a:r>
              <a:rPr lang="zh-CN" altLang="en-US" sz="2400" b="0" strike="noStrike" spc="-1" dirty="0">
                <a:solidFill>
                  <a:srgbClr val="000000"/>
                </a:solidFill>
                <a:latin typeface="Trebuchet MS"/>
              </a:rPr>
              <a:t>创建输入向量并且赋值</a:t>
            </a:r>
            <a:r>
              <a:rPr lang="en-US" sz="2400" b="0" strike="noStrike" spc="-1" dirty="0">
                <a:solidFill>
                  <a:srgbClr val="000000"/>
                </a:solidFill>
                <a:latin typeface="Trebuchet MS"/>
              </a:rPr>
              <a:t> :</a:t>
            </a:r>
            <a:endParaRPr lang="en-US" sz="2400" b="0" strike="noStrike" spc="-1" dirty="0">
              <a:latin typeface="Arial"/>
            </a:endParaRPr>
          </a:p>
          <a:p>
            <a:pPr marL="457200">
              <a:lnSpc>
                <a:spcPct val="100000"/>
              </a:lnSpc>
              <a:spcBef>
                <a:spcPts val="400"/>
              </a:spcBef>
            </a:pPr>
            <a:r>
              <a:rPr lang="en-US" sz="2000" b="0" strike="noStrike" spc="-1" dirty="0">
                <a:solidFill>
                  <a:srgbClr val="C0504D"/>
                </a:solidFill>
                <a:latin typeface="Courier New Bold"/>
              </a:rPr>
              <a:t>float</a:t>
            </a:r>
            <a:r>
              <a:rPr lang="en-US" sz="2000" b="0" strike="noStrike" spc="-1" dirty="0">
                <a:solidFill>
                  <a:srgbClr val="000000"/>
                </a:solidFill>
                <a:latin typeface="Courier New Bold"/>
              </a:rPr>
              <a:t> </a:t>
            </a:r>
            <a:r>
              <a:rPr lang="en-US" sz="2000" b="0" strike="noStrike" spc="-1" dirty="0" err="1">
                <a:solidFill>
                  <a:srgbClr val="000000"/>
                </a:solidFill>
                <a:latin typeface="Courier New Bold"/>
              </a:rPr>
              <a:t>h_a</a:t>
            </a:r>
            <a:r>
              <a:rPr lang="en-US" sz="2000" b="0" strike="noStrike" spc="-1" dirty="0">
                <a:solidFill>
                  <a:srgbClr val="000000"/>
                </a:solidFill>
                <a:latin typeface="Courier New Bold"/>
              </a:rPr>
              <a:t>[LENGTH], </a:t>
            </a:r>
            <a:r>
              <a:rPr lang="en-US" sz="2000" b="0" strike="noStrike" spc="-1" dirty="0" err="1">
                <a:solidFill>
                  <a:srgbClr val="000000"/>
                </a:solidFill>
                <a:latin typeface="Courier New Bold"/>
              </a:rPr>
              <a:t>h_b</a:t>
            </a:r>
            <a:r>
              <a:rPr lang="en-US" sz="2000" b="0" strike="noStrike" spc="-1" dirty="0">
                <a:solidFill>
                  <a:srgbClr val="000000"/>
                </a:solidFill>
                <a:latin typeface="Courier New Bold"/>
              </a:rPr>
              <a:t>[LENGTH], </a:t>
            </a:r>
            <a:r>
              <a:rPr lang="en-US" sz="2000" b="0" strike="noStrike" spc="-1" dirty="0" err="1">
                <a:solidFill>
                  <a:srgbClr val="000000"/>
                </a:solidFill>
                <a:latin typeface="Courier New Bold"/>
              </a:rPr>
              <a:t>h_c</a:t>
            </a:r>
            <a:r>
              <a:rPr lang="en-US" sz="2000" b="0" strike="noStrike" spc="-1" dirty="0">
                <a:solidFill>
                  <a:srgbClr val="000000"/>
                </a:solidFill>
                <a:latin typeface="Courier New Bold"/>
              </a:rPr>
              <a:t>[LENGTH];</a:t>
            </a:r>
            <a:endParaRPr lang="en-US" sz="2000" b="0" strike="noStrike" spc="-1" dirty="0">
              <a:latin typeface="Arial"/>
            </a:endParaRPr>
          </a:p>
          <a:p>
            <a:pPr marL="457200">
              <a:lnSpc>
                <a:spcPct val="100000"/>
              </a:lnSpc>
              <a:spcBef>
                <a:spcPts val="400"/>
              </a:spcBef>
            </a:pPr>
            <a:r>
              <a:rPr lang="en-US" sz="2000" b="0" strike="noStrike" spc="-1" dirty="0">
                <a:solidFill>
                  <a:srgbClr val="C0504D"/>
                </a:solidFill>
                <a:latin typeface="Courier New Bold"/>
              </a:rPr>
              <a:t>for</a:t>
            </a:r>
            <a:r>
              <a:rPr lang="en-US" sz="2000" b="0" strike="noStrike" spc="-1" dirty="0">
                <a:solidFill>
                  <a:srgbClr val="000000"/>
                </a:solidFill>
                <a:latin typeface="Courier New Bold"/>
              </a:rPr>
              <a:t> (</a:t>
            </a:r>
            <a:r>
              <a:rPr lang="en-US" sz="2000" b="0" strike="noStrike" spc="-1" dirty="0" err="1">
                <a:solidFill>
                  <a:srgbClr val="000000"/>
                </a:solidFill>
                <a:latin typeface="Courier New Bold"/>
              </a:rPr>
              <a:t>i</a:t>
            </a:r>
            <a:r>
              <a:rPr lang="en-US" sz="2000" b="0" strike="noStrike" spc="-1" dirty="0">
                <a:solidFill>
                  <a:srgbClr val="000000"/>
                </a:solidFill>
                <a:latin typeface="Courier New Bold"/>
              </a:rPr>
              <a:t> = 0; </a:t>
            </a:r>
            <a:r>
              <a:rPr lang="en-US" sz="2000" b="0" strike="noStrike" spc="-1" dirty="0" err="1">
                <a:solidFill>
                  <a:srgbClr val="000000"/>
                </a:solidFill>
                <a:latin typeface="Courier New Bold"/>
              </a:rPr>
              <a:t>i</a:t>
            </a:r>
            <a:r>
              <a:rPr lang="en-US" sz="2000" b="0" strike="noStrike" spc="-1" dirty="0">
                <a:solidFill>
                  <a:srgbClr val="000000"/>
                </a:solidFill>
                <a:latin typeface="Courier New Bold"/>
              </a:rPr>
              <a:t> &lt; length; </a:t>
            </a:r>
            <a:r>
              <a:rPr lang="en-US" sz="2000" b="0" strike="noStrike" spc="-1" dirty="0" err="1">
                <a:solidFill>
                  <a:srgbClr val="000000"/>
                </a:solidFill>
                <a:latin typeface="Courier New Bold"/>
              </a:rPr>
              <a:t>i</a:t>
            </a:r>
            <a:r>
              <a:rPr lang="en-US" sz="2000" b="0" strike="noStrike" spc="-1" dirty="0">
                <a:solidFill>
                  <a:srgbClr val="000000"/>
                </a:solidFill>
                <a:latin typeface="Courier New Bold"/>
              </a:rPr>
              <a:t>++) {</a:t>
            </a:r>
            <a:endParaRPr lang="en-US" sz="20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    </a:t>
            </a:r>
            <a:r>
              <a:rPr lang="en-US" sz="2000" b="0" strike="noStrike" spc="-1" dirty="0" err="1">
                <a:solidFill>
                  <a:srgbClr val="000000"/>
                </a:solidFill>
                <a:latin typeface="Courier New Bold"/>
              </a:rPr>
              <a:t>h_a</a:t>
            </a:r>
            <a:r>
              <a:rPr lang="en-US" sz="2000" b="0" strike="noStrike" spc="-1" dirty="0">
                <a:solidFill>
                  <a:srgbClr val="000000"/>
                </a:solidFill>
                <a:latin typeface="Courier New Bold"/>
              </a:rPr>
              <a:t>[</a:t>
            </a:r>
            <a:r>
              <a:rPr lang="en-US" sz="2000" b="0" strike="noStrike" spc="-1" dirty="0" err="1">
                <a:solidFill>
                  <a:srgbClr val="000000"/>
                </a:solidFill>
                <a:latin typeface="Courier New Bold"/>
              </a:rPr>
              <a:t>i</a:t>
            </a:r>
            <a:r>
              <a:rPr lang="en-US" sz="2000" b="0" strike="noStrike" spc="-1" dirty="0">
                <a:solidFill>
                  <a:srgbClr val="000000"/>
                </a:solidFill>
                <a:latin typeface="Courier New Bold"/>
              </a:rPr>
              <a:t>] = </a:t>
            </a:r>
            <a:r>
              <a:rPr lang="en-US" sz="2000" b="0" strike="noStrike" spc="-1" dirty="0">
                <a:solidFill>
                  <a:srgbClr val="17375E"/>
                </a:solidFill>
                <a:latin typeface="Courier New Bold"/>
              </a:rPr>
              <a:t>rand</a:t>
            </a:r>
            <a:r>
              <a:rPr lang="en-US" sz="2000" b="0" strike="noStrike" spc="-1" dirty="0">
                <a:solidFill>
                  <a:srgbClr val="000000"/>
                </a:solidFill>
                <a:latin typeface="Courier New Bold"/>
              </a:rPr>
              <a:t>() / (</a:t>
            </a:r>
            <a:r>
              <a:rPr lang="en-US" sz="2000" b="0" strike="noStrike" spc="-1" dirty="0">
                <a:solidFill>
                  <a:srgbClr val="C0504D"/>
                </a:solidFill>
                <a:latin typeface="Courier New Bold"/>
              </a:rPr>
              <a:t>float</a:t>
            </a:r>
            <a:r>
              <a:rPr lang="en-US" sz="2000" b="0" strike="noStrike" spc="-1" dirty="0">
                <a:solidFill>
                  <a:srgbClr val="000000"/>
                </a:solidFill>
                <a:latin typeface="Courier New Bold"/>
              </a:rPr>
              <a:t>)RAND_MAX;</a:t>
            </a:r>
            <a:endParaRPr lang="en-US" sz="20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    </a:t>
            </a:r>
            <a:r>
              <a:rPr lang="en-US" sz="2000" b="0" strike="noStrike" spc="-1" dirty="0" err="1">
                <a:solidFill>
                  <a:srgbClr val="000000"/>
                </a:solidFill>
                <a:latin typeface="Courier New Bold"/>
              </a:rPr>
              <a:t>h_b</a:t>
            </a:r>
            <a:r>
              <a:rPr lang="en-US" sz="2000" b="0" strike="noStrike" spc="-1" dirty="0">
                <a:solidFill>
                  <a:srgbClr val="000000"/>
                </a:solidFill>
                <a:latin typeface="Courier New Bold"/>
              </a:rPr>
              <a:t>[</a:t>
            </a:r>
            <a:r>
              <a:rPr lang="en-US" sz="2000" b="0" strike="noStrike" spc="-1" dirty="0" err="1">
                <a:solidFill>
                  <a:srgbClr val="000000"/>
                </a:solidFill>
                <a:latin typeface="Courier New Bold"/>
              </a:rPr>
              <a:t>i</a:t>
            </a:r>
            <a:r>
              <a:rPr lang="en-US" sz="2000" b="0" strike="noStrike" spc="-1" dirty="0">
                <a:solidFill>
                  <a:srgbClr val="000000"/>
                </a:solidFill>
                <a:latin typeface="Courier New Bold"/>
              </a:rPr>
              <a:t>] = </a:t>
            </a:r>
            <a:r>
              <a:rPr lang="en-US" sz="2000" b="0" strike="noStrike" spc="-1" dirty="0">
                <a:solidFill>
                  <a:srgbClr val="17375E"/>
                </a:solidFill>
                <a:latin typeface="Courier New Bold"/>
              </a:rPr>
              <a:t>rand</a:t>
            </a:r>
            <a:r>
              <a:rPr lang="en-US" sz="2000" b="0" strike="noStrike" spc="-1" dirty="0">
                <a:solidFill>
                  <a:srgbClr val="000000"/>
                </a:solidFill>
                <a:latin typeface="Courier New Bold"/>
              </a:rPr>
              <a:t>() / (</a:t>
            </a:r>
            <a:r>
              <a:rPr lang="en-US" sz="2000" b="0" strike="noStrike" spc="-1" dirty="0">
                <a:solidFill>
                  <a:srgbClr val="C0504D"/>
                </a:solidFill>
                <a:latin typeface="Courier New Bold"/>
              </a:rPr>
              <a:t>float</a:t>
            </a:r>
            <a:r>
              <a:rPr lang="en-US" sz="2000" b="0" strike="noStrike" spc="-1" dirty="0">
                <a:solidFill>
                  <a:srgbClr val="000000"/>
                </a:solidFill>
                <a:latin typeface="Courier New Bold"/>
              </a:rPr>
              <a:t>)RAND_MAX;</a:t>
            </a:r>
            <a:endParaRPr lang="en-US" sz="20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a:t>
            </a:r>
            <a:endParaRPr lang="en-US" sz="2000" b="0" strike="noStrike" spc="-1" dirty="0">
              <a:latin typeface="Arial"/>
            </a:endParaRPr>
          </a:p>
          <a:p>
            <a:pPr marL="353880" indent="-35316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定义</a:t>
            </a:r>
            <a:r>
              <a:rPr lang="en-US" sz="2400" b="0" strike="noStrike" spc="-1" dirty="0">
                <a:solidFill>
                  <a:srgbClr val="000000"/>
                </a:solidFill>
                <a:latin typeface="Trebuchet MS"/>
              </a:rPr>
              <a:t> </a:t>
            </a:r>
            <a:r>
              <a:rPr lang="en-US" sz="2400" b="0" strike="noStrike" spc="-1" dirty="0">
                <a:solidFill>
                  <a:srgbClr val="C0504D"/>
                </a:solidFill>
                <a:latin typeface="Trebuchet MS"/>
              </a:rPr>
              <a:t>OpenCL </a:t>
            </a:r>
            <a:r>
              <a:rPr lang="zh-CN" altLang="en-US" sz="2400" spc="-1" dirty="0">
                <a:solidFill>
                  <a:srgbClr val="000000"/>
                </a:solidFill>
                <a:latin typeface="Trebuchet MS"/>
              </a:rPr>
              <a:t>内存对象（</a:t>
            </a:r>
            <a:r>
              <a:rPr lang="en-US" altLang="zh-CN" sz="2400" spc="-1" dirty="0">
                <a:solidFill>
                  <a:srgbClr val="000000"/>
                </a:solidFill>
                <a:latin typeface="Trebuchet MS"/>
              </a:rPr>
              <a:t> memory objects </a:t>
            </a:r>
            <a:r>
              <a:rPr lang="zh-CN" altLang="en-US" sz="2400" spc="-1" dirty="0">
                <a:solidFill>
                  <a:srgbClr val="000000"/>
                </a:solidFill>
                <a:latin typeface="Trebuchet MS"/>
              </a:rPr>
              <a:t>）</a:t>
            </a:r>
            <a:r>
              <a:rPr lang="en-US" sz="2400" b="0" strike="noStrike" spc="-1" dirty="0">
                <a:solidFill>
                  <a:srgbClr val="000000"/>
                </a:solidFill>
                <a:latin typeface="Trebuchet MS"/>
              </a:rPr>
              <a:t>:</a:t>
            </a:r>
            <a:endParaRPr lang="en-US" sz="2400" b="0" strike="noStrike" spc="-1" dirty="0">
              <a:latin typeface="Arial"/>
            </a:endParaRPr>
          </a:p>
          <a:p>
            <a:pPr marL="457200">
              <a:lnSpc>
                <a:spcPct val="100000"/>
              </a:lnSpc>
              <a:spcBef>
                <a:spcPts val="400"/>
              </a:spcBef>
            </a:pPr>
            <a:r>
              <a:rPr lang="en-US" sz="2000" b="0" strike="noStrike" spc="-1" dirty="0" err="1">
                <a:solidFill>
                  <a:srgbClr val="000000"/>
                </a:solidFill>
                <a:latin typeface="Courier New Bold"/>
              </a:rPr>
              <a:t>d_a</a:t>
            </a:r>
            <a:r>
              <a:rPr lang="en-US" sz="2000" b="0" strike="noStrike" spc="-1" dirty="0">
                <a:solidFill>
                  <a:srgbClr val="000000"/>
                </a:solidFill>
                <a:latin typeface="Courier New Bold"/>
              </a:rPr>
              <a:t> = </a:t>
            </a:r>
            <a:r>
              <a:rPr lang="en-US" sz="2000" b="0" strike="noStrike" spc="-1" dirty="0" err="1">
                <a:solidFill>
                  <a:srgbClr val="17375E"/>
                </a:solidFill>
                <a:latin typeface="Courier New Bold"/>
              </a:rPr>
              <a:t>clCreateBuffer</a:t>
            </a:r>
            <a:r>
              <a:rPr lang="en-US" sz="2000" b="0" strike="noStrike" spc="-1" dirty="0">
                <a:solidFill>
                  <a:srgbClr val="000000"/>
                </a:solidFill>
                <a:latin typeface="Courier New Bold"/>
              </a:rPr>
              <a:t>(context, CL_MEM_READ_ONLY,</a:t>
            </a:r>
            <a:endParaRPr lang="en-US" sz="20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                   </a:t>
            </a:r>
            <a:r>
              <a:rPr lang="en-US" sz="2000" b="0" strike="noStrike" spc="-1" dirty="0" err="1">
                <a:solidFill>
                  <a:srgbClr val="17375E"/>
                </a:solidFill>
                <a:latin typeface="Courier New Bold"/>
              </a:rPr>
              <a:t>sizeof</a:t>
            </a:r>
            <a:r>
              <a:rPr lang="en-US" sz="2000" b="0" strike="noStrike" spc="-1" dirty="0">
                <a:solidFill>
                  <a:srgbClr val="000000"/>
                </a:solidFill>
                <a:latin typeface="Courier New Bold"/>
              </a:rPr>
              <a:t>(float)*count, NULL, NULL);</a:t>
            </a:r>
            <a:endParaRPr lang="en-US" sz="2000" b="0" strike="noStrike" spc="-1" dirty="0">
              <a:latin typeface="Arial"/>
            </a:endParaRPr>
          </a:p>
          <a:p>
            <a:pPr marL="457200">
              <a:lnSpc>
                <a:spcPct val="100000"/>
              </a:lnSpc>
              <a:spcBef>
                <a:spcPts val="400"/>
              </a:spcBef>
            </a:pPr>
            <a:r>
              <a:rPr lang="en-US" sz="2000" b="0" strike="noStrike" spc="-1" dirty="0" err="1">
                <a:solidFill>
                  <a:srgbClr val="000000"/>
                </a:solidFill>
                <a:latin typeface="Courier New Bold"/>
              </a:rPr>
              <a:t>d_b</a:t>
            </a:r>
            <a:r>
              <a:rPr lang="en-US" sz="2000" b="0" strike="noStrike" spc="-1" dirty="0">
                <a:solidFill>
                  <a:srgbClr val="000000"/>
                </a:solidFill>
                <a:latin typeface="Courier New Bold"/>
              </a:rPr>
              <a:t> = </a:t>
            </a:r>
            <a:r>
              <a:rPr lang="en-US" sz="2000" b="0" strike="noStrike" spc="-1" dirty="0" err="1">
                <a:solidFill>
                  <a:srgbClr val="17375E"/>
                </a:solidFill>
                <a:latin typeface="Courier New Bold"/>
              </a:rPr>
              <a:t>clCreateBuffer</a:t>
            </a:r>
            <a:r>
              <a:rPr lang="en-US" sz="2000" b="0" strike="noStrike" spc="-1" dirty="0">
                <a:solidFill>
                  <a:srgbClr val="000000"/>
                </a:solidFill>
                <a:latin typeface="Courier New Bold"/>
              </a:rPr>
              <a:t>(context, CL_MEM_READ_ONLY,</a:t>
            </a:r>
            <a:endParaRPr lang="en-US" sz="20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                   </a:t>
            </a:r>
            <a:r>
              <a:rPr lang="en-US" sz="2000" b="0" strike="noStrike" spc="-1" dirty="0" err="1">
                <a:solidFill>
                  <a:srgbClr val="17375E"/>
                </a:solidFill>
                <a:latin typeface="Courier New Bold"/>
              </a:rPr>
              <a:t>sizeof</a:t>
            </a:r>
            <a:r>
              <a:rPr lang="en-US" sz="2000" b="0" strike="noStrike" spc="-1" dirty="0">
                <a:solidFill>
                  <a:srgbClr val="000000"/>
                </a:solidFill>
                <a:latin typeface="Courier New Bold"/>
              </a:rPr>
              <a:t>(float)*count, NULL, NULL);</a:t>
            </a:r>
            <a:endParaRPr lang="en-US" sz="2000" b="0" strike="noStrike" spc="-1" dirty="0">
              <a:latin typeface="Arial"/>
            </a:endParaRPr>
          </a:p>
          <a:p>
            <a:pPr marL="457200">
              <a:lnSpc>
                <a:spcPct val="100000"/>
              </a:lnSpc>
              <a:spcBef>
                <a:spcPts val="400"/>
              </a:spcBef>
            </a:pPr>
            <a:r>
              <a:rPr lang="en-US" sz="2000" b="0" strike="noStrike" spc="-1" dirty="0" err="1">
                <a:solidFill>
                  <a:srgbClr val="000000"/>
                </a:solidFill>
                <a:latin typeface="Courier New Bold"/>
              </a:rPr>
              <a:t>d_c</a:t>
            </a:r>
            <a:r>
              <a:rPr lang="en-US" sz="2000" b="0" strike="noStrike" spc="-1" dirty="0">
                <a:solidFill>
                  <a:srgbClr val="000000"/>
                </a:solidFill>
                <a:latin typeface="Courier New Bold"/>
              </a:rPr>
              <a:t> = </a:t>
            </a:r>
            <a:r>
              <a:rPr lang="en-US" sz="2000" b="0" strike="noStrike" spc="-1" dirty="0" err="1">
                <a:solidFill>
                  <a:srgbClr val="17375E"/>
                </a:solidFill>
                <a:latin typeface="Courier New Bold"/>
              </a:rPr>
              <a:t>clCreateBuffer</a:t>
            </a:r>
            <a:r>
              <a:rPr lang="en-US" sz="2000" b="0" strike="noStrike" spc="-1" dirty="0">
                <a:solidFill>
                  <a:srgbClr val="000000"/>
                </a:solidFill>
                <a:latin typeface="Courier New Bold"/>
              </a:rPr>
              <a:t>(context, CL_MEM_WRITE_ONLY,</a:t>
            </a:r>
            <a:endParaRPr lang="en-US" sz="20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                   </a:t>
            </a:r>
            <a:r>
              <a:rPr lang="en-US" sz="2000" b="0" strike="noStrike" spc="-1" dirty="0" err="1">
                <a:solidFill>
                  <a:srgbClr val="17375E"/>
                </a:solidFill>
                <a:latin typeface="Courier New Bold"/>
              </a:rPr>
              <a:t>sizeof</a:t>
            </a:r>
            <a:r>
              <a:rPr lang="en-US" sz="2000" b="0" strike="noStrike" spc="-1" dirty="0">
                <a:solidFill>
                  <a:srgbClr val="000000"/>
                </a:solidFill>
                <a:latin typeface="Courier New Bold"/>
              </a:rPr>
              <a:t>(float)*count, NULL, NULL);</a:t>
            </a:r>
            <a:endParaRPr lang="en-US" sz="2000" b="0" strike="noStrike" spc="-1" dirty="0">
              <a:latin typeface="Arial"/>
            </a:endParaRPr>
          </a:p>
          <a:p>
            <a:pPr marL="457200">
              <a:lnSpc>
                <a:spcPct val="100000"/>
              </a:lnSpc>
              <a:spcBef>
                <a:spcPts val="281"/>
              </a:spcBef>
            </a:pPr>
            <a:endParaRPr lang="en-US" sz="2000" b="0" strike="noStrike" spc="-1" dirty="0">
              <a:latin typeface="Arial"/>
            </a:endParaRPr>
          </a:p>
          <a:p>
            <a:pPr marL="457200">
              <a:lnSpc>
                <a:spcPct val="100000"/>
              </a:lnSpc>
              <a:spcBef>
                <a:spcPts val="281"/>
              </a:spcBef>
            </a:pPr>
            <a:endParaRPr lang="en-US" sz="2000" b="0" strike="noStrike" spc="-1" dirty="0">
              <a:latin typeface="Arial"/>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0"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3200" b="0" strike="noStrike" spc="-1" dirty="0">
                <a:solidFill>
                  <a:srgbClr val="000000"/>
                </a:solidFill>
                <a:latin typeface="Trebuchet MS"/>
              </a:rPr>
              <a:t>往设备内存（</a:t>
            </a:r>
            <a:r>
              <a:rPr lang="en-US" altLang="zh-CN" sz="3200" b="0" strike="noStrike" spc="-1" dirty="0">
                <a:solidFill>
                  <a:srgbClr val="000000"/>
                </a:solidFill>
                <a:latin typeface="Trebuchet MS"/>
              </a:rPr>
              <a:t>device memory</a:t>
            </a:r>
            <a:r>
              <a:rPr lang="zh-CN" altLang="en-US" sz="3200" b="0" strike="noStrike" spc="-1" dirty="0">
                <a:solidFill>
                  <a:srgbClr val="000000"/>
                </a:solidFill>
                <a:latin typeface="Trebuchet MS"/>
              </a:rPr>
              <a:t>）里面放什么</a:t>
            </a:r>
            <a:r>
              <a:rPr lang="en-US" sz="3200" b="0" strike="noStrike" spc="-1" dirty="0">
                <a:solidFill>
                  <a:srgbClr val="000000"/>
                </a:solidFill>
                <a:latin typeface="Trebuchet MS"/>
              </a:rPr>
              <a:t>?</a:t>
            </a:r>
            <a:endParaRPr lang="en-US" sz="3200" b="0" strike="noStrike" spc="-1" dirty="0">
              <a:latin typeface="Arial"/>
            </a:endParaRPr>
          </a:p>
        </p:txBody>
      </p:sp>
      <p:sp>
        <p:nvSpPr>
          <p:cNvPr id="1151" name="CustomShape 2"/>
          <p:cNvSpPr/>
          <p:nvPr/>
        </p:nvSpPr>
        <p:spPr>
          <a:xfrm>
            <a:off x="457200" y="1484640"/>
            <a:ext cx="8228880" cy="4751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a:lnSpc>
                <a:spcPct val="100000"/>
              </a:lnSpc>
              <a:spcBef>
                <a:spcPts val="641"/>
              </a:spcBef>
            </a:pPr>
            <a:r>
              <a:rPr lang="zh-CN" altLang="en-US" sz="3200" b="0" strike="noStrike" spc="-1" dirty="0">
                <a:solidFill>
                  <a:srgbClr val="000000"/>
                </a:solidFill>
                <a:latin typeface="Trebuchet MS"/>
              </a:rPr>
              <a:t>内存对象（</a:t>
            </a:r>
            <a:r>
              <a:rPr lang="en-US" altLang="zh-CN" sz="3200" b="0" strike="noStrike" spc="-1" dirty="0">
                <a:solidFill>
                  <a:srgbClr val="000000"/>
                </a:solidFill>
                <a:latin typeface="Trebuchet MS"/>
              </a:rPr>
              <a:t>Memory Objects</a:t>
            </a:r>
            <a:r>
              <a:rPr lang="zh-CN" altLang="en-US" sz="3200" b="0" strike="noStrike" spc="-1" dirty="0">
                <a:solidFill>
                  <a:srgbClr val="000000"/>
                </a:solidFill>
                <a:latin typeface="Trebuchet MS"/>
              </a:rPr>
              <a:t>）</a:t>
            </a:r>
            <a:r>
              <a:rPr lang="en-US" sz="3200" b="0" strike="noStrike" spc="-1" dirty="0">
                <a:solidFill>
                  <a:srgbClr val="000000"/>
                </a:solidFill>
                <a:latin typeface="Trebuchet MS"/>
              </a:rPr>
              <a:t>: </a:t>
            </a:r>
            <a:endParaRPr lang="en-US" sz="3200" b="0" strike="noStrike" spc="-1" dirty="0">
              <a:latin typeface="Arial"/>
            </a:endParaRPr>
          </a:p>
          <a:p>
            <a:pPr marL="343080" indent="-342360">
              <a:lnSpc>
                <a:spcPct val="100000"/>
              </a:lnSpc>
              <a:spcBef>
                <a:spcPts val="641"/>
              </a:spcBef>
              <a:buClr>
                <a:srgbClr val="000000"/>
              </a:buClr>
              <a:buFont typeface="Arial"/>
              <a:buChar char="•"/>
            </a:pPr>
            <a:r>
              <a:rPr lang="zh-CN" altLang="en-US" sz="3200" spc="-1" dirty="0">
                <a:solidFill>
                  <a:srgbClr val="000000"/>
                </a:solidFill>
                <a:latin typeface="Trebuchet MS"/>
              </a:rPr>
              <a:t>一个句柄</a:t>
            </a:r>
            <a:r>
              <a:rPr lang="zh-CN" altLang="en-US" sz="3200" b="0" strike="noStrike" spc="-1" dirty="0">
                <a:solidFill>
                  <a:srgbClr val="000000"/>
                </a:solidFill>
                <a:latin typeface="Trebuchet MS"/>
              </a:rPr>
              <a:t>（</a:t>
            </a:r>
            <a:r>
              <a:rPr lang="en-US" altLang="zh-CN" sz="3200" b="0" strike="noStrike" spc="-1" dirty="0">
                <a:solidFill>
                  <a:srgbClr val="000000"/>
                </a:solidFill>
                <a:latin typeface="Trebuchet MS"/>
              </a:rPr>
              <a:t>handle</a:t>
            </a:r>
            <a:r>
              <a:rPr lang="zh-CN" altLang="en-US" sz="3200" b="0" strike="noStrike" spc="-1" dirty="0">
                <a:solidFill>
                  <a:srgbClr val="000000"/>
                </a:solidFill>
                <a:latin typeface="Trebuchet MS"/>
              </a:rPr>
              <a:t>），指向</a:t>
            </a:r>
            <a:r>
              <a:rPr lang="zh-CN" altLang="en-US" sz="3100" spc="-1" dirty="0">
                <a:solidFill>
                  <a:srgbClr val="C0504D"/>
                </a:solidFill>
                <a:latin typeface="Trebuchet MS"/>
              </a:rPr>
              <a:t>全局</a:t>
            </a:r>
            <a:r>
              <a:rPr lang="zh-CN" altLang="en-US" sz="3200" b="0" strike="noStrike" spc="-1" dirty="0">
                <a:solidFill>
                  <a:srgbClr val="000000"/>
                </a:solidFill>
                <a:latin typeface="Trebuchet MS"/>
              </a:rPr>
              <a:t>内存（</a:t>
            </a:r>
            <a:r>
              <a:rPr lang="en-US" altLang="zh-CN" sz="3100" spc="-1" dirty="0">
                <a:solidFill>
                  <a:srgbClr val="C0504D"/>
                </a:solidFill>
                <a:latin typeface="Trebuchet MS"/>
              </a:rPr>
              <a:t>global</a:t>
            </a:r>
            <a:r>
              <a:rPr lang="en-US" altLang="zh-CN" sz="3200" b="0" strike="noStrike" spc="-1" dirty="0">
                <a:solidFill>
                  <a:srgbClr val="000000"/>
                </a:solidFill>
                <a:latin typeface="Trebuchet MS"/>
              </a:rPr>
              <a:t> memory</a:t>
            </a:r>
            <a:r>
              <a:rPr lang="zh-CN" altLang="en-US" sz="3200" b="0" strike="noStrike" spc="-1" dirty="0">
                <a:solidFill>
                  <a:srgbClr val="000000"/>
                </a:solidFill>
                <a:latin typeface="Trebuchet MS"/>
              </a:rPr>
              <a:t>）中引用</a:t>
            </a:r>
            <a:r>
              <a:rPr lang="en-US" altLang="zh-CN" sz="3200" spc="-1" dirty="0">
                <a:solidFill>
                  <a:srgbClr val="000000"/>
                </a:solidFill>
                <a:latin typeface="Trebuchet MS"/>
              </a:rPr>
              <a:t>-</a:t>
            </a:r>
            <a:r>
              <a:rPr lang="zh-CN" altLang="en-US" sz="3200" spc="-1" dirty="0">
                <a:solidFill>
                  <a:srgbClr val="000000"/>
                </a:solidFill>
                <a:latin typeface="Trebuchet MS"/>
              </a:rPr>
              <a:t>计数区域（</a:t>
            </a:r>
            <a:r>
              <a:rPr lang="en-US" altLang="zh-CN" sz="3200" spc="-1" dirty="0">
                <a:solidFill>
                  <a:srgbClr val="000000"/>
                </a:solidFill>
                <a:latin typeface="Trebuchet MS"/>
              </a:rPr>
              <a:t> reference-counted region</a:t>
            </a:r>
            <a:r>
              <a:rPr lang="zh-CN" altLang="en-US" sz="3200" spc="-1" dirty="0">
                <a:solidFill>
                  <a:srgbClr val="000000"/>
                </a:solidFill>
                <a:latin typeface="Trebuchet MS"/>
              </a:rPr>
              <a:t>）。</a:t>
            </a:r>
            <a:endParaRPr lang="en-US" sz="3200" b="0" strike="noStrike" spc="-1" dirty="0">
              <a:latin typeface="Arial"/>
            </a:endParaRPr>
          </a:p>
          <a:p>
            <a:pPr>
              <a:lnSpc>
                <a:spcPct val="100000"/>
              </a:lnSpc>
            </a:pPr>
            <a:endParaRPr lang="en-US" sz="3200" b="0" strike="noStrike" spc="-1" dirty="0">
              <a:latin typeface="Arial"/>
            </a:endParaRPr>
          </a:p>
          <a:p>
            <a:pPr>
              <a:lnSpc>
                <a:spcPct val="100000"/>
              </a:lnSpc>
              <a:spcBef>
                <a:spcPts val="641"/>
              </a:spcBef>
            </a:pPr>
            <a:r>
              <a:rPr lang="zh-CN" altLang="en-US" sz="3200" b="0" strike="noStrike" spc="-1" dirty="0">
                <a:solidFill>
                  <a:srgbClr val="000000"/>
                </a:solidFill>
                <a:latin typeface="Trebuchet MS"/>
              </a:rPr>
              <a:t>有两种类型的内存对象（</a:t>
            </a:r>
            <a:r>
              <a:rPr lang="en-US" altLang="zh-CN" sz="3200" b="0" strike="noStrike" spc="-1" dirty="0">
                <a:solidFill>
                  <a:srgbClr val="000000"/>
                </a:solidFill>
                <a:latin typeface="Trebuchet MS"/>
              </a:rPr>
              <a:t>memory object</a:t>
            </a:r>
            <a:r>
              <a:rPr lang="zh-CN" altLang="en-US" sz="3200" b="0" strike="noStrike" spc="-1" dirty="0">
                <a:solidFill>
                  <a:srgbClr val="000000"/>
                </a:solidFill>
                <a:latin typeface="Trebuchet MS"/>
              </a:rPr>
              <a:t>）</a:t>
            </a:r>
            <a:endParaRPr lang="en-US" sz="3200" b="0" strike="noStrike" spc="-1" dirty="0">
              <a:latin typeface="Arial"/>
            </a:endParaRPr>
          </a:p>
          <a:p>
            <a:pPr marL="343080" indent="-342360">
              <a:lnSpc>
                <a:spcPct val="100000"/>
              </a:lnSpc>
              <a:spcBef>
                <a:spcPts val="641"/>
              </a:spcBef>
              <a:buClr>
                <a:srgbClr val="C0504D"/>
              </a:buClr>
              <a:buFont typeface="Arial"/>
              <a:buChar char="•"/>
            </a:pPr>
            <a:r>
              <a:rPr lang="zh-CN" altLang="en-US" sz="3200" b="1" strike="noStrike" spc="-1" dirty="0">
                <a:solidFill>
                  <a:srgbClr val="C0504D"/>
                </a:solidFill>
                <a:latin typeface="Trebuchet MS"/>
              </a:rPr>
              <a:t>缓存</a:t>
            </a:r>
            <a:r>
              <a:rPr lang="zh-CN" altLang="en-US" sz="3200" spc="-1" dirty="0">
                <a:solidFill>
                  <a:srgbClr val="000000"/>
                </a:solidFill>
                <a:latin typeface="Trebuchet MS"/>
              </a:rPr>
              <a:t>对象（</a:t>
            </a:r>
            <a:r>
              <a:rPr lang="en-US" altLang="zh-CN" sz="3200" b="1" i="1" spc="-1" dirty="0">
                <a:solidFill>
                  <a:srgbClr val="C0504D"/>
                </a:solidFill>
                <a:latin typeface="Trebuchet MS"/>
              </a:rPr>
              <a:t> Buffer</a:t>
            </a:r>
            <a:r>
              <a:rPr lang="en-US" altLang="zh-CN" sz="3200" spc="-1" dirty="0">
                <a:solidFill>
                  <a:srgbClr val="C0504D"/>
                </a:solidFill>
                <a:latin typeface="Trebuchet MS"/>
              </a:rPr>
              <a:t> </a:t>
            </a:r>
            <a:r>
              <a:rPr lang="en-US" altLang="zh-CN" sz="3200" spc="-1" dirty="0">
                <a:solidFill>
                  <a:srgbClr val="000000"/>
                </a:solidFill>
                <a:latin typeface="Trebuchet MS"/>
              </a:rPr>
              <a:t>object </a:t>
            </a:r>
            <a:r>
              <a:rPr lang="zh-CN" altLang="en-US" sz="3200" spc="-1" dirty="0">
                <a:solidFill>
                  <a:srgbClr val="000000"/>
                </a:solidFill>
                <a:latin typeface="Trebuchet MS"/>
              </a:rPr>
              <a:t>）</a:t>
            </a:r>
            <a:r>
              <a:rPr lang="en-US" sz="3200" b="0" strike="noStrike" spc="-1" dirty="0">
                <a:solidFill>
                  <a:srgbClr val="000000"/>
                </a:solidFill>
                <a:latin typeface="Trebuchet MS"/>
              </a:rPr>
              <a:t>: </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定义多个字节组成的一个线性集合</a:t>
            </a:r>
            <a:r>
              <a:rPr lang="en-US" sz="2800" b="0" strike="noStrike" spc="-1" dirty="0">
                <a:solidFill>
                  <a:srgbClr val="000000"/>
                </a:solidFill>
                <a:latin typeface="Trebuchet MS"/>
              </a:rPr>
              <a:t> (“</a:t>
            </a:r>
            <a:r>
              <a:rPr lang="zh-CN" altLang="en-US" sz="2800" b="0" i="1" strike="noStrike" spc="-1" dirty="0">
                <a:solidFill>
                  <a:srgbClr val="000000"/>
                </a:solidFill>
                <a:latin typeface="Trebuchet MS"/>
              </a:rPr>
              <a:t>就是一个</a:t>
            </a:r>
            <a:r>
              <a:rPr lang="en-US" sz="2800" b="0" i="1" strike="noStrike" spc="-1" dirty="0">
                <a:solidFill>
                  <a:srgbClr val="000000"/>
                </a:solidFill>
                <a:latin typeface="Trebuchet MS"/>
              </a:rPr>
              <a:t> C </a:t>
            </a:r>
            <a:r>
              <a:rPr lang="zh-CN" altLang="en-US" sz="2800" b="0" i="1" strike="noStrike" spc="-1" dirty="0">
                <a:solidFill>
                  <a:srgbClr val="000000"/>
                </a:solidFill>
                <a:latin typeface="Trebuchet MS"/>
              </a:rPr>
              <a:t>语言数组</a:t>
            </a:r>
            <a:r>
              <a:rPr lang="en-US" sz="2800" b="0" i="1" strike="noStrike" spc="-1" dirty="0">
                <a:solidFill>
                  <a:srgbClr val="000000"/>
                </a:solidFill>
                <a:latin typeface="Trebuchet MS"/>
              </a:rPr>
              <a:t>array”</a:t>
            </a:r>
            <a:r>
              <a:rPr lang="en-US" sz="2800" b="0" strike="noStrike" spc="-1" dirty="0">
                <a:solidFill>
                  <a:srgbClr val="000000"/>
                </a:solidFill>
                <a:latin typeface="Trebuchet MS"/>
              </a:rPr>
              <a:t>)</a:t>
            </a:r>
            <a:r>
              <a:rPr lang="zh-CN" altLang="en-US" sz="2800" b="0" strike="noStrike" spc="-1" dirty="0">
                <a:solidFill>
                  <a:srgbClr val="000000"/>
                </a:solidFill>
                <a:latin typeface="Trebuchet MS"/>
              </a:rPr>
              <a:t>。</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缓存对象的内容完全暴露在核函数（</a:t>
            </a:r>
            <a:r>
              <a:rPr lang="en-US" altLang="zh-CN" sz="2800" b="0" strike="noStrike" spc="-1" dirty="0">
                <a:solidFill>
                  <a:srgbClr val="000000"/>
                </a:solidFill>
                <a:latin typeface="Trebuchet MS"/>
              </a:rPr>
              <a:t>kernel</a:t>
            </a:r>
            <a:r>
              <a:rPr lang="zh-CN" altLang="en-US" sz="2800" b="0" strike="noStrike" spc="-1" dirty="0">
                <a:solidFill>
                  <a:srgbClr val="000000"/>
                </a:solidFill>
                <a:latin typeface="Trebuchet MS"/>
              </a:rPr>
              <a:t>）内，可以通过指针（</a:t>
            </a:r>
            <a:r>
              <a:rPr lang="en-US" altLang="zh-CN" sz="2800" b="0" strike="noStrike" spc="-1" dirty="0">
                <a:solidFill>
                  <a:srgbClr val="000000"/>
                </a:solidFill>
                <a:latin typeface="Trebuchet MS"/>
              </a:rPr>
              <a:t>pointer</a:t>
            </a:r>
            <a:r>
              <a:rPr lang="zh-CN" altLang="en-US" sz="2800" b="0" strike="noStrike" spc="-1" dirty="0">
                <a:solidFill>
                  <a:srgbClr val="000000"/>
                </a:solidFill>
                <a:latin typeface="Trebuchet MS"/>
              </a:rPr>
              <a:t>）进行读取</a:t>
            </a:r>
            <a:endParaRPr lang="en-US" sz="2800" b="0" strike="noStrike" spc="-1" dirty="0">
              <a:latin typeface="Arial"/>
            </a:endParaRPr>
          </a:p>
          <a:p>
            <a:pPr marL="343080" indent="-342360">
              <a:lnSpc>
                <a:spcPct val="100000"/>
              </a:lnSpc>
              <a:spcBef>
                <a:spcPts val="641"/>
              </a:spcBef>
              <a:buClr>
                <a:srgbClr val="C0504D"/>
              </a:buClr>
              <a:buFont typeface="Arial"/>
              <a:buChar char="•"/>
            </a:pPr>
            <a:r>
              <a:rPr lang="zh-CN" altLang="en-US" sz="3200" b="1" strike="noStrike" spc="-1" dirty="0">
                <a:solidFill>
                  <a:srgbClr val="C0504D"/>
                </a:solidFill>
                <a:latin typeface="Trebuchet MS"/>
              </a:rPr>
              <a:t>图像</a:t>
            </a:r>
            <a:r>
              <a:rPr lang="zh-CN" altLang="en-US" sz="3200" spc="-1" dirty="0">
                <a:solidFill>
                  <a:srgbClr val="000000"/>
                </a:solidFill>
                <a:latin typeface="Trebuchet MS"/>
              </a:rPr>
              <a:t>对象（</a:t>
            </a:r>
            <a:r>
              <a:rPr lang="en-US" altLang="zh-CN" sz="3200" b="1" i="1" spc="-1" dirty="0">
                <a:solidFill>
                  <a:srgbClr val="C0504D"/>
                </a:solidFill>
                <a:latin typeface="Trebuchet MS"/>
              </a:rPr>
              <a:t> Image</a:t>
            </a:r>
            <a:r>
              <a:rPr lang="en-US" altLang="zh-CN" sz="3200" spc="-1" dirty="0">
                <a:solidFill>
                  <a:srgbClr val="C0504D"/>
                </a:solidFill>
                <a:latin typeface="Trebuchet MS"/>
              </a:rPr>
              <a:t> </a:t>
            </a:r>
            <a:r>
              <a:rPr lang="en-US" altLang="zh-CN" sz="3200" spc="-1" dirty="0">
                <a:solidFill>
                  <a:srgbClr val="000000"/>
                </a:solidFill>
                <a:latin typeface="Trebuchet MS"/>
              </a:rPr>
              <a:t>object </a:t>
            </a:r>
            <a:r>
              <a:rPr lang="zh-CN" altLang="en-US" sz="3200" spc="-1" dirty="0">
                <a:solidFill>
                  <a:srgbClr val="000000"/>
                </a:solidFill>
                <a:latin typeface="Trebuchet MS"/>
              </a:rPr>
              <a:t>）</a:t>
            </a:r>
            <a:r>
              <a:rPr lang="en-US" sz="3200" b="0" strike="noStrike" spc="-1" dirty="0">
                <a:solidFill>
                  <a:srgbClr val="000000"/>
                </a:solidFill>
                <a:latin typeface="Trebuchet MS"/>
              </a:rPr>
              <a:t>: </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定义了内存中的一个二维或者三维的区域。</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图像数据</a:t>
            </a:r>
            <a:r>
              <a:rPr lang="en-US" sz="2800" b="0" strike="noStrike" spc="-1" dirty="0">
                <a:solidFill>
                  <a:srgbClr val="000000"/>
                </a:solidFill>
                <a:latin typeface="Trebuchet MS"/>
              </a:rPr>
              <a:t> </a:t>
            </a:r>
            <a:r>
              <a:rPr lang="zh-CN" altLang="en-US" sz="2800" b="0" strike="noStrike" spc="-1" dirty="0">
                <a:solidFill>
                  <a:srgbClr val="C0504D"/>
                </a:solidFill>
                <a:latin typeface="Trebuchet MS"/>
              </a:rPr>
              <a:t>只能</a:t>
            </a:r>
            <a:r>
              <a:rPr lang="en-US" sz="2800" b="0" strike="noStrike" spc="-1" dirty="0">
                <a:solidFill>
                  <a:srgbClr val="C0504D"/>
                </a:solidFill>
                <a:latin typeface="Trebuchet MS"/>
              </a:rPr>
              <a:t> </a:t>
            </a:r>
            <a:r>
              <a:rPr lang="zh-CN" altLang="en-US" sz="2800" b="0" strike="noStrike" spc="-1" dirty="0">
                <a:solidFill>
                  <a:srgbClr val="000000"/>
                </a:solidFill>
                <a:latin typeface="Trebuchet MS"/>
              </a:rPr>
              <a:t>通过 读 </a:t>
            </a:r>
            <a:r>
              <a:rPr lang="en-US" altLang="zh-CN" sz="2800" b="0" strike="noStrike" spc="-1" dirty="0">
                <a:solidFill>
                  <a:srgbClr val="000000"/>
                </a:solidFill>
                <a:latin typeface="Trebuchet MS"/>
              </a:rPr>
              <a:t>read </a:t>
            </a:r>
            <a:r>
              <a:rPr lang="zh-CN" altLang="en-US" sz="2800" b="0" strike="noStrike" spc="-1" dirty="0">
                <a:solidFill>
                  <a:srgbClr val="000000"/>
                </a:solidFill>
                <a:latin typeface="Trebuchet MS"/>
              </a:rPr>
              <a:t>和 写 </a:t>
            </a:r>
            <a:r>
              <a:rPr lang="en-US" altLang="zh-CN" sz="2800" b="0" strike="noStrike" spc="-1" dirty="0">
                <a:solidFill>
                  <a:srgbClr val="000000"/>
                </a:solidFill>
                <a:latin typeface="Trebuchet MS"/>
              </a:rPr>
              <a:t>write </a:t>
            </a:r>
            <a:r>
              <a:rPr lang="zh-CN" altLang="en-US" sz="2800" b="0" strike="noStrike" spc="-1" dirty="0">
                <a:solidFill>
                  <a:srgbClr val="000000"/>
                </a:solidFill>
                <a:latin typeface="Trebuchet MS"/>
              </a:rPr>
              <a:t>这两个函数来使用，也就是说，是一种不透明数据结构（</a:t>
            </a:r>
            <a:r>
              <a:rPr lang="en-US" altLang="zh-CN" sz="2800" spc="-1" dirty="0">
                <a:solidFill>
                  <a:srgbClr val="000000"/>
                </a:solidFill>
                <a:latin typeface="Trebuchet MS"/>
              </a:rPr>
              <a:t> opaque data structures </a:t>
            </a:r>
            <a:r>
              <a:rPr lang="zh-CN" altLang="en-US" sz="2800" b="0" strike="noStrike" spc="-1" dirty="0">
                <a:solidFill>
                  <a:srgbClr val="000000"/>
                </a:solidFill>
                <a:latin typeface="Trebuchet MS"/>
              </a:rPr>
              <a:t>）。读取函数 </a:t>
            </a:r>
            <a:r>
              <a:rPr lang="en-US" altLang="zh-CN" sz="2800" b="0" strike="noStrike" spc="-1" dirty="0">
                <a:solidFill>
                  <a:srgbClr val="000000"/>
                </a:solidFill>
                <a:latin typeface="Trebuchet MS"/>
              </a:rPr>
              <a:t>read </a:t>
            </a:r>
            <a:r>
              <a:rPr lang="zh-CN" altLang="en-US" sz="2800" b="0" strike="noStrike" spc="-1" dirty="0">
                <a:solidFill>
                  <a:srgbClr val="000000"/>
                </a:solidFill>
                <a:latin typeface="Trebuchet MS"/>
              </a:rPr>
              <a:t>用作了取样器（</a:t>
            </a:r>
            <a:r>
              <a:rPr lang="en-US" altLang="zh-CN" sz="2800" b="0" strike="noStrike" spc="-1" dirty="0">
                <a:solidFill>
                  <a:srgbClr val="000000"/>
                </a:solidFill>
                <a:latin typeface="Trebuchet MS"/>
              </a:rPr>
              <a:t>sampler</a:t>
            </a:r>
            <a:r>
              <a:rPr lang="zh-CN" altLang="en-US" sz="2800" b="0" strike="noStrike" spc="-1" dirty="0">
                <a:solidFill>
                  <a:srgbClr val="000000"/>
                </a:solidFill>
                <a:latin typeface="Trebuchet MS"/>
              </a:rPr>
              <a:t>）。</a:t>
            </a:r>
            <a:endParaRPr lang="en-US" sz="2800" b="0" strike="noStrike" spc="-1" dirty="0">
              <a:latin typeface="Arial"/>
            </a:endParaRPr>
          </a:p>
          <a:p>
            <a:pPr>
              <a:lnSpc>
                <a:spcPct val="100000"/>
              </a:lnSpc>
              <a:spcBef>
                <a:spcPts val="641"/>
              </a:spcBef>
            </a:pPr>
            <a:endParaRPr lang="en-US" sz="2800" b="0" strike="noStrike" spc="-1" dirty="0">
              <a:latin typeface="Arial"/>
            </a:endParaRPr>
          </a:p>
          <a:p>
            <a:pPr>
              <a:lnSpc>
                <a:spcPct val="100000"/>
              </a:lnSpc>
              <a:spcBef>
                <a:spcPts val="641"/>
              </a:spcBef>
            </a:pPr>
            <a:endParaRPr lang="en-US" sz="2800" b="0" strike="noStrike" spc="-1" dirty="0">
              <a:latin typeface="Arial"/>
            </a:endParaRPr>
          </a:p>
        </p:txBody>
      </p:sp>
      <p:sp>
        <p:nvSpPr>
          <p:cNvPr id="1152" name="CustomShape 3"/>
          <p:cNvSpPr/>
          <p:nvPr/>
        </p:nvSpPr>
        <p:spPr>
          <a:xfrm>
            <a:off x="3924000" y="6300720"/>
            <a:ext cx="5198760" cy="819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z="1600" spc="-1" dirty="0">
                <a:solidFill>
                  <a:srgbClr val="4F81BD"/>
                </a:solidFill>
                <a:latin typeface="Trebuchet MS"/>
                <a:ea typeface="DejaVu Sans"/>
              </a:rPr>
              <a:t>与图形接口（比如</a:t>
            </a:r>
            <a:r>
              <a:rPr lang="en-US" altLang="zh-CN" sz="1600" spc="-1" dirty="0">
                <a:solidFill>
                  <a:srgbClr val="4F81BD"/>
                </a:solidFill>
                <a:latin typeface="Trebuchet MS"/>
                <a:ea typeface="DejaVu Sans"/>
              </a:rPr>
              <a:t>OpenGL</a:t>
            </a:r>
            <a:r>
              <a:rPr lang="zh-CN" altLang="en-US" sz="1600" spc="-1" dirty="0">
                <a:solidFill>
                  <a:srgbClr val="4F81BD"/>
                </a:solidFill>
                <a:latin typeface="Trebuchet MS"/>
                <a:ea typeface="DejaVu Sans"/>
              </a:rPr>
              <a:t>）交互的时候才需要这样，咱们的讲义中不涉及图形对象。</a:t>
            </a:r>
            <a:endParaRPr lang="en-US" sz="1600" b="0" strike="noStrike" spc="-1" dirty="0">
              <a:latin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1"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lnSpcReduction="20000"/>
          </a:bodyPr>
          <a:lstStyle/>
          <a:p>
            <a:pPr algn="ctr">
              <a:lnSpc>
                <a:spcPct val="100000"/>
              </a:lnSpc>
            </a:pPr>
            <a:r>
              <a:rPr lang="en-US" sz="4400" b="0" strike="noStrike" spc="-1">
                <a:solidFill>
                  <a:srgbClr val="000000"/>
                </a:solidFill>
                <a:latin typeface="Trebuchet MS"/>
              </a:rPr>
              <a:t>创建和设置 OpenCL 平台</a:t>
            </a:r>
            <a:br/>
            <a:r>
              <a:rPr lang="en-US" sz="4400" b="0" strike="noStrike" spc="-1">
                <a:solidFill>
                  <a:srgbClr val="000000"/>
                </a:solidFill>
                <a:latin typeface="Trebuchet MS"/>
              </a:rPr>
              <a:t>的一些注意事项</a:t>
            </a:r>
            <a:endParaRPr lang="en-US" sz="4400" b="0" strike="noStrike" spc="-1">
              <a:latin typeface="Arial"/>
            </a:endParaRPr>
          </a:p>
        </p:txBody>
      </p:sp>
      <p:sp>
        <p:nvSpPr>
          <p:cNvPr id="442" name="CustomShape 2"/>
          <p:cNvSpPr/>
          <p:nvPr/>
        </p:nvSpPr>
        <p:spPr>
          <a:xfrm>
            <a:off x="179640" y="1600200"/>
            <a:ext cx="8856360" cy="4852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本节将包括对下面几种平台和设备上安装 OpenCL 的指南：</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AMD CPU, GPU 和 APU</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Intel CPU</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NVIDIA GPU</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本文是假设你在使用 64-bit 的 Ubuntu 12.04 LTS </a:t>
            </a:r>
            <a:endParaRPr lang="en-US" sz="3200" b="0" strike="noStrike" spc="-1">
              <a:latin typeface="Arial"/>
            </a:endParaRPr>
          </a:p>
          <a:p>
            <a:pPr>
              <a:lnSpc>
                <a:spcPct val="100000"/>
              </a:lnSpc>
              <a:spcBef>
                <a:spcPts val="360"/>
              </a:spcBef>
            </a:pPr>
            <a:endParaRPr lang="en-US" sz="3200" b="0" strike="noStrike" spc="-1">
              <a:latin typeface="Arial"/>
            </a:endParaRPr>
          </a:p>
          <a:p>
            <a:pPr>
              <a:lnSpc>
                <a:spcPct val="100000"/>
              </a:lnSpc>
              <a:spcBef>
                <a:spcPts val="360"/>
              </a:spcBef>
            </a:pPr>
            <a:r>
              <a:rPr lang="en-US" sz="1800" b="0" strike="noStrike" spc="-1">
                <a:solidFill>
                  <a:srgbClr val="000000"/>
                </a:solidFill>
                <a:latin typeface="Trebuchet MS"/>
              </a:rPr>
              <a:t>（翻译者使用的是 64-bit 的 Ubuntu 18.04，会在后续版本中注明旧版/新版以示区分）</a:t>
            </a:r>
            <a:endParaRPr lang="en-US" sz="18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3" name="CustomShape 1"/>
          <p:cNvSpPr/>
          <p:nvPr/>
        </p:nvSpPr>
        <p:spPr>
          <a:xfrm>
            <a:off x="457200" y="-90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4400" b="0" strike="noStrike" spc="-1" dirty="0">
                <a:solidFill>
                  <a:srgbClr val="000000"/>
                </a:solidFill>
                <a:latin typeface="Trebuchet MS"/>
              </a:rPr>
              <a:t>创建并操作缓存（</a:t>
            </a:r>
            <a:r>
              <a:rPr lang="en-US" altLang="zh-CN" sz="4400" b="0" strike="noStrike" spc="-1" dirty="0">
                <a:solidFill>
                  <a:srgbClr val="000000"/>
                </a:solidFill>
                <a:latin typeface="Trebuchet MS"/>
              </a:rPr>
              <a:t>buffer</a:t>
            </a:r>
            <a:r>
              <a:rPr lang="zh-CN" altLang="en-US" sz="4400" b="0" strike="noStrike" spc="-1" dirty="0">
                <a:solidFill>
                  <a:srgbClr val="000000"/>
                </a:solidFill>
                <a:latin typeface="Trebuchet MS"/>
              </a:rPr>
              <a:t>）对象</a:t>
            </a:r>
            <a:endParaRPr lang="en-US" sz="4400" b="0" strike="noStrike" spc="-1" dirty="0">
              <a:latin typeface="Arial"/>
            </a:endParaRPr>
          </a:p>
        </p:txBody>
      </p:sp>
      <p:sp>
        <p:nvSpPr>
          <p:cNvPr id="1154" name="CustomShape 2"/>
          <p:cNvSpPr/>
          <p:nvPr/>
        </p:nvSpPr>
        <p:spPr>
          <a:xfrm>
            <a:off x="179640" y="980640"/>
            <a:ext cx="8784360" cy="5688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marL="343080" indent="-34236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缓存对象可以在宿主（</a:t>
            </a:r>
            <a:r>
              <a:rPr lang="en-US" altLang="zh-CN" sz="2800" b="0" strike="noStrike" spc="-1" dirty="0">
                <a:solidFill>
                  <a:srgbClr val="000000"/>
                </a:solidFill>
                <a:latin typeface="Trebuchet MS"/>
              </a:rPr>
              <a:t>host</a:t>
            </a:r>
            <a:r>
              <a:rPr lang="zh-CN" altLang="en-US" sz="2800" b="0" strike="noStrike" spc="-1" dirty="0">
                <a:solidFill>
                  <a:srgbClr val="000000"/>
                </a:solidFill>
                <a:latin typeface="Trebuchet MS"/>
              </a:rPr>
              <a:t>）上通过类型来声明（</a:t>
            </a:r>
            <a:r>
              <a:rPr lang="en-US" altLang="zh-CN" sz="2800" b="0" strike="noStrike" spc="-1" dirty="0">
                <a:solidFill>
                  <a:srgbClr val="000000"/>
                </a:solidFill>
                <a:latin typeface="Trebuchet MS"/>
              </a:rPr>
              <a:t>declare</a:t>
            </a:r>
            <a:r>
              <a:rPr lang="zh-CN" altLang="en-US" sz="2800" b="0" strike="noStrike" spc="-1" dirty="0">
                <a:solidFill>
                  <a:srgbClr val="000000"/>
                </a:solidFill>
                <a:latin typeface="Trebuchet MS"/>
              </a:rPr>
              <a:t>）</a:t>
            </a:r>
            <a:r>
              <a:rPr lang="en-US" sz="2800" b="0" strike="noStrike" spc="-1" dirty="0">
                <a:solidFill>
                  <a:srgbClr val="000000"/>
                </a:solidFill>
                <a:latin typeface="Trebuchet MS"/>
              </a:rPr>
              <a:t>: </a:t>
            </a:r>
            <a:r>
              <a:rPr lang="en-US" sz="2400" b="0" strike="noStrike" spc="-1" dirty="0" err="1">
                <a:solidFill>
                  <a:srgbClr val="4F81BD"/>
                </a:solidFill>
                <a:latin typeface="Courier New Bold"/>
              </a:rPr>
              <a:t>cl_mem</a:t>
            </a:r>
            <a:endParaRPr lang="en-US" sz="2400" b="0" strike="noStrike" spc="-1" dirty="0">
              <a:latin typeface="Arial"/>
            </a:endParaRPr>
          </a:p>
          <a:p>
            <a:pPr>
              <a:lnSpc>
                <a:spcPct val="100000"/>
              </a:lnSpc>
              <a:spcBef>
                <a:spcPts val="479"/>
              </a:spcBef>
            </a:pPr>
            <a:endParaRPr lang="en-US" sz="2400" b="0" strike="noStrike" spc="-1" dirty="0">
              <a:latin typeface="Arial"/>
            </a:endParaRPr>
          </a:p>
          <a:p>
            <a:pPr marL="352440" indent="-34236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宿主内存（</a:t>
            </a:r>
            <a:r>
              <a:rPr lang="en-US" altLang="zh-CN" sz="2800" b="0" strike="noStrike" spc="-1" dirty="0">
                <a:solidFill>
                  <a:srgbClr val="000000"/>
                </a:solidFill>
                <a:latin typeface="Trebuchet MS"/>
              </a:rPr>
              <a:t>host memory</a:t>
            </a:r>
            <a:r>
              <a:rPr lang="zh-CN" altLang="en-US" sz="2800" b="0" strike="noStrike" spc="-1" dirty="0">
                <a:solidFill>
                  <a:srgbClr val="000000"/>
                </a:solidFill>
                <a:latin typeface="Trebuchet MS"/>
              </a:rPr>
              <a:t>）中的数组（</a:t>
            </a:r>
            <a:r>
              <a:rPr lang="en-US" altLang="zh-CN" sz="2800" b="0" strike="noStrike" spc="-1" dirty="0">
                <a:solidFill>
                  <a:srgbClr val="000000"/>
                </a:solidFill>
                <a:latin typeface="Trebuchet MS"/>
              </a:rPr>
              <a:t>arrays</a:t>
            </a:r>
            <a:r>
              <a:rPr lang="zh-CN" altLang="en-US" sz="2800" b="0" strike="noStrike" spc="-1" dirty="0">
                <a:solidFill>
                  <a:srgbClr val="000000"/>
                </a:solidFill>
                <a:latin typeface="Trebuchet MS"/>
              </a:rPr>
              <a:t>）存储了原始的宿主侧数据（</a:t>
            </a:r>
            <a:r>
              <a:rPr lang="en-US" altLang="zh-CN" sz="2800" b="0" strike="noStrike" spc="-1" dirty="0">
                <a:solidFill>
                  <a:srgbClr val="000000"/>
                </a:solidFill>
                <a:latin typeface="Trebuchet MS"/>
              </a:rPr>
              <a:t>host-side data</a:t>
            </a:r>
            <a:r>
              <a:rPr lang="zh-CN" altLang="en-US" sz="2800" b="0" strike="noStrike" spc="-1" dirty="0">
                <a:solidFill>
                  <a:srgbClr val="000000"/>
                </a:solidFill>
                <a:latin typeface="Trebuchet MS"/>
              </a:rPr>
              <a:t>）</a:t>
            </a:r>
            <a:r>
              <a:rPr lang="en-US" sz="2800" b="0" strike="noStrike" spc="-1" dirty="0">
                <a:solidFill>
                  <a:srgbClr val="000000"/>
                </a:solidFill>
                <a:latin typeface="Trebuchet MS"/>
              </a:rPr>
              <a:t>:</a:t>
            </a:r>
            <a:endParaRPr lang="en-US" sz="2800" b="0" strike="noStrike" spc="-1" dirty="0">
              <a:latin typeface="Arial"/>
            </a:endParaRPr>
          </a:p>
          <a:p>
            <a:pPr marL="619200">
              <a:lnSpc>
                <a:spcPct val="100000"/>
              </a:lnSpc>
              <a:spcBef>
                <a:spcPts val="479"/>
              </a:spcBef>
            </a:pPr>
            <a:r>
              <a:rPr lang="en-US" sz="2400" b="0" strike="noStrike" spc="-1" dirty="0">
                <a:solidFill>
                  <a:srgbClr val="C0504D"/>
                </a:solidFill>
                <a:latin typeface="Courier New Bold"/>
              </a:rPr>
              <a:t>float</a:t>
            </a:r>
            <a:r>
              <a:rPr lang="en-US" sz="2400" b="0" strike="noStrike" spc="-1" dirty="0">
                <a:solidFill>
                  <a:srgbClr val="000000"/>
                </a:solidFill>
                <a:latin typeface="Courier New Bold"/>
              </a:rPr>
              <a:t> </a:t>
            </a:r>
            <a:r>
              <a:rPr lang="en-US" sz="2400" b="0" strike="noStrike" spc="-1" dirty="0" err="1">
                <a:solidFill>
                  <a:srgbClr val="000000"/>
                </a:solidFill>
                <a:latin typeface="Courier New Bold"/>
              </a:rPr>
              <a:t>h_a</a:t>
            </a:r>
            <a:r>
              <a:rPr lang="en-US" sz="2400" b="0" strike="noStrike" spc="-1" dirty="0">
                <a:solidFill>
                  <a:srgbClr val="000000"/>
                </a:solidFill>
                <a:latin typeface="Courier New Bold"/>
              </a:rPr>
              <a:t>[LENGTH], </a:t>
            </a:r>
            <a:r>
              <a:rPr lang="en-US" sz="2400" b="0" strike="noStrike" spc="-1" dirty="0" err="1">
                <a:solidFill>
                  <a:srgbClr val="000000"/>
                </a:solidFill>
                <a:latin typeface="Courier New Bold"/>
              </a:rPr>
              <a:t>h_b</a:t>
            </a:r>
            <a:r>
              <a:rPr lang="en-US" sz="2400" b="0" strike="noStrike" spc="-1" dirty="0">
                <a:solidFill>
                  <a:srgbClr val="000000"/>
                </a:solidFill>
                <a:latin typeface="Courier New Bold"/>
              </a:rPr>
              <a:t>[LENGTH];</a:t>
            </a:r>
            <a:endParaRPr lang="en-US" sz="2400" b="0" strike="noStrike" spc="-1" dirty="0">
              <a:latin typeface="Arial"/>
            </a:endParaRPr>
          </a:p>
          <a:p>
            <a:pPr marL="619200">
              <a:lnSpc>
                <a:spcPct val="100000"/>
              </a:lnSpc>
              <a:spcBef>
                <a:spcPts val="561"/>
              </a:spcBef>
            </a:pPr>
            <a:endParaRPr lang="en-US" sz="2400" b="0" strike="noStrike" spc="-1" dirty="0">
              <a:latin typeface="Arial"/>
            </a:endParaRPr>
          </a:p>
          <a:p>
            <a:pPr marL="357120" indent="-35640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创建</a:t>
            </a:r>
            <a:r>
              <a:rPr lang="zh-CN" altLang="en-US" sz="2800" spc="-1" dirty="0">
                <a:solidFill>
                  <a:srgbClr val="9BBB59"/>
                </a:solidFill>
                <a:latin typeface="Trebuchet MS"/>
              </a:rPr>
              <a:t>缓存对象（</a:t>
            </a:r>
            <a:r>
              <a:rPr lang="en-US" altLang="zh-CN" sz="2800" spc="-1" dirty="0">
                <a:solidFill>
                  <a:srgbClr val="9BBB59"/>
                </a:solidFill>
                <a:latin typeface="Trebuchet MS"/>
              </a:rPr>
              <a:t> buffer </a:t>
            </a:r>
            <a:r>
              <a:rPr lang="zh-CN" altLang="en-US" sz="2800" spc="-1" dirty="0">
                <a:solidFill>
                  <a:srgbClr val="9BBB59"/>
                </a:solidFill>
                <a:latin typeface="Trebuchet MS"/>
              </a:rPr>
              <a:t>）</a:t>
            </a:r>
            <a:r>
              <a:rPr lang="en-US" sz="2800" spc="-1" dirty="0">
                <a:solidFill>
                  <a:srgbClr val="9BBB59"/>
                </a:solidFill>
                <a:latin typeface="Trebuchet MS"/>
              </a:rPr>
              <a:t> </a:t>
            </a:r>
            <a:r>
              <a:rPr lang="en-US" sz="2800" b="0" strike="noStrike" spc="-1" dirty="0">
                <a:solidFill>
                  <a:srgbClr val="000000"/>
                </a:solidFill>
                <a:latin typeface="Trebuchet MS"/>
              </a:rPr>
              <a:t>(</a:t>
            </a:r>
            <a:r>
              <a:rPr lang="en-US" sz="2800" b="0" strike="noStrike" spc="-1" dirty="0" err="1">
                <a:solidFill>
                  <a:srgbClr val="000000"/>
                </a:solidFill>
                <a:latin typeface="Trebuchet MS"/>
              </a:rPr>
              <a:t>d_a</a:t>
            </a:r>
            <a:r>
              <a:rPr lang="en-US" sz="2800" b="0" strike="noStrike" spc="-1" dirty="0">
                <a:solidFill>
                  <a:srgbClr val="000000"/>
                </a:solidFill>
                <a:latin typeface="Trebuchet MS"/>
              </a:rPr>
              <a:t>), </a:t>
            </a:r>
            <a:r>
              <a:rPr lang="zh-CN" altLang="en-US" sz="2800" b="0" strike="noStrike" spc="-1" dirty="0">
                <a:solidFill>
                  <a:srgbClr val="000000"/>
                </a:solidFill>
                <a:latin typeface="Trebuchet MS"/>
              </a:rPr>
              <a:t>对</a:t>
            </a:r>
            <a:r>
              <a:rPr lang="en-US" altLang="zh-CN" sz="2800" spc="-1" dirty="0">
                <a:solidFill>
                  <a:srgbClr val="000000"/>
                </a:solidFill>
                <a:latin typeface="Trebuchet MS"/>
              </a:rPr>
              <a:t>“</a:t>
            </a:r>
            <a:r>
              <a:rPr lang="en-US" altLang="zh-CN" sz="2800" spc="-1" dirty="0" err="1">
                <a:solidFill>
                  <a:srgbClr val="000000"/>
                </a:solidFill>
                <a:latin typeface="Trebuchet MS"/>
              </a:rPr>
              <a:t>h_a</a:t>
            </a:r>
            <a:r>
              <a:rPr lang="en-US" altLang="zh-CN" sz="2800" spc="-1" dirty="0">
                <a:solidFill>
                  <a:srgbClr val="000000"/>
                </a:solidFill>
                <a:latin typeface="Trebuchet MS"/>
              </a:rPr>
              <a:t>” </a:t>
            </a:r>
            <a:r>
              <a:rPr lang="zh-CN" altLang="en-US" sz="2800" spc="-1" dirty="0">
                <a:solidFill>
                  <a:srgbClr val="000000"/>
                </a:solidFill>
                <a:latin typeface="Trebuchet MS"/>
              </a:rPr>
              <a:t>进行 </a:t>
            </a:r>
            <a:r>
              <a:rPr lang="en-US" sz="2800" b="0" strike="noStrike" spc="-1" dirty="0" err="1">
                <a:solidFill>
                  <a:srgbClr val="000000"/>
                </a:solidFill>
                <a:latin typeface="Trebuchet MS"/>
              </a:rPr>
              <a:t>sizeof</a:t>
            </a:r>
            <a:r>
              <a:rPr lang="en-US" sz="2800" b="0" strike="noStrike" spc="-1" dirty="0">
                <a:solidFill>
                  <a:srgbClr val="000000"/>
                </a:solidFill>
                <a:latin typeface="Trebuchet MS"/>
              </a:rPr>
              <a:t>(float)*count </a:t>
            </a:r>
            <a:r>
              <a:rPr lang="zh-CN" altLang="en-US" sz="2800" b="0" strike="noStrike" spc="-1" dirty="0">
                <a:solidFill>
                  <a:srgbClr val="000000"/>
                </a:solidFill>
                <a:latin typeface="Trebuchet MS"/>
              </a:rPr>
              <a:t>，将所得字节赋值到这个缓存对象，然后将其复制到设备内存（</a:t>
            </a:r>
            <a:r>
              <a:rPr lang="en-US" altLang="zh-CN" sz="2800" b="0" strike="noStrike" spc="-1" dirty="0">
                <a:solidFill>
                  <a:srgbClr val="000000"/>
                </a:solidFill>
                <a:latin typeface="Trebuchet MS"/>
              </a:rPr>
              <a:t>device memory</a:t>
            </a:r>
            <a:r>
              <a:rPr lang="zh-CN" altLang="en-US" sz="2800" b="0" strike="noStrike" spc="-1" dirty="0">
                <a:solidFill>
                  <a:srgbClr val="000000"/>
                </a:solidFill>
                <a:latin typeface="Trebuchet MS"/>
              </a:rPr>
              <a:t>）</a:t>
            </a:r>
            <a:r>
              <a:rPr lang="en-US" sz="2800" b="0" strike="noStrike" spc="-1" dirty="0">
                <a:solidFill>
                  <a:srgbClr val="000000"/>
                </a:solidFill>
                <a:latin typeface="Trebuchet MS"/>
              </a:rPr>
              <a:t>:</a:t>
            </a:r>
            <a:endParaRPr lang="en-US" sz="2800" b="0" strike="noStrike" spc="-1" dirty="0">
              <a:latin typeface="Arial"/>
            </a:endParaRPr>
          </a:p>
          <a:p>
            <a:pPr marL="619200">
              <a:lnSpc>
                <a:spcPct val="100000"/>
              </a:lnSpc>
              <a:spcBef>
                <a:spcPts val="479"/>
              </a:spcBef>
            </a:pPr>
            <a:r>
              <a:rPr lang="en-US" sz="2400" b="0" strike="noStrike" spc="-1" dirty="0" err="1">
                <a:solidFill>
                  <a:srgbClr val="4F81BD"/>
                </a:solidFill>
                <a:latin typeface="Courier New Bold"/>
              </a:rPr>
              <a:t>cl_mem</a:t>
            </a:r>
            <a:r>
              <a:rPr lang="en-US" sz="2400" b="0" strike="noStrike" spc="-1" dirty="0">
                <a:solidFill>
                  <a:srgbClr val="9BBB59"/>
                </a:solidFill>
                <a:latin typeface="Courier New Bold"/>
              </a:rPr>
              <a:t> </a:t>
            </a:r>
            <a:r>
              <a:rPr lang="en-US" sz="2400" b="0" strike="noStrike" spc="-1" dirty="0" err="1">
                <a:solidFill>
                  <a:srgbClr val="000000"/>
                </a:solidFill>
                <a:latin typeface="Courier New Bold"/>
              </a:rPr>
              <a:t>d_a</a:t>
            </a:r>
            <a:r>
              <a:rPr lang="en-US" sz="2400" b="0" strike="noStrike" spc="-1" dirty="0">
                <a:solidFill>
                  <a:srgbClr val="000000"/>
                </a:solidFill>
                <a:latin typeface="Courier New Bold"/>
              </a:rPr>
              <a:t> = </a:t>
            </a:r>
            <a:r>
              <a:rPr lang="en-US" sz="2400" b="0" strike="noStrike" spc="-1" dirty="0" err="1">
                <a:solidFill>
                  <a:srgbClr val="17375E"/>
                </a:solidFill>
                <a:latin typeface="Courier New Bold"/>
              </a:rPr>
              <a:t>clCreateBuffer</a:t>
            </a:r>
            <a:r>
              <a:rPr lang="en-US" sz="2400" b="0" strike="noStrike" spc="-1" dirty="0">
                <a:solidFill>
                  <a:srgbClr val="000000"/>
                </a:solidFill>
                <a:latin typeface="Courier New Bold"/>
              </a:rPr>
              <a:t>(context,</a:t>
            </a:r>
            <a:endParaRPr lang="en-US" sz="2400" b="0" strike="noStrike" spc="-1" dirty="0">
              <a:latin typeface="Arial"/>
            </a:endParaRPr>
          </a:p>
          <a:p>
            <a:pPr marL="457200">
              <a:lnSpc>
                <a:spcPct val="100000"/>
              </a:lnSpc>
              <a:spcBef>
                <a:spcPts val="479"/>
              </a:spcBef>
            </a:pPr>
            <a:r>
              <a:rPr lang="en-US" sz="2400" b="0" strike="noStrike" spc="-1" dirty="0">
                <a:solidFill>
                  <a:srgbClr val="4F81BD"/>
                </a:solidFill>
                <a:latin typeface="Courier New Bold"/>
              </a:rPr>
              <a:t>    CL_MEM_READ_ONLY | CL_MEM_COPY_HOST_PTR</a:t>
            </a:r>
            <a:r>
              <a:rPr lang="en-US" sz="2400" b="0" strike="noStrike" spc="-1" dirty="0">
                <a:solidFill>
                  <a:srgbClr val="000000"/>
                </a:solidFill>
                <a:latin typeface="Courier New Bold"/>
              </a:rPr>
              <a:t>,</a:t>
            </a:r>
            <a:endParaRPr lang="en-US" sz="2400" b="0" strike="noStrike" spc="-1" dirty="0">
              <a:latin typeface="Arial"/>
            </a:endParaRPr>
          </a:p>
          <a:p>
            <a:pPr marL="457200">
              <a:lnSpc>
                <a:spcPct val="100000"/>
              </a:lnSpc>
              <a:spcBef>
                <a:spcPts val="479"/>
              </a:spcBef>
            </a:pPr>
            <a:r>
              <a:rPr lang="en-US" sz="2400" b="0" strike="noStrike" spc="-1" dirty="0">
                <a:solidFill>
                  <a:srgbClr val="17375E"/>
                </a:solidFill>
                <a:latin typeface="Courier New Bold"/>
              </a:rPr>
              <a:t>     </a:t>
            </a:r>
            <a:r>
              <a:rPr lang="en-US" sz="2400" b="0" strike="noStrike" spc="-1" dirty="0" err="1">
                <a:solidFill>
                  <a:srgbClr val="17375E"/>
                </a:solidFill>
                <a:latin typeface="Courier New Bold"/>
              </a:rPr>
              <a:t>sizeof</a:t>
            </a:r>
            <a:r>
              <a:rPr lang="en-US" sz="2400" b="0" strike="noStrike" spc="-1" dirty="0">
                <a:solidFill>
                  <a:srgbClr val="000000"/>
                </a:solidFill>
                <a:latin typeface="Courier New Bold"/>
              </a:rPr>
              <a:t>(</a:t>
            </a:r>
            <a:r>
              <a:rPr lang="en-US" sz="2400" b="0" strike="noStrike" spc="-1" dirty="0">
                <a:solidFill>
                  <a:srgbClr val="C0504D"/>
                </a:solidFill>
                <a:latin typeface="Courier New Bold"/>
              </a:rPr>
              <a:t>float</a:t>
            </a:r>
            <a:r>
              <a:rPr lang="en-US" sz="2400" b="0" strike="noStrike" spc="-1" dirty="0">
                <a:solidFill>
                  <a:srgbClr val="000000"/>
                </a:solidFill>
                <a:latin typeface="Courier New Bold"/>
              </a:rPr>
              <a:t>)*count, </a:t>
            </a:r>
            <a:r>
              <a:rPr lang="en-US" sz="2400" b="0" strike="noStrike" spc="-1" dirty="0" err="1">
                <a:solidFill>
                  <a:srgbClr val="000000"/>
                </a:solidFill>
                <a:latin typeface="Courier New Bold"/>
              </a:rPr>
              <a:t>h_a</a:t>
            </a:r>
            <a:r>
              <a:rPr lang="en-US" sz="2400" b="0" strike="noStrike" spc="-1" dirty="0">
                <a:solidFill>
                  <a:srgbClr val="000000"/>
                </a:solidFill>
                <a:latin typeface="Courier New Bold"/>
              </a:rPr>
              <a:t>, NULL);</a:t>
            </a:r>
            <a:endParaRPr lang="en-US" sz="2400" b="0" strike="noStrike" spc="-1" dirty="0">
              <a:latin typeface="Arial"/>
            </a:endParaRPr>
          </a:p>
          <a:p>
            <a:pPr marL="457200">
              <a:lnSpc>
                <a:spcPct val="100000"/>
              </a:lnSpc>
              <a:spcBef>
                <a:spcPts val="320"/>
              </a:spcBef>
            </a:pPr>
            <a:endParaRPr lang="en-US" sz="2400" b="0" strike="noStrike" spc="-1" dirty="0">
              <a:latin typeface="Arial"/>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5"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4400" b="0" strike="noStrike" spc="-1" dirty="0">
                <a:latin typeface="Arial"/>
              </a:rPr>
              <a:t>缓存对象的命名约定</a:t>
            </a:r>
            <a:endParaRPr lang="en-US" sz="4400" b="0" strike="noStrike" spc="-1" dirty="0">
              <a:latin typeface="Arial"/>
            </a:endParaRPr>
          </a:p>
        </p:txBody>
      </p:sp>
      <p:sp>
        <p:nvSpPr>
          <p:cNvPr id="1156"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有时候如果分不清一个宿主变量（</a:t>
            </a:r>
            <a:r>
              <a:rPr lang="en-US" altLang="zh-CN" sz="3200" b="0" strike="noStrike" spc="-1" dirty="0">
                <a:solidFill>
                  <a:srgbClr val="000000"/>
                </a:solidFill>
                <a:latin typeface="Trebuchet MS"/>
              </a:rPr>
              <a:t>host variable</a:t>
            </a:r>
            <a:r>
              <a:rPr lang="zh-CN" altLang="en-US" sz="3200" b="0" strike="noStrike" spc="-1" dirty="0">
                <a:solidFill>
                  <a:srgbClr val="000000"/>
                </a:solidFill>
                <a:latin typeface="Trebuchet MS"/>
              </a:rPr>
              <a:t>）到底是普通的 </a:t>
            </a:r>
            <a:r>
              <a:rPr lang="en-US" altLang="zh-CN" sz="3200" b="0" strike="noStrike" spc="-1" dirty="0">
                <a:solidFill>
                  <a:srgbClr val="000000"/>
                </a:solidFill>
                <a:latin typeface="Trebuchet MS"/>
              </a:rPr>
              <a:t>C </a:t>
            </a:r>
            <a:r>
              <a:rPr lang="zh-CN" altLang="en-US" sz="3200" b="0" strike="noStrike" spc="-1" dirty="0">
                <a:solidFill>
                  <a:srgbClr val="000000"/>
                </a:solidFill>
                <a:latin typeface="Trebuchet MS"/>
              </a:rPr>
              <a:t>语言数组（</a:t>
            </a:r>
            <a:r>
              <a:rPr lang="en-US" altLang="zh-CN" sz="3200" b="0" strike="noStrike" spc="-1" dirty="0">
                <a:solidFill>
                  <a:srgbClr val="000000"/>
                </a:solidFill>
                <a:latin typeface="Trebuchet MS"/>
              </a:rPr>
              <a:t>array</a:t>
            </a:r>
            <a:r>
              <a:rPr lang="zh-CN" altLang="en-US" sz="3200" b="0" strike="noStrike" spc="-1" dirty="0">
                <a:solidFill>
                  <a:srgbClr val="000000"/>
                </a:solidFill>
                <a:latin typeface="Trebuchet MS"/>
              </a:rPr>
              <a:t>）还是一个</a:t>
            </a:r>
            <a:r>
              <a:rPr lang="en-US" altLang="zh-CN" sz="3200" b="0" strike="noStrike" spc="-1" dirty="0">
                <a:solidFill>
                  <a:srgbClr val="000000"/>
                </a:solidFill>
                <a:latin typeface="Trebuchet MS"/>
              </a:rPr>
              <a:t>OpenCL </a:t>
            </a:r>
            <a:r>
              <a:rPr lang="zh-CN" altLang="en-US" sz="3200" b="0" strike="noStrike" spc="-1" dirty="0">
                <a:solidFill>
                  <a:srgbClr val="000000"/>
                </a:solidFill>
                <a:latin typeface="Trebuchet MS"/>
              </a:rPr>
              <a:t>缓存对象（</a:t>
            </a:r>
            <a:r>
              <a:rPr lang="en-US" altLang="zh-CN" sz="3200" b="0" strike="noStrike" spc="-1" dirty="0">
                <a:solidFill>
                  <a:srgbClr val="000000"/>
                </a:solidFill>
                <a:latin typeface="Trebuchet MS"/>
              </a:rPr>
              <a:t>buffer</a:t>
            </a:r>
            <a:r>
              <a:rPr lang="zh-CN" altLang="en-US" sz="3200" b="0" strike="noStrike" spc="-1" dirty="0">
                <a:solidFill>
                  <a:srgbClr val="000000"/>
                </a:solidFill>
                <a:latin typeface="Trebuchet MS"/>
              </a:rPr>
              <a:t>）。</a:t>
            </a:r>
            <a:endParaRPr lang="en-US" sz="32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对此有一个有用的办法就是约定一个前缀，常规的宿主 </a:t>
            </a:r>
            <a:r>
              <a:rPr lang="en-US" altLang="zh-CN" sz="3200" b="0" strike="noStrike" spc="-1" dirty="0">
                <a:solidFill>
                  <a:srgbClr val="000000"/>
                </a:solidFill>
                <a:latin typeface="Trebuchet MS"/>
              </a:rPr>
              <a:t>C </a:t>
            </a:r>
            <a:r>
              <a:rPr lang="zh-CN" altLang="en-US" sz="3200" b="0" strike="noStrike" spc="-1" dirty="0">
                <a:solidFill>
                  <a:srgbClr val="000000"/>
                </a:solidFill>
                <a:latin typeface="Trebuchet MS"/>
              </a:rPr>
              <a:t>语言数组（</a:t>
            </a:r>
            <a:r>
              <a:rPr lang="en-US" altLang="zh-CN" sz="3200" b="1" spc="-1" dirty="0">
                <a:solidFill>
                  <a:srgbClr val="F79646"/>
                </a:solidFill>
                <a:latin typeface="Trebuchet MS"/>
              </a:rPr>
              <a:t> h</a:t>
            </a:r>
            <a:r>
              <a:rPr lang="en-US" altLang="zh-CN" sz="3200" spc="-1" dirty="0">
                <a:solidFill>
                  <a:srgbClr val="000000"/>
                </a:solidFill>
                <a:latin typeface="Trebuchet MS"/>
              </a:rPr>
              <a:t>ost C arrays </a:t>
            </a:r>
            <a:r>
              <a:rPr lang="zh-CN" altLang="en-US" sz="3200" b="0" strike="noStrike" spc="-1" dirty="0">
                <a:solidFill>
                  <a:srgbClr val="000000"/>
                </a:solidFill>
                <a:latin typeface="Trebuchet MS"/>
              </a:rPr>
              <a:t>）就加上前缀</a:t>
            </a:r>
            <a:r>
              <a:rPr lang="en-US" sz="3200" b="0" strike="noStrike" spc="-1" dirty="0">
                <a:solidFill>
                  <a:srgbClr val="000000"/>
                </a:solidFill>
                <a:latin typeface="Trebuchet MS"/>
              </a:rPr>
              <a:t>“</a:t>
            </a:r>
            <a:r>
              <a:rPr lang="en-US" sz="3200" b="1" strike="noStrike" spc="-1" dirty="0">
                <a:solidFill>
                  <a:srgbClr val="F79646"/>
                </a:solidFill>
                <a:latin typeface="Trebuchet MS"/>
              </a:rPr>
              <a:t>h_</a:t>
            </a:r>
            <a:r>
              <a:rPr lang="en-US" sz="3200" b="0" strike="noStrike" spc="-1" dirty="0">
                <a:solidFill>
                  <a:srgbClr val="000000"/>
                </a:solidFill>
                <a:latin typeface="Trebuchet MS"/>
              </a:rPr>
              <a:t>” </a:t>
            </a:r>
            <a:r>
              <a:rPr lang="zh-CN" altLang="en-US" sz="3200" b="0" strike="noStrike" spc="-1" dirty="0">
                <a:solidFill>
                  <a:srgbClr val="000000"/>
                </a:solidFill>
                <a:latin typeface="Trebuchet MS"/>
              </a:rPr>
              <a:t>，而 </a:t>
            </a:r>
            <a:r>
              <a:rPr lang="en-US" sz="3200" b="0" strike="noStrike" spc="-1" dirty="0">
                <a:solidFill>
                  <a:srgbClr val="000000"/>
                </a:solidFill>
                <a:latin typeface="Trebuchet MS"/>
              </a:rPr>
              <a:t>OpenCL </a:t>
            </a:r>
            <a:r>
              <a:rPr lang="zh-CN" altLang="en-US" sz="3200" b="0" strike="noStrike" spc="-1" dirty="0">
                <a:solidFill>
                  <a:srgbClr val="000000"/>
                </a:solidFill>
                <a:latin typeface="Trebuchet MS"/>
              </a:rPr>
              <a:t>缓存（</a:t>
            </a:r>
            <a:r>
              <a:rPr lang="en-US" altLang="zh-CN" sz="3200" b="0" strike="noStrike" spc="-1" dirty="0">
                <a:solidFill>
                  <a:srgbClr val="000000"/>
                </a:solidFill>
                <a:latin typeface="Trebuchet MS"/>
              </a:rPr>
              <a:t>buffer</a:t>
            </a:r>
            <a:r>
              <a:rPr lang="zh-CN" altLang="en-US" sz="3200" b="0" strike="noStrike" spc="-1" dirty="0">
                <a:solidFill>
                  <a:srgbClr val="000000"/>
                </a:solidFill>
                <a:latin typeface="Trebuchet MS"/>
              </a:rPr>
              <a:t>）是在设备（</a:t>
            </a:r>
            <a:r>
              <a:rPr lang="en-US" altLang="zh-CN" sz="3200" b="1" spc="-1" dirty="0">
                <a:solidFill>
                  <a:srgbClr val="F79646"/>
                </a:solidFill>
                <a:latin typeface="Trebuchet MS"/>
              </a:rPr>
              <a:t> d</a:t>
            </a:r>
            <a:r>
              <a:rPr lang="en-US" altLang="zh-CN" sz="3200" spc="-1" dirty="0">
                <a:solidFill>
                  <a:srgbClr val="000000"/>
                </a:solidFill>
                <a:latin typeface="Trebuchet MS"/>
              </a:rPr>
              <a:t>evice </a:t>
            </a:r>
            <a:r>
              <a:rPr lang="zh-CN" altLang="en-US" sz="3200" b="0" strike="noStrike" spc="-1" dirty="0">
                <a:solidFill>
                  <a:srgbClr val="000000"/>
                </a:solidFill>
                <a:latin typeface="Trebuchet MS"/>
              </a:rPr>
              <a:t>）上的，就加上前缀</a:t>
            </a:r>
            <a:r>
              <a:rPr lang="en-US" sz="3200" b="0" strike="noStrike" spc="-1" dirty="0">
                <a:solidFill>
                  <a:srgbClr val="000000"/>
                </a:solidFill>
                <a:latin typeface="Trebuchet MS"/>
              </a:rPr>
              <a:t> “</a:t>
            </a:r>
            <a:r>
              <a:rPr lang="en-US" sz="3200" b="1" strike="noStrike" spc="-1" dirty="0">
                <a:solidFill>
                  <a:srgbClr val="F79646"/>
                </a:solidFill>
                <a:latin typeface="Trebuchet MS"/>
              </a:rPr>
              <a:t>d_</a:t>
            </a:r>
            <a:r>
              <a:rPr lang="en-US" sz="3200" b="0" strike="noStrike" spc="-1" dirty="0">
                <a:solidFill>
                  <a:srgbClr val="000000"/>
                </a:solidFill>
                <a:latin typeface="Trebuchet MS"/>
              </a:rPr>
              <a:t>”</a:t>
            </a:r>
            <a:r>
              <a:rPr lang="zh-CN" altLang="en-US" sz="3200" b="0" strike="noStrike" spc="-1" dirty="0">
                <a:solidFill>
                  <a:srgbClr val="000000"/>
                </a:solidFill>
                <a:latin typeface="Trebuchet MS"/>
              </a:rPr>
              <a:t>。</a:t>
            </a:r>
            <a:endParaRPr lang="en-US" sz="3200" b="0" strike="noStrike" spc="-1" dirty="0">
              <a:latin typeface="Arial"/>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8" name="CustomShape 2"/>
          <p:cNvSpPr/>
          <p:nvPr/>
        </p:nvSpPr>
        <p:spPr>
          <a:xfrm>
            <a:off x="179640" y="980640"/>
            <a:ext cx="8784360" cy="5688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10000"/>
          </a:bodyPr>
          <a:lstStyle/>
          <a:p>
            <a:pPr>
              <a:lnSpc>
                <a:spcPct val="100000"/>
              </a:lnSpc>
              <a:spcBef>
                <a:spcPts val="561"/>
              </a:spcBef>
            </a:pPr>
            <a:endParaRPr lang="en-US" sz="1800" b="0" strike="noStrike" spc="-1" dirty="0">
              <a:latin typeface="Arial"/>
            </a:endParaRPr>
          </a:p>
          <a:p>
            <a:pPr marL="357120" indent="-35640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其他常用的</a:t>
            </a:r>
            <a:r>
              <a:rPr lang="zh-CN" altLang="en-US" sz="2800" spc="-1" dirty="0">
                <a:solidFill>
                  <a:srgbClr val="C0504D"/>
                </a:solidFill>
                <a:latin typeface="Trebuchet MS"/>
              </a:rPr>
              <a:t>内存标记（</a:t>
            </a:r>
            <a:r>
              <a:rPr lang="en-US" altLang="zh-CN" sz="2800" spc="-1" dirty="0">
                <a:solidFill>
                  <a:srgbClr val="C0504D"/>
                </a:solidFill>
                <a:latin typeface="Trebuchet MS"/>
              </a:rPr>
              <a:t>memory flags</a:t>
            </a:r>
            <a:r>
              <a:rPr lang="zh-CN" altLang="en-US" sz="2800" spc="-1" dirty="0">
                <a:solidFill>
                  <a:srgbClr val="C0504D"/>
                </a:solidFill>
                <a:latin typeface="Trebuchet MS"/>
              </a:rPr>
              <a:t>）</a:t>
            </a:r>
            <a:r>
              <a:rPr lang="zh-CN" altLang="en-US" sz="2800" b="0" strike="noStrike" spc="-1" dirty="0">
                <a:solidFill>
                  <a:srgbClr val="000000"/>
                </a:solidFill>
                <a:latin typeface="Trebuchet MS"/>
              </a:rPr>
              <a:t>包括</a:t>
            </a:r>
            <a:r>
              <a:rPr lang="en-US" sz="2800" b="0" strike="noStrike" spc="-1" dirty="0">
                <a:solidFill>
                  <a:srgbClr val="000000"/>
                </a:solidFill>
                <a:latin typeface="Trebuchet MS"/>
              </a:rPr>
              <a:t>:</a:t>
            </a:r>
            <a:endParaRPr lang="en-US" sz="2800" b="0" strike="noStrike" spc="-1" dirty="0">
              <a:latin typeface="Arial"/>
            </a:endParaRPr>
          </a:p>
          <a:p>
            <a:pPr marL="619200">
              <a:lnSpc>
                <a:spcPct val="100000"/>
              </a:lnSpc>
              <a:spcBef>
                <a:spcPts val="479"/>
              </a:spcBef>
            </a:pPr>
            <a:r>
              <a:rPr lang="en-US" sz="2400" b="0" strike="noStrike" spc="-1" dirty="0">
                <a:solidFill>
                  <a:srgbClr val="4F81BD"/>
                </a:solidFill>
                <a:latin typeface="Courier New Bold"/>
              </a:rPr>
              <a:t>CL_MEM_WRITE_ONLY, CL_MEM_READ_WRITE</a:t>
            </a:r>
            <a:endParaRPr lang="en-US" sz="2400" b="0" strike="noStrike" spc="-1" dirty="0">
              <a:latin typeface="Arial"/>
            </a:endParaRPr>
          </a:p>
          <a:p>
            <a:pPr marL="619200">
              <a:lnSpc>
                <a:spcPct val="100000"/>
              </a:lnSpc>
              <a:spcBef>
                <a:spcPts val="320"/>
              </a:spcBef>
            </a:pPr>
            <a:endParaRPr lang="en-US" sz="2400" b="0" strike="noStrike" spc="-1" dirty="0">
              <a:latin typeface="Arial"/>
            </a:endParaRPr>
          </a:p>
          <a:p>
            <a:pPr marL="357120" lvl="1" indent="-356400">
              <a:spcBef>
                <a:spcPts val="561"/>
              </a:spcBef>
              <a:buClr>
                <a:srgbClr val="000000"/>
              </a:buClr>
              <a:buFont typeface="Arial"/>
              <a:buChar char="•"/>
            </a:pPr>
            <a:r>
              <a:rPr lang="zh-CN" altLang="en-US" sz="2800" b="0" strike="noStrike" spc="-1" dirty="0">
                <a:solidFill>
                  <a:srgbClr val="000000"/>
                </a:solidFill>
                <a:latin typeface="Trebuchet MS"/>
              </a:rPr>
              <a:t>这些是从设备（</a:t>
            </a:r>
            <a:r>
              <a:rPr lang="en-US" altLang="zh-CN" sz="2800" b="1" u="sng" spc="-1" dirty="0">
                <a:solidFill>
                  <a:srgbClr val="000000"/>
                </a:solidFill>
                <a:latin typeface="Trebuchet MS"/>
              </a:rPr>
              <a:t>device</a:t>
            </a:r>
            <a:r>
              <a:rPr lang="zh-CN" altLang="en-US" sz="2800" b="0" strike="noStrike" spc="-1" dirty="0">
                <a:solidFill>
                  <a:srgbClr val="000000"/>
                </a:solidFill>
                <a:latin typeface="Trebuchet MS"/>
              </a:rPr>
              <a:t>）视角出发的。</a:t>
            </a:r>
            <a:endParaRPr lang="en-US" altLang="zh-CN" sz="2800" b="0" strike="noStrike" spc="-1" dirty="0">
              <a:solidFill>
                <a:srgbClr val="000000"/>
              </a:solidFill>
              <a:latin typeface="Trebuchet MS"/>
            </a:endParaRPr>
          </a:p>
          <a:p>
            <a:pPr marL="720" lvl="1">
              <a:spcBef>
                <a:spcPts val="561"/>
              </a:spcBef>
              <a:buClr>
                <a:srgbClr val="000000"/>
              </a:buClr>
            </a:pPr>
            <a:endParaRPr lang="en-US" sz="2800" b="0" strike="noStrike" spc="-1" dirty="0">
              <a:latin typeface="Arial"/>
            </a:endParaRPr>
          </a:p>
          <a:p>
            <a:pPr marL="357120" indent="-35640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然后提交命令将缓存对象（</a:t>
            </a:r>
            <a:r>
              <a:rPr lang="en-US" altLang="zh-CN" sz="2800" b="0" strike="noStrike" spc="-1" dirty="0">
                <a:solidFill>
                  <a:srgbClr val="000000"/>
                </a:solidFill>
                <a:latin typeface="Trebuchet MS"/>
              </a:rPr>
              <a:t>buffer</a:t>
            </a:r>
            <a:r>
              <a:rPr lang="zh-CN" altLang="en-US" sz="2800" b="0" strike="noStrike" spc="-1" dirty="0">
                <a:solidFill>
                  <a:srgbClr val="000000"/>
                </a:solidFill>
                <a:latin typeface="Trebuchet MS"/>
              </a:rPr>
              <a:t>）</a:t>
            </a:r>
            <a:r>
              <a:rPr lang="zh-CN" altLang="en-US" sz="2800" spc="-1" dirty="0">
                <a:solidFill>
                  <a:srgbClr val="000000"/>
                </a:solidFill>
                <a:latin typeface="Trebuchet MS"/>
              </a:rPr>
              <a:t>复制回宿主内存（</a:t>
            </a:r>
            <a:r>
              <a:rPr lang="en-US" altLang="zh-CN" sz="2800" spc="-1" dirty="0">
                <a:solidFill>
                  <a:srgbClr val="000000"/>
                </a:solidFill>
                <a:latin typeface="Trebuchet MS"/>
              </a:rPr>
              <a:t>host memory</a:t>
            </a:r>
            <a:r>
              <a:rPr lang="zh-CN" altLang="en-US" sz="2800" spc="-1" dirty="0">
                <a:solidFill>
                  <a:srgbClr val="000000"/>
                </a:solidFill>
                <a:latin typeface="Trebuchet MS"/>
              </a:rPr>
              <a:t>）的 </a:t>
            </a:r>
            <a:r>
              <a:rPr lang="en-US" altLang="zh-CN" sz="2800" spc="-1" dirty="0">
                <a:solidFill>
                  <a:srgbClr val="000000"/>
                </a:solidFill>
                <a:latin typeface="Trebuchet MS"/>
              </a:rPr>
              <a:t>“</a:t>
            </a:r>
            <a:r>
              <a:rPr lang="en-US" altLang="zh-CN" sz="2800" spc="-1" dirty="0" err="1">
                <a:solidFill>
                  <a:srgbClr val="000000"/>
                </a:solidFill>
                <a:latin typeface="Trebuchet MS"/>
              </a:rPr>
              <a:t>h_c</a:t>
            </a:r>
            <a:r>
              <a:rPr lang="en-US" altLang="zh-CN" sz="2800" spc="-1" dirty="0">
                <a:solidFill>
                  <a:srgbClr val="000000"/>
                </a:solidFill>
                <a:latin typeface="Trebuchet MS"/>
              </a:rPr>
              <a:t>” </a:t>
            </a:r>
            <a:r>
              <a:rPr lang="zh-CN" altLang="en-US" sz="2800" spc="-1" dirty="0">
                <a:solidFill>
                  <a:srgbClr val="000000"/>
                </a:solidFill>
                <a:latin typeface="Trebuchet MS"/>
              </a:rPr>
              <a:t>位置</a:t>
            </a:r>
            <a:r>
              <a:rPr lang="en-US" sz="2800" b="0" strike="noStrike" spc="-1" dirty="0">
                <a:solidFill>
                  <a:srgbClr val="000000"/>
                </a:solidFill>
                <a:latin typeface="Trebuchet MS"/>
              </a:rPr>
              <a:t>:</a:t>
            </a:r>
            <a:endParaRPr lang="en-US" sz="2800" b="0" strike="noStrike" spc="-1" dirty="0">
              <a:latin typeface="Arial"/>
            </a:endParaRPr>
          </a:p>
          <a:p>
            <a:pPr marL="757080" lvl="1" indent="-356400">
              <a:lnSpc>
                <a:spcPct val="100000"/>
              </a:lnSpc>
              <a:spcBef>
                <a:spcPts val="479"/>
              </a:spcBef>
              <a:buClr>
                <a:srgbClr val="4F81BD"/>
              </a:buClr>
              <a:buFont typeface="Arial"/>
              <a:buChar char="–"/>
            </a:pPr>
            <a:r>
              <a:rPr lang="en-US" sz="2400" b="0" strike="noStrike" spc="-1" dirty="0">
                <a:solidFill>
                  <a:srgbClr val="4F81BD"/>
                </a:solidFill>
                <a:latin typeface="Trebuchet MS"/>
              </a:rPr>
              <a:t>CL_TRUE</a:t>
            </a:r>
            <a:r>
              <a:rPr lang="en-US" sz="2400" b="0" strike="noStrike" spc="-1" dirty="0">
                <a:solidFill>
                  <a:srgbClr val="000000"/>
                </a:solidFill>
                <a:latin typeface="Trebuchet MS"/>
              </a:rPr>
              <a:t> = </a:t>
            </a:r>
            <a:r>
              <a:rPr lang="zh-CN" altLang="en-US" sz="2400" b="0" strike="noStrike" spc="-1" dirty="0">
                <a:solidFill>
                  <a:srgbClr val="000000"/>
                </a:solidFill>
                <a:latin typeface="Trebuchet MS"/>
              </a:rPr>
              <a:t>阻塞（</a:t>
            </a:r>
            <a:r>
              <a:rPr lang="en-US" altLang="zh-CN" sz="2400" b="0" strike="noStrike" spc="-1" dirty="0">
                <a:solidFill>
                  <a:srgbClr val="000000"/>
                </a:solidFill>
                <a:latin typeface="Trebuchet MS"/>
              </a:rPr>
              <a:t>blocking</a:t>
            </a:r>
            <a:r>
              <a:rPr lang="zh-CN" altLang="en-US" sz="2400" b="0" strike="noStrike" spc="-1" dirty="0">
                <a:solidFill>
                  <a:srgbClr val="000000"/>
                </a:solidFill>
                <a:latin typeface="Trebuchet MS"/>
              </a:rPr>
              <a:t>）</a:t>
            </a:r>
            <a:r>
              <a:rPr lang="en-US" sz="2400" b="0" strike="noStrike" spc="-1" dirty="0">
                <a:solidFill>
                  <a:srgbClr val="000000"/>
                </a:solidFill>
                <a:latin typeface="Trebuchet MS"/>
              </a:rPr>
              <a:t>,</a:t>
            </a:r>
          </a:p>
          <a:p>
            <a:pPr marL="757080" lvl="1" indent="-356400">
              <a:lnSpc>
                <a:spcPct val="100000"/>
              </a:lnSpc>
              <a:spcBef>
                <a:spcPts val="479"/>
              </a:spcBef>
              <a:buClr>
                <a:srgbClr val="4F81BD"/>
              </a:buClr>
              <a:buFont typeface="Arial"/>
              <a:buChar char="–"/>
            </a:pPr>
            <a:r>
              <a:rPr lang="en-US" sz="2400" b="0" strike="noStrike" spc="-1" dirty="0">
                <a:solidFill>
                  <a:srgbClr val="4F81BD"/>
                </a:solidFill>
                <a:latin typeface="Trebuchet MS"/>
              </a:rPr>
              <a:t>CL_FALSE</a:t>
            </a:r>
            <a:r>
              <a:rPr lang="en-US" sz="2400" b="0" strike="noStrike" spc="-1" dirty="0">
                <a:solidFill>
                  <a:srgbClr val="000000"/>
                </a:solidFill>
                <a:latin typeface="Trebuchet MS"/>
              </a:rPr>
              <a:t> = </a:t>
            </a:r>
            <a:r>
              <a:rPr lang="zh-CN" altLang="en-US" sz="2400" b="0" strike="noStrike" spc="-1" dirty="0">
                <a:solidFill>
                  <a:srgbClr val="000000"/>
                </a:solidFill>
                <a:latin typeface="Trebuchet MS"/>
              </a:rPr>
              <a:t>非阻塞</a:t>
            </a:r>
            <a:r>
              <a:rPr lang="zh-CN" altLang="en-US" sz="2400" spc="-1" dirty="0">
                <a:solidFill>
                  <a:srgbClr val="000000"/>
                </a:solidFill>
                <a:latin typeface="Trebuchet MS"/>
              </a:rPr>
              <a:t>（</a:t>
            </a:r>
            <a:r>
              <a:rPr lang="en-US" altLang="zh-CN" sz="2400" spc="-1" dirty="0">
                <a:solidFill>
                  <a:srgbClr val="000000"/>
                </a:solidFill>
                <a:latin typeface="Trebuchet MS"/>
              </a:rPr>
              <a:t>non-blocking</a:t>
            </a:r>
            <a:r>
              <a:rPr lang="zh-CN" altLang="en-US" sz="2400" spc="-1" dirty="0">
                <a:solidFill>
                  <a:srgbClr val="000000"/>
                </a:solidFill>
                <a:latin typeface="Trebuchet MS"/>
              </a:rPr>
              <a:t>）</a:t>
            </a:r>
            <a:endParaRPr lang="en-US" sz="2400" b="0" strike="noStrike" spc="-1" dirty="0">
              <a:latin typeface="Arial"/>
            </a:endParaRPr>
          </a:p>
          <a:p>
            <a:pPr>
              <a:lnSpc>
                <a:spcPct val="100000"/>
              </a:lnSpc>
            </a:pPr>
            <a:endParaRPr lang="en-US" sz="2400" b="0" strike="noStrike" spc="-1" dirty="0">
              <a:latin typeface="Arial"/>
            </a:endParaRPr>
          </a:p>
          <a:p>
            <a:pPr marL="619200">
              <a:lnSpc>
                <a:spcPct val="100000"/>
              </a:lnSpc>
              <a:spcBef>
                <a:spcPts val="479"/>
              </a:spcBef>
            </a:pPr>
            <a:r>
              <a:rPr lang="en-US" sz="2400" b="0" strike="noStrike" spc="-1" dirty="0" err="1">
                <a:solidFill>
                  <a:srgbClr val="17375E"/>
                </a:solidFill>
                <a:latin typeface="Courier New Bold"/>
              </a:rPr>
              <a:t>clEnqueueReadBuffer</a:t>
            </a:r>
            <a:r>
              <a:rPr lang="en-US" sz="2400" b="0" strike="noStrike" spc="-1" dirty="0">
                <a:solidFill>
                  <a:srgbClr val="000000"/>
                </a:solidFill>
                <a:latin typeface="Courier New Bold"/>
              </a:rPr>
              <a:t>(queue, </a:t>
            </a:r>
            <a:r>
              <a:rPr lang="en-US" sz="2400" b="0" strike="noStrike" spc="-1" dirty="0" err="1">
                <a:solidFill>
                  <a:srgbClr val="000000"/>
                </a:solidFill>
                <a:latin typeface="Courier New Bold"/>
              </a:rPr>
              <a:t>d_c</a:t>
            </a:r>
            <a:r>
              <a:rPr lang="en-US" sz="2400" b="0" strike="noStrike" spc="-1" dirty="0">
                <a:solidFill>
                  <a:srgbClr val="000000"/>
                </a:solidFill>
                <a:latin typeface="Courier New Bold"/>
              </a:rPr>
              <a:t>, </a:t>
            </a:r>
            <a:r>
              <a:rPr lang="en-US" sz="2400" b="0" strike="noStrike" spc="-1" dirty="0">
                <a:solidFill>
                  <a:srgbClr val="4F81BD"/>
                </a:solidFill>
                <a:latin typeface="Courier New Bold"/>
              </a:rPr>
              <a:t>CL_TRUE</a:t>
            </a:r>
            <a:r>
              <a:rPr lang="en-US" sz="2400" b="0" strike="noStrike" spc="-1" dirty="0">
                <a:solidFill>
                  <a:srgbClr val="000000"/>
                </a:solidFill>
                <a:latin typeface="Courier New Bold"/>
              </a:rPr>
              <a:t>,</a:t>
            </a:r>
            <a:endParaRPr lang="en-US" sz="2400" b="0" strike="noStrike" spc="-1" dirty="0">
              <a:latin typeface="Arial"/>
            </a:endParaRPr>
          </a:p>
          <a:p>
            <a:pPr marL="619200">
              <a:lnSpc>
                <a:spcPct val="100000"/>
              </a:lnSpc>
              <a:spcBef>
                <a:spcPts val="479"/>
              </a:spcBef>
            </a:pPr>
            <a:r>
              <a:rPr lang="en-US" sz="2400" b="0" strike="noStrike" spc="-1" dirty="0">
                <a:solidFill>
                  <a:srgbClr val="17375E"/>
                </a:solidFill>
                <a:latin typeface="Courier New Bold"/>
              </a:rPr>
              <a:t>		</a:t>
            </a:r>
            <a:r>
              <a:rPr lang="en-US" sz="2400" b="0" strike="noStrike" spc="-1" dirty="0" err="1">
                <a:solidFill>
                  <a:srgbClr val="17375E"/>
                </a:solidFill>
                <a:latin typeface="Courier New Bold"/>
              </a:rPr>
              <a:t>sizeof</a:t>
            </a:r>
            <a:r>
              <a:rPr lang="en-US" sz="2400" b="0" strike="noStrike" spc="-1" dirty="0">
                <a:solidFill>
                  <a:srgbClr val="000000"/>
                </a:solidFill>
                <a:latin typeface="Courier New Bold"/>
              </a:rPr>
              <a:t>(</a:t>
            </a:r>
            <a:r>
              <a:rPr lang="en-US" sz="2400" b="0" strike="noStrike" spc="-1" dirty="0">
                <a:solidFill>
                  <a:srgbClr val="C0504D"/>
                </a:solidFill>
                <a:latin typeface="Courier New Bold"/>
              </a:rPr>
              <a:t>float</a:t>
            </a:r>
            <a:r>
              <a:rPr lang="en-US" sz="2400" b="0" strike="noStrike" spc="-1" dirty="0">
                <a:solidFill>
                  <a:srgbClr val="000000"/>
                </a:solidFill>
                <a:latin typeface="Courier New Bold"/>
              </a:rPr>
              <a:t>)*count, </a:t>
            </a:r>
            <a:r>
              <a:rPr lang="en-US" sz="2400" b="0" strike="noStrike" spc="-1" dirty="0" err="1">
                <a:solidFill>
                  <a:srgbClr val="000000"/>
                </a:solidFill>
                <a:latin typeface="Courier New Bold"/>
              </a:rPr>
              <a:t>h_c</a:t>
            </a:r>
            <a:r>
              <a:rPr lang="en-US" sz="2400" b="0" strike="noStrike" spc="-1" dirty="0">
                <a:solidFill>
                  <a:srgbClr val="000000"/>
                </a:solidFill>
                <a:latin typeface="Courier New Bold"/>
              </a:rPr>
              <a:t>, </a:t>
            </a:r>
            <a:endParaRPr lang="en-US" sz="2400" b="0" strike="noStrike" spc="-1" dirty="0">
              <a:latin typeface="Arial"/>
            </a:endParaRPr>
          </a:p>
          <a:p>
            <a:pPr marL="457200">
              <a:lnSpc>
                <a:spcPct val="100000"/>
              </a:lnSpc>
              <a:spcBef>
                <a:spcPts val="479"/>
              </a:spcBef>
            </a:pPr>
            <a:r>
              <a:rPr lang="en-US" sz="2400" b="0" strike="noStrike" spc="-1" dirty="0">
                <a:solidFill>
                  <a:srgbClr val="000000"/>
                </a:solidFill>
                <a:latin typeface="Courier New Bold"/>
              </a:rPr>
              <a:t>		NULL, NULL, NULL);</a:t>
            </a:r>
            <a:endParaRPr lang="en-US" sz="2400" b="0" strike="noStrike" spc="-1" dirty="0">
              <a:latin typeface="Arial"/>
            </a:endParaRPr>
          </a:p>
          <a:p>
            <a:pPr marL="57240">
              <a:lnSpc>
                <a:spcPct val="100000"/>
              </a:lnSpc>
              <a:spcBef>
                <a:spcPts val="400"/>
              </a:spcBef>
            </a:pPr>
            <a:endParaRPr lang="en-US" sz="2400" b="0" strike="noStrike" spc="-1" dirty="0">
              <a:latin typeface="Arial"/>
            </a:endParaRPr>
          </a:p>
          <a:p>
            <a:pPr marL="457200">
              <a:lnSpc>
                <a:spcPct val="100000"/>
              </a:lnSpc>
              <a:spcBef>
                <a:spcPts val="320"/>
              </a:spcBef>
            </a:pPr>
            <a:endParaRPr lang="en-US" sz="2400" b="0" strike="noStrike" spc="-1" dirty="0">
              <a:latin typeface="Arial"/>
            </a:endParaRPr>
          </a:p>
        </p:txBody>
      </p:sp>
      <p:sp>
        <p:nvSpPr>
          <p:cNvPr id="5" name="CustomShape 1">
            <a:extLst>
              <a:ext uri="{FF2B5EF4-FFF2-40B4-BE49-F238E27FC236}">
                <a16:creationId xmlns:a16="http://schemas.microsoft.com/office/drawing/2014/main" id="{1CA41E0C-CF3F-4D48-9EBC-077D68B5B867}"/>
              </a:ext>
            </a:extLst>
          </p:cNvPr>
          <p:cNvSpPr/>
          <p:nvPr/>
        </p:nvSpPr>
        <p:spPr>
          <a:xfrm>
            <a:off x="457200" y="-90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4400" b="0" strike="noStrike" spc="-1" dirty="0">
                <a:solidFill>
                  <a:srgbClr val="000000"/>
                </a:solidFill>
                <a:latin typeface="Trebuchet MS"/>
              </a:rPr>
              <a:t>创建并操作缓存（</a:t>
            </a:r>
            <a:r>
              <a:rPr lang="en-US" altLang="zh-CN" sz="4400" b="0" strike="noStrike" spc="-1" dirty="0">
                <a:solidFill>
                  <a:srgbClr val="000000"/>
                </a:solidFill>
                <a:latin typeface="Trebuchet MS"/>
              </a:rPr>
              <a:t>buffer</a:t>
            </a:r>
            <a:r>
              <a:rPr lang="zh-CN" altLang="en-US" sz="4400" b="0" strike="noStrike" spc="-1" dirty="0">
                <a:solidFill>
                  <a:srgbClr val="000000"/>
                </a:solidFill>
                <a:latin typeface="Trebuchet MS"/>
              </a:rPr>
              <a:t>）对象</a:t>
            </a:r>
            <a:endParaRPr lang="en-US" sz="4400" b="0" strike="noStrike" spc="-1" dirty="0">
              <a:latin typeface="Arial"/>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9" name="CustomShape 1"/>
          <p:cNvSpPr/>
          <p:nvPr/>
        </p:nvSpPr>
        <p:spPr>
          <a:xfrm>
            <a:off x="457200" y="-90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4400" b="0" strike="noStrike" spc="-1" dirty="0">
                <a:solidFill>
                  <a:srgbClr val="000000"/>
                </a:solidFill>
                <a:latin typeface="Trebuchet MS"/>
              </a:rPr>
              <a:t>4. </a:t>
            </a:r>
            <a:r>
              <a:rPr lang="zh-CN" altLang="en-US" sz="4400" b="0" strike="noStrike" spc="-1" dirty="0">
                <a:solidFill>
                  <a:srgbClr val="000000"/>
                </a:solidFill>
                <a:latin typeface="Trebuchet MS"/>
              </a:rPr>
              <a:t>定义核函数（</a:t>
            </a:r>
            <a:r>
              <a:rPr lang="en-US" altLang="zh-CN" sz="4400" b="0" strike="noStrike" spc="-1" dirty="0">
                <a:solidFill>
                  <a:srgbClr val="000000"/>
                </a:solidFill>
                <a:latin typeface="Trebuchet MS"/>
              </a:rPr>
              <a:t>kernel</a:t>
            </a:r>
            <a:r>
              <a:rPr lang="zh-CN" altLang="en-US" sz="4400" b="0" strike="noStrike" spc="-1" dirty="0">
                <a:solidFill>
                  <a:srgbClr val="000000"/>
                </a:solidFill>
                <a:latin typeface="Trebuchet MS"/>
              </a:rPr>
              <a:t>）</a:t>
            </a:r>
            <a:endParaRPr lang="en-US" sz="4400" b="0" strike="noStrike" spc="-1" dirty="0">
              <a:latin typeface="Arial"/>
            </a:endParaRPr>
          </a:p>
        </p:txBody>
      </p:sp>
      <p:sp>
        <p:nvSpPr>
          <p:cNvPr id="1160" name="CustomShape 2"/>
          <p:cNvSpPr/>
          <p:nvPr/>
        </p:nvSpPr>
        <p:spPr>
          <a:xfrm>
            <a:off x="179640" y="980640"/>
            <a:ext cx="8784360" cy="5688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从</a:t>
            </a:r>
            <a:r>
              <a:rPr lang="zh-CN" altLang="en-US" sz="2800" spc="-1" dirty="0">
                <a:solidFill>
                  <a:srgbClr val="4F81BD"/>
                </a:solidFill>
                <a:latin typeface="Trebuchet MS"/>
              </a:rPr>
              <a:t>核函数（</a:t>
            </a:r>
            <a:r>
              <a:rPr lang="en-US" altLang="zh-CN" sz="2800" spc="-1" dirty="0">
                <a:solidFill>
                  <a:srgbClr val="4F81BD"/>
                </a:solidFill>
                <a:latin typeface="Trebuchet MS"/>
              </a:rPr>
              <a:t>kernel function</a:t>
            </a:r>
            <a:r>
              <a:rPr lang="zh-CN" altLang="en-US" sz="2800" spc="-1" dirty="0">
                <a:solidFill>
                  <a:srgbClr val="4F81BD"/>
                </a:solidFill>
                <a:latin typeface="Trebuchet MS"/>
              </a:rPr>
              <a:t>）</a:t>
            </a:r>
            <a:r>
              <a:rPr lang="en-US" altLang="zh-CN" sz="2800" spc="-1" dirty="0">
                <a:solidFill>
                  <a:srgbClr val="4F81BD"/>
                </a:solidFill>
                <a:latin typeface="Trebuchet MS"/>
              </a:rPr>
              <a:t> </a:t>
            </a:r>
            <a:r>
              <a:rPr lang="en-US" altLang="zh-CN" sz="2800" spc="-1" dirty="0">
                <a:solidFill>
                  <a:srgbClr val="000000"/>
                </a:solidFill>
                <a:latin typeface="Trebuchet MS"/>
              </a:rPr>
              <a:t>“</a:t>
            </a:r>
            <a:r>
              <a:rPr lang="en-US" altLang="zh-CN" sz="2800" spc="-1" dirty="0" err="1">
                <a:solidFill>
                  <a:srgbClr val="000000"/>
                </a:solidFill>
                <a:latin typeface="Trebuchet MS"/>
              </a:rPr>
              <a:t>vadd</a:t>
            </a:r>
            <a:r>
              <a:rPr lang="en-US" altLang="zh-CN" sz="2800" spc="-1" dirty="0">
                <a:solidFill>
                  <a:srgbClr val="000000"/>
                </a:solidFill>
                <a:latin typeface="Trebuchet MS"/>
              </a:rPr>
              <a:t>” </a:t>
            </a:r>
            <a:r>
              <a:rPr lang="zh-CN" altLang="en-US" sz="2800" spc="-1" dirty="0">
                <a:solidFill>
                  <a:srgbClr val="000000"/>
                </a:solidFill>
                <a:latin typeface="Trebuchet MS"/>
              </a:rPr>
              <a:t>创建 </a:t>
            </a:r>
            <a:r>
              <a:rPr lang="zh-CN" altLang="en-US" sz="2800" spc="-1" dirty="0">
                <a:solidFill>
                  <a:srgbClr val="C0504D"/>
                </a:solidFill>
                <a:latin typeface="Trebuchet MS"/>
              </a:rPr>
              <a:t>核对象（</a:t>
            </a:r>
            <a:r>
              <a:rPr lang="en-US" altLang="zh-CN" sz="2800" spc="-1" dirty="0">
                <a:solidFill>
                  <a:srgbClr val="C0504D"/>
                </a:solidFill>
                <a:latin typeface="Trebuchet MS"/>
              </a:rPr>
              <a:t>kernel object</a:t>
            </a:r>
            <a:r>
              <a:rPr lang="zh-CN" altLang="en-US" sz="2800" spc="-1" dirty="0">
                <a:solidFill>
                  <a:srgbClr val="C0504D"/>
                </a:solidFill>
                <a:latin typeface="Trebuchet MS"/>
              </a:rPr>
              <a:t>）</a:t>
            </a:r>
            <a:r>
              <a:rPr lang="en-US" sz="2800" b="0" strike="noStrike" spc="-1" dirty="0">
                <a:solidFill>
                  <a:srgbClr val="000000"/>
                </a:solidFill>
                <a:latin typeface="Trebuchet MS"/>
              </a:rPr>
              <a:t>:</a:t>
            </a:r>
            <a:endParaRPr lang="en-US" sz="2800" b="0" strike="noStrike" spc="-1" dirty="0">
              <a:latin typeface="Arial"/>
            </a:endParaRPr>
          </a:p>
          <a:p>
            <a:pPr>
              <a:lnSpc>
                <a:spcPct val="100000"/>
              </a:lnSpc>
              <a:spcBef>
                <a:spcPts val="561"/>
              </a:spcBef>
            </a:pPr>
            <a:endParaRPr lang="en-US" sz="2800" b="0" strike="noStrike" spc="-1" dirty="0">
              <a:latin typeface="Arial"/>
            </a:endParaRPr>
          </a:p>
          <a:p>
            <a:pPr marL="96840" algn="ctr">
              <a:lnSpc>
                <a:spcPct val="100000"/>
              </a:lnSpc>
              <a:spcBef>
                <a:spcPts val="439"/>
              </a:spcBef>
            </a:pPr>
            <a:r>
              <a:rPr lang="en-US" sz="2200" b="0" strike="noStrike" spc="-1" dirty="0">
                <a:solidFill>
                  <a:srgbClr val="000000"/>
                </a:solidFill>
                <a:latin typeface="Courier New Bold"/>
              </a:rPr>
              <a:t>kernel = </a:t>
            </a:r>
            <a:r>
              <a:rPr lang="en-US" sz="2200" b="0" strike="noStrike" spc="-1" dirty="0" err="1">
                <a:solidFill>
                  <a:srgbClr val="17375E"/>
                </a:solidFill>
                <a:latin typeface="Courier New Bold"/>
              </a:rPr>
              <a:t>clCreateKernel</a:t>
            </a:r>
            <a:r>
              <a:rPr lang="en-US" sz="2200" b="0" strike="noStrike" spc="-1" dirty="0">
                <a:solidFill>
                  <a:srgbClr val="000000"/>
                </a:solidFill>
                <a:latin typeface="Courier New Bold"/>
              </a:rPr>
              <a:t>(program, “</a:t>
            </a:r>
            <a:r>
              <a:rPr lang="en-US" sz="2200" b="0" strike="noStrike" spc="-1" dirty="0" err="1">
                <a:solidFill>
                  <a:srgbClr val="000000"/>
                </a:solidFill>
                <a:latin typeface="Courier New Bold"/>
              </a:rPr>
              <a:t>vadd</a:t>
            </a:r>
            <a:r>
              <a:rPr lang="en-US" sz="2200" b="0" strike="noStrike" spc="-1" dirty="0">
                <a:solidFill>
                  <a:srgbClr val="000000"/>
                </a:solidFill>
                <a:latin typeface="Courier New Bold"/>
              </a:rPr>
              <a:t>”, &amp;err);</a:t>
            </a:r>
            <a:endParaRPr lang="en-US" sz="2200" b="0" strike="noStrike" spc="-1" dirty="0">
              <a:latin typeface="Arial"/>
            </a:endParaRPr>
          </a:p>
          <a:p>
            <a:pPr marL="457200">
              <a:lnSpc>
                <a:spcPct val="100000"/>
              </a:lnSpc>
              <a:spcBef>
                <a:spcPts val="561"/>
              </a:spcBef>
            </a:pPr>
            <a:endParaRPr lang="en-US" sz="2200" b="0" strike="noStrike" spc="-1" dirty="0">
              <a:latin typeface="Arial"/>
            </a:endParaRPr>
          </a:p>
          <a:p>
            <a:pPr marL="357120" indent="-35640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附加核函数</a:t>
            </a:r>
            <a:r>
              <a:rPr lang="en-US" altLang="zh-CN" sz="2800" spc="-1" dirty="0">
                <a:solidFill>
                  <a:srgbClr val="000000"/>
                </a:solidFill>
                <a:latin typeface="Trebuchet MS"/>
              </a:rPr>
              <a:t>“</a:t>
            </a:r>
            <a:r>
              <a:rPr lang="en-US" altLang="zh-CN" sz="2800" spc="-1" dirty="0" err="1">
                <a:solidFill>
                  <a:srgbClr val="000000"/>
                </a:solidFill>
                <a:latin typeface="Trebuchet MS"/>
              </a:rPr>
              <a:t>vadd</a:t>
            </a:r>
            <a:r>
              <a:rPr lang="en-US" altLang="zh-CN" sz="2800" spc="-1" dirty="0">
                <a:solidFill>
                  <a:srgbClr val="000000"/>
                </a:solidFill>
                <a:latin typeface="Trebuchet MS"/>
              </a:rPr>
              <a:t>”</a:t>
            </a:r>
            <a:r>
              <a:rPr lang="zh-CN" altLang="en-US" sz="2800" spc="-1" dirty="0">
                <a:solidFill>
                  <a:srgbClr val="000000"/>
                </a:solidFill>
                <a:latin typeface="Trebuchet MS"/>
              </a:rPr>
              <a:t>的</a:t>
            </a:r>
            <a:r>
              <a:rPr lang="zh-CN" altLang="en-US" sz="2800" b="0" strike="noStrike" spc="-1" dirty="0">
                <a:solidFill>
                  <a:srgbClr val="000000"/>
                </a:solidFill>
                <a:latin typeface="Trebuchet MS"/>
              </a:rPr>
              <a:t>参数到内存对象（</a:t>
            </a:r>
            <a:r>
              <a:rPr lang="en-US" altLang="zh-CN" sz="2800" b="0" strike="noStrike" spc="-1" dirty="0">
                <a:solidFill>
                  <a:srgbClr val="000000"/>
                </a:solidFill>
                <a:latin typeface="Trebuchet MS"/>
              </a:rPr>
              <a:t>memory objects</a:t>
            </a:r>
            <a:r>
              <a:rPr lang="zh-CN" altLang="en-US" sz="2800" b="0" strike="noStrike" spc="-1" dirty="0">
                <a:solidFill>
                  <a:srgbClr val="000000"/>
                </a:solidFill>
                <a:latin typeface="Trebuchet MS"/>
              </a:rPr>
              <a:t>）</a:t>
            </a:r>
            <a:r>
              <a:rPr lang="en-US" sz="2800" b="0" strike="noStrike" spc="-1" dirty="0">
                <a:solidFill>
                  <a:srgbClr val="000000"/>
                </a:solidFill>
                <a:latin typeface="Trebuchet MS"/>
              </a:rPr>
              <a:t>:</a:t>
            </a:r>
            <a:endParaRPr lang="en-US" sz="2800" b="0" strike="noStrike" spc="-1" dirty="0">
              <a:latin typeface="Arial"/>
            </a:endParaRPr>
          </a:p>
          <a:p>
            <a:pPr>
              <a:lnSpc>
                <a:spcPct val="100000"/>
              </a:lnSpc>
              <a:spcBef>
                <a:spcPts val="561"/>
              </a:spcBef>
            </a:pPr>
            <a:endParaRPr lang="en-US" sz="2800" b="0" strike="noStrike" spc="-1" dirty="0">
              <a:latin typeface="Arial"/>
            </a:endParaRPr>
          </a:p>
          <a:p>
            <a:pPr marL="96840">
              <a:lnSpc>
                <a:spcPct val="100000"/>
              </a:lnSpc>
              <a:spcBef>
                <a:spcPts val="400"/>
              </a:spcBef>
            </a:pPr>
            <a:r>
              <a:rPr lang="en-US" sz="2000" b="0" strike="noStrike" spc="-1" dirty="0">
                <a:solidFill>
                  <a:srgbClr val="000000"/>
                </a:solidFill>
                <a:latin typeface="Courier New Bold"/>
              </a:rPr>
              <a:t>err  = </a:t>
            </a:r>
            <a:r>
              <a:rPr lang="en-US" sz="2000" b="0" strike="noStrike" spc="-1" dirty="0" err="1">
                <a:solidFill>
                  <a:srgbClr val="17375E"/>
                </a:solidFill>
                <a:latin typeface="Courier New Bold"/>
              </a:rPr>
              <a:t>clSetKernelArg</a:t>
            </a:r>
            <a:r>
              <a:rPr lang="en-US" sz="2000" b="0" strike="noStrike" spc="-1" dirty="0">
                <a:solidFill>
                  <a:srgbClr val="000000"/>
                </a:solidFill>
                <a:latin typeface="Courier New Bold"/>
              </a:rPr>
              <a:t>(kernel, 0, </a:t>
            </a:r>
            <a:r>
              <a:rPr lang="en-US" sz="2000" b="0" strike="noStrike" spc="-1" dirty="0" err="1">
                <a:solidFill>
                  <a:srgbClr val="17375E"/>
                </a:solidFill>
                <a:latin typeface="Courier New Bold"/>
              </a:rPr>
              <a:t>sizeof</a:t>
            </a:r>
            <a:r>
              <a:rPr lang="en-US" sz="2000" b="0" strike="noStrike" spc="-1" dirty="0">
                <a:solidFill>
                  <a:srgbClr val="000000"/>
                </a:solidFill>
                <a:latin typeface="Courier New Bold"/>
              </a:rPr>
              <a:t>(</a:t>
            </a:r>
            <a:r>
              <a:rPr lang="en-US" sz="2000" b="0" strike="noStrike" spc="-1" dirty="0" err="1">
                <a:solidFill>
                  <a:srgbClr val="4F81BD"/>
                </a:solidFill>
                <a:latin typeface="Courier New Bold"/>
              </a:rPr>
              <a:t>cl_mem</a:t>
            </a:r>
            <a:r>
              <a:rPr lang="en-US" sz="2000" b="0" strike="noStrike" spc="-1" dirty="0">
                <a:solidFill>
                  <a:srgbClr val="000000"/>
                </a:solidFill>
                <a:latin typeface="Courier New Bold"/>
              </a:rPr>
              <a:t>), &amp;</a:t>
            </a:r>
            <a:r>
              <a:rPr lang="en-US" sz="2000" b="0" strike="noStrike" spc="-1" dirty="0" err="1">
                <a:solidFill>
                  <a:srgbClr val="000000"/>
                </a:solidFill>
                <a:latin typeface="Courier New Bold"/>
              </a:rPr>
              <a:t>d_a</a:t>
            </a:r>
            <a:r>
              <a:rPr lang="en-US" sz="2000" b="0" strike="noStrike" spc="-1" dirty="0">
                <a:solidFill>
                  <a:srgbClr val="000000"/>
                </a:solidFill>
                <a:latin typeface="Courier New Bold"/>
              </a:rPr>
              <a:t>);</a:t>
            </a:r>
            <a:endParaRPr lang="en-US" sz="2000" b="0" strike="noStrike" spc="-1" dirty="0">
              <a:latin typeface="Arial"/>
            </a:endParaRPr>
          </a:p>
          <a:p>
            <a:pPr marL="96840">
              <a:lnSpc>
                <a:spcPct val="100000"/>
              </a:lnSpc>
              <a:spcBef>
                <a:spcPts val="400"/>
              </a:spcBef>
            </a:pPr>
            <a:r>
              <a:rPr lang="en-US" sz="2000" b="0" strike="noStrike" spc="-1" dirty="0">
                <a:solidFill>
                  <a:srgbClr val="000000"/>
                </a:solidFill>
                <a:latin typeface="Courier New Bold"/>
              </a:rPr>
              <a:t>err |= </a:t>
            </a:r>
            <a:r>
              <a:rPr lang="en-US" sz="2000" b="0" strike="noStrike" spc="-1" dirty="0" err="1">
                <a:solidFill>
                  <a:srgbClr val="17375E"/>
                </a:solidFill>
                <a:latin typeface="Courier New Bold"/>
              </a:rPr>
              <a:t>clSetKernelArg</a:t>
            </a:r>
            <a:r>
              <a:rPr lang="en-US" sz="2000" b="0" strike="noStrike" spc="-1" dirty="0">
                <a:solidFill>
                  <a:srgbClr val="000000"/>
                </a:solidFill>
                <a:latin typeface="Courier New Bold"/>
              </a:rPr>
              <a:t>(kernel, 1, </a:t>
            </a:r>
            <a:r>
              <a:rPr lang="en-US" sz="2000" b="0" strike="noStrike" spc="-1" dirty="0" err="1">
                <a:solidFill>
                  <a:srgbClr val="17375E"/>
                </a:solidFill>
                <a:latin typeface="Courier New Bold"/>
              </a:rPr>
              <a:t>sizeof</a:t>
            </a:r>
            <a:r>
              <a:rPr lang="en-US" sz="2000" b="0" strike="noStrike" spc="-1" dirty="0">
                <a:solidFill>
                  <a:srgbClr val="000000"/>
                </a:solidFill>
                <a:latin typeface="Courier New Bold"/>
              </a:rPr>
              <a:t>(</a:t>
            </a:r>
            <a:r>
              <a:rPr lang="en-US" sz="2000" b="0" strike="noStrike" spc="-1" dirty="0" err="1">
                <a:solidFill>
                  <a:srgbClr val="4F81BD"/>
                </a:solidFill>
                <a:latin typeface="Courier New Bold"/>
              </a:rPr>
              <a:t>cl_mem</a:t>
            </a:r>
            <a:r>
              <a:rPr lang="en-US" sz="2000" b="0" strike="noStrike" spc="-1" dirty="0">
                <a:solidFill>
                  <a:srgbClr val="000000"/>
                </a:solidFill>
                <a:latin typeface="Courier New Bold"/>
              </a:rPr>
              <a:t>), &amp;</a:t>
            </a:r>
            <a:r>
              <a:rPr lang="en-US" sz="2000" b="0" strike="noStrike" spc="-1" dirty="0" err="1">
                <a:solidFill>
                  <a:srgbClr val="000000"/>
                </a:solidFill>
                <a:latin typeface="Courier New Bold"/>
              </a:rPr>
              <a:t>d_b</a:t>
            </a:r>
            <a:r>
              <a:rPr lang="en-US" sz="2000" b="0" strike="noStrike" spc="-1" dirty="0">
                <a:solidFill>
                  <a:srgbClr val="000000"/>
                </a:solidFill>
                <a:latin typeface="Courier New Bold"/>
              </a:rPr>
              <a:t>);</a:t>
            </a:r>
            <a:endParaRPr lang="en-US" sz="2000" b="0" strike="noStrike" spc="-1" dirty="0">
              <a:latin typeface="Arial"/>
            </a:endParaRPr>
          </a:p>
          <a:p>
            <a:pPr marL="96840">
              <a:lnSpc>
                <a:spcPct val="100000"/>
              </a:lnSpc>
              <a:spcBef>
                <a:spcPts val="400"/>
              </a:spcBef>
            </a:pPr>
            <a:r>
              <a:rPr lang="en-US" sz="2000" b="0" strike="noStrike" spc="-1" dirty="0">
                <a:solidFill>
                  <a:srgbClr val="000000"/>
                </a:solidFill>
                <a:latin typeface="Courier New Bold"/>
              </a:rPr>
              <a:t>err |= </a:t>
            </a:r>
            <a:r>
              <a:rPr lang="en-US" sz="2000" b="0" strike="noStrike" spc="-1" dirty="0" err="1">
                <a:solidFill>
                  <a:srgbClr val="17375E"/>
                </a:solidFill>
                <a:latin typeface="Courier New Bold"/>
              </a:rPr>
              <a:t>clSetKernelArg</a:t>
            </a:r>
            <a:r>
              <a:rPr lang="en-US" sz="2000" b="0" strike="noStrike" spc="-1" dirty="0">
                <a:solidFill>
                  <a:srgbClr val="000000"/>
                </a:solidFill>
                <a:latin typeface="Courier New Bold"/>
              </a:rPr>
              <a:t>(kernel, 2, </a:t>
            </a:r>
            <a:r>
              <a:rPr lang="en-US" sz="2000" b="0" strike="noStrike" spc="-1" dirty="0" err="1">
                <a:solidFill>
                  <a:srgbClr val="17375E"/>
                </a:solidFill>
                <a:latin typeface="Courier New Bold"/>
              </a:rPr>
              <a:t>sizeof</a:t>
            </a:r>
            <a:r>
              <a:rPr lang="en-US" sz="2000" b="0" strike="noStrike" spc="-1" dirty="0">
                <a:solidFill>
                  <a:srgbClr val="000000"/>
                </a:solidFill>
                <a:latin typeface="Courier New Bold"/>
              </a:rPr>
              <a:t>(</a:t>
            </a:r>
            <a:r>
              <a:rPr lang="en-US" sz="2000" b="0" strike="noStrike" spc="-1" dirty="0" err="1">
                <a:solidFill>
                  <a:srgbClr val="4F81BD"/>
                </a:solidFill>
                <a:latin typeface="Courier New Bold"/>
              </a:rPr>
              <a:t>cl_mem</a:t>
            </a:r>
            <a:r>
              <a:rPr lang="en-US" sz="2000" b="0" strike="noStrike" spc="-1" dirty="0">
                <a:solidFill>
                  <a:srgbClr val="000000"/>
                </a:solidFill>
                <a:latin typeface="Courier New Bold"/>
              </a:rPr>
              <a:t>), &amp;</a:t>
            </a:r>
            <a:r>
              <a:rPr lang="en-US" sz="2000" b="0" strike="noStrike" spc="-1" dirty="0" err="1">
                <a:solidFill>
                  <a:srgbClr val="000000"/>
                </a:solidFill>
                <a:latin typeface="Courier New Bold"/>
              </a:rPr>
              <a:t>d_c</a:t>
            </a:r>
            <a:r>
              <a:rPr lang="en-US" sz="2000" b="0" strike="noStrike" spc="-1" dirty="0">
                <a:solidFill>
                  <a:srgbClr val="000000"/>
                </a:solidFill>
                <a:latin typeface="Courier New Bold"/>
              </a:rPr>
              <a:t>);</a:t>
            </a:r>
            <a:endParaRPr lang="en-US" sz="2000" b="0" strike="noStrike" spc="-1" dirty="0">
              <a:latin typeface="Arial"/>
            </a:endParaRPr>
          </a:p>
          <a:p>
            <a:pPr marL="96840">
              <a:lnSpc>
                <a:spcPct val="100000"/>
              </a:lnSpc>
              <a:spcBef>
                <a:spcPts val="400"/>
              </a:spcBef>
            </a:pPr>
            <a:r>
              <a:rPr lang="en-US" sz="2000" b="0" strike="noStrike" spc="-1" dirty="0">
                <a:solidFill>
                  <a:srgbClr val="000000"/>
                </a:solidFill>
                <a:latin typeface="Courier New Bold"/>
              </a:rPr>
              <a:t>err |= </a:t>
            </a:r>
            <a:r>
              <a:rPr lang="en-US" sz="2000" b="0" strike="noStrike" spc="-1" dirty="0" err="1">
                <a:solidFill>
                  <a:srgbClr val="17375E"/>
                </a:solidFill>
                <a:latin typeface="Courier New Bold"/>
              </a:rPr>
              <a:t>clSetKernelArg</a:t>
            </a:r>
            <a:r>
              <a:rPr lang="en-US" sz="2000" b="0" strike="noStrike" spc="-1" dirty="0">
                <a:solidFill>
                  <a:srgbClr val="000000"/>
                </a:solidFill>
                <a:latin typeface="Courier New Bold"/>
              </a:rPr>
              <a:t>(kernel, 3, </a:t>
            </a:r>
            <a:r>
              <a:rPr lang="en-US" sz="2000" b="0" strike="noStrike" spc="-1" dirty="0" err="1">
                <a:solidFill>
                  <a:srgbClr val="17375E"/>
                </a:solidFill>
                <a:latin typeface="Courier New Bold"/>
              </a:rPr>
              <a:t>sizeof</a:t>
            </a:r>
            <a:r>
              <a:rPr lang="en-US" sz="2000" b="0" strike="noStrike" spc="-1" dirty="0">
                <a:solidFill>
                  <a:srgbClr val="000000"/>
                </a:solidFill>
                <a:latin typeface="Courier New Bold"/>
              </a:rPr>
              <a:t>(</a:t>
            </a:r>
            <a:r>
              <a:rPr lang="en-US" sz="2000" b="0" strike="noStrike" spc="-1" dirty="0">
                <a:solidFill>
                  <a:srgbClr val="C0504D"/>
                </a:solidFill>
                <a:latin typeface="Courier New Bold"/>
              </a:rPr>
              <a:t>unsigned int</a:t>
            </a:r>
            <a:r>
              <a:rPr lang="en-US" sz="2000" b="0" strike="noStrike" spc="-1" dirty="0">
                <a:solidFill>
                  <a:srgbClr val="000000"/>
                </a:solidFill>
                <a:latin typeface="Courier New Bold"/>
              </a:rPr>
              <a:t>), 				&amp;count);</a:t>
            </a:r>
            <a:endParaRPr lang="en-US" sz="2000" b="0" strike="noStrike" spc="-1" dirty="0">
              <a:latin typeface="Arial"/>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1" name="CustomShape 1"/>
          <p:cNvSpPr/>
          <p:nvPr/>
        </p:nvSpPr>
        <p:spPr>
          <a:xfrm>
            <a:off x="457200" y="-90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4400" b="0" strike="noStrike" spc="-1" dirty="0">
                <a:solidFill>
                  <a:srgbClr val="000000"/>
                </a:solidFill>
                <a:latin typeface="Trebuchet MS"/>
              </a:rPr>
              <a:t>5. </a:t>
            </a:r>
            <a:r>
              <a:rPr lang="zh-CN" altLang="en-US" sz="4400" b="0" strike="noStrike" spc="-1" dirty="0">
                <a:solidFill>
                  <a:srgbClr val="000000"/>
                </a:solidFill>
                <a:latin typeface="Trebuchet MS"/>
              </a:rPr>
              <a:t>命令排序（</a:t>
            </a:r>
            <a:r>
              <a:rPr lang="en-US" altLang="zh-CN" sz="4400" spc="-1" dirty="0">
                <a:solidFill>
                  <a:srgbClr val="000000"/>
                </a:solidFill>
                <a:latin typeface="Trebuchet MS"/>
              </a:rPr>
              <a:t> </a:t>
            </a:r>
            <a:r>
              <a:rPr lang="en-US" altLang="zh-CN" sz="3500" spc="-1" dirty="0">
                <a:solidFill>
                  <a:srgbClr val="000000"/>
                </a:solidFill>
                <a:latin typeface="Trebuchet MS"/>
              </a:rPr>
              <a:t>Enqueue commands </a:t>
            </a:r>
            <a:r>
              <a:rPr lang="zh-CN" altLang="en-US" sz="4400" b="0" strike="noStrike" spc="-1" dirty="0">
                <a:solidFill>
                  <a:srgbClr val="000000"/>
                </a:solidFill>
                <a:latin typeface="Trebuchet MS"/>
              </a:rPr>
              <a:t>）</a:t>
            </a:r>
            <a:endParaRPr lang="en-US" sz="4400" b="0" strike="noStrike" spc="-1" dirty="0">
              <a:latin typeface="Arial"/>
            </a:endParaRPr>
          </a:p>
        </p:txBody>
      </p:sp>
      <p:sp>
        <p:nvSpPr>
          <p:cNvPr id="1162" name="CustomShape 2"/>
          <p:cNvSpPr/>
          <p:nvPr/>
        </p:nvSpPr>
        <p:spPr>
          <a:xfrm>
            <a:off x="179640" y="1268640"/>
            <a:ext cx="8784360" cy="5400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将</a:t>
            </a:r>
            <a:r>
              <a:rPr lang="zh-CN" altLang="en-US" sz="2400" spc="-1" dirty="0">
                <a:solidFill>
                  <a:srgbClr val="C0504D"/>
                </a:solidFill>
                <a:latin typeface="Trebuchet MS"/>
              </a:rPr>
              <a:t>缓存（</a:t>
            </a:r>
            <a:r>
              <a:rPr lang="en-US" altLang="zh-CN" sz="2400" spc="-1" dirty="0">
                <a:solidFill>
                  <a:srgbClr val="C0504D"/>
                </a:solidFill>
                <a:latin typeface="Trebuchet MS"/>
              </a:rPr>
              <a:t> Buffers </a:t>
            </a:r>
            <a:r>
              <a:rPr lang="zh-CN" altLang="en-US" sz="2400" spc="-1" dirty="0">
                <a:solidFill>
                  <a:srgbClr val="C0504D"/>
                </a:solidFill>
                <a:latin typeface="Trebuchet MS"/>
              </a:rPr>
              <a:t>）</a:t>
            </a:r>
            <a:r>
              <a:rPr lang="en-US" sz="2400" spc="-1" dirty="0">
                <a:solidFill>
                  <a:srgbClr val="C0504D"/>
                </a:solidFill>
                <a:latin typeface="Trebuchet MS"/>
              </a:rPr>
              <a:t> </a:t>
            </a:r>
            <a:r>
              <a:rPr lang="zh-CN" altLang="en-US" sz="2400" b="0" strike="noStrike" spc="-1" dirty="0">
                <a:solidFill>
                  <a:srgbClr val="000000"/>
                </a:solidFill>
                <a:latin typeface="Trebuchet MS"/>
              </a:rPr>
              <a:t>从宿主写到</a:t>
            </a:r>
            <a:r>
              <a:rPr lang="zh-CN" altLang="en-US" sz="2400" spc="-1" dirty="0">
                <a:solidFill>
                  <a:srgbClr val="C0504D"/>
                </a:solidFill>
                <a:latin typeface="Trebuchet MS"/>
              </a:rPr>
              <a:t>全局</a:t>
            </a:r>
            <a:r>
              <a:rPr lang="zh-CN" altLang="en-US" sz="2400" b="0" strike="noStrike" spc="-1" dirty="0">
                <a:solidFill>
                  <a:srgbClr val="000000"/>
                </a:solidFill>
                <a:latin typeface="Trebuchet MS"/>
              </a:rPr>
              <a:t>内存</a:t>
            </a:r>
            <a:r>
              <a:rPr lang="en-US" sz="2400" b="0" strike="noStrike" spc="-1" dirty="0">
                <a:solidFill>
                  <a:srgbClr val="000000"/>
                </a:solidFill>
                <a:latin typeface="Trebuchet MS"/>
              </a:rPr>
              <a:t> </a:t>
            </a:r>
            <a:r>
              <a:rPr lang="zh-CN" altLang="en-US" sz="2400" spc="-1" dirty="0">
                <a:solidFill>
                  <a:srgbClr val="000000"/>
                </a:solidFill>
                <a:latin typeface="Trebuchet MS"/>
              </a:rPr>
              <a:t>（</a:t>
            </a:r>
            <a:r>
              <a:rPr lang="en-US" altLang="zh-CN" sz="2400" spc="-1" dirty="0">
                <a:solidFill>
                  <a:srgbClr val="C0504D"/>
                </a:solidFill>
                <a:latin typeface="Trebuchet MS"/>
              </a:rPr>
              <a:t> global </a:t>
            </a:r>
            <a:r>
              <a:rPr lang="en-US" altLang="zh-CN" sz="2400" spc="-1" dirty="0">
                <a:solidFill>
                  <a:srgbClr val="000000"/>
                </a:solidFill>
                <a:latin typeface="Trebuchet MS"/>
              </a:rPr>
              <a:t>memory </a:t>
            </a:r>
            <a:r>
              <a:rPr lang="zh-CN" altLang="en-US" sz="2400" spc="-1" dirty="0">
                <a:solidFill>
                  <a:srgbClr val="000000"/>
                </a:solidFill>
                <a:latin typeface="Trebuchet MS"/>
              </a:rPr>
              <a:t>）</a:t>
            </a:r>
            <a:r>
              <a:rPr lang="en-US" sz="2400" b="0" strike="noStrike" spc="-1" dirty="0">
                <a:solidFill>
                  <a:srgbClr val="000000"/>
                </a:solidFill>
                <a:latin typeface="Trebuchet MS"/>
              </a:rPr>
              <a:t>(</a:t>
            </a:r>
            <a:r>
              <a:rPr lang="zh-CN" altLang="en-US" sz="2400" b="0" strike="noStrike" spc="-1" dirty="0">
                <a:solidFill>
                  <a:srgbClr val="000000"/>
                </a:solidFill>
                <a:latin typeface="Trebuchet MS"/>
              </a:rPr>
              <a:t>作为</a:t>
            </a:r>
            <a:r>
              <a:rPr lang="zh-CN" altLang="en-US" sz="2400" spc="-1" dirty="0">
                <a:solidFill>
                  <a:srgbClr val="4F81BD"/>
                </a:solidFill>
                <a:latin typeface="Trebuchet MS"/>
              </a:rPr>
              <a:t>非阻塞</a:t>
            </a:r>
            <a:r>
              <a:rPr lang="zh-CN" altLang="en-US" sz="2400" b="0" strike="noStrike" spc="-1" dirty="0">
                <a:solidFill>
                  <a:srgbClr val="000000"/>
                </a:solidFill>
                <a:latin typeface="Trebuchet MS"/>
              </a:rPr>
              <a:t>操作（</a:t>
            </a:r>
            <a:r>
              <a:rPr lang="en-US" altLang="zh-CN" sz="2400" spc="-1" dirty="0">
                <a:solidFill>
                  <a:srgbClr val="4F81BD"/>
                </a:solidFill>
                <a:latin typeface="Trebuchet MS"/>
              </a:rPr>
              <a:t> non-blocking</a:t>
            </a:r>
            <a:r>
              <a:rPr lang="en-US" altLang="zh-CN" sz="2400" spc="-1" dirty="0">
                <a:solidFill>
                  <a:srgbClr val="000000"/>
                </a:solidFill>
                <a:latin typeface="Trebuchet MS"/>
              </a:rPr>
              <a:t> operations </a:t>
            </a:r>
            <a:r>
              <a:rPr lang="zh-CN" altLang="en-US" sz="2400" b="0" strike="noStrike" spc="-1" dirty="0">
                <a:solidFill>
                  <a:srgbClr val="000000"/>
                </a:solidFill>
                <a:latin typeface="Trebuchet MS"/>
              </a:rPr>
              <a:t>）</a:t>
            </a:r>
            <a:r>
              <a:rPr lang="en-US" sz="2400" b="0" strike="noStrike" spc="-1" dirty="0">
                <a:solidFill>
                  <a:srgbClr val="000000"/>
                </a:solidFill>
                <a:latin typeface="Trebuchet MS"/>
              </a:rPr>
              <a:t>):</a:t>
            </a:r>
            <a:endParaRPr lang="en-US" sz="2400" b="0" strike="noStrike" spc="-1" dirty="0">
              <a:latin typeface="Arial"/>
            </a:endParaRPr>
          </a:p>
          <a:p>
            <a:pPr marL="457200">
              <a:lnSpc>
                <a:spcPct val="100000"/>
              </a:lnSpc>
              <a:spcBef>
                <a:spcPts val="400"/>
              </a:spcBef>
            </a:pPr>
            <a:endParaRPr lang="en-US" sz="24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err = </a:t>
            </a:r>
            <a:r>
              <a:rPr lang="en-US" sz="2000" b="0" strike="noStrike" spc="-1" dirty="0" err="1">
                <a:solidFill>
                  <a:srgbClr val="17375E"/>
                </a:solidFill>
                <a:latin typeface="Courier New Bold"/>
              </a:rPr>
              <a:t>clEnqueueWriteBuffer</a:t>
            </a:r>
            <a:r>
              <a:rPr lang="en-US" sz="2000" b="0" strike="noStrike" spc="-1" dirty="0">
                <a:solidFill>
                  <a:srgbClr val="000000"/>
                </a:solidFill>
                <a:latin typeface="Courier New Bold"/>
              </a:rPr>
              <a:t>(commands, </a:t>
            </a:r>
            <a:r>
              <a:rPr lang="en-US" sz="2000" b="0" strike="noStrike" spc="-1" dirty="0" err="1">
                <a:solidFill>
                  <a:srgbClr val="000000"/>
                </a:solidFill>
                <a:latin typeface="Courier New Bold"/>
              </a:rPr>
              <a:t>d_a</a:t>
            </a:r>
            <a:r>
              <a:rPr lang="en-US" sz="2000" b="0" strike="noStrike" spc="-1" dirty="0">
                <a:solidFill>
                  <a:srgbClr val="000000"/>
                </a:solidFill>
                <a:latin typeface="Courier New Bold"/>
              </a:rPr>
              <a:t>, CL_FALSE,</a:t>
            </a:r>
            <a:endParaRPr lang="en-US" sz="20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         0, </a:t>
            </a:r>
            <a:r>
              <a:rPr lang="en-US" sz="2000" b="0" strike="noStrike" spc="-1" dirty="0" err="1">
                <a:solidFill>
                  <a:srgbClr val="17375E"/>
                </a:solidFill>
                <a:latin typeface="Courier New Bold"/>
              </a:rPr>
              <a:t>sizeof</a:t>
            </a:r>
            <a:r>
              <a:rPr lang="en-US" sz="2000" b="0" strike="noStrike" spc="-1" dirty="0">
                <a:solidFill>
                  <a:srgbClr val="000000"/>
                </a:solidFill>
                <a:latin typeface="Courier New Bold"/>
              </a:rPr>
              <a:t>(float)*count, </a:t>
            </a:r>
            <a:r>
              <a:rPr lang="en-US" sz="2000" b="0" strike="noStrike" spc="-1" dirty="0" err="1">
                <a:solidFill>
                  <a:srgbClr val="000000"/>
                </a:solidFill>
                <a:latin typeface="Courier New Bold"/>
              </a:rPr>
              <a:t>h_a</a:t>
            </a:r>
            <a:r>
              <a:rPr lang="en-US" sz="2000" b="0" strike="noStrike" spc="-1" dirty="0">
                <a:solidFill>
                  <a:srgbClr val="000000"/>
                </a:solidFill>
                <a:latin typeface="Courier New Bold"/>
              </a:rPr>
              <a:t>, 0, NULL, NULL);</a:t>
            </a:r>
            <a:endParaRPr lang="en-US" sz="20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err = </a:t>
            </a:r>
            <a:r>
              <a:rPr lang="en-US" sz="2000" b="0" strike="noStrike" spc="-1" dirty="0" err="1">
                <a:solidFill>
                  <a:srgbClr val="17375E"/>
                </a:solidFill>
                <a:latin typeface="Courier New Bold"/>
              </a:rPr>
              <a:t>clEnqueueWriteBuffer</a:t>
            </a:r>
            <a:r>
              <a:rPr lang="en-US" sz="2000" b="0" strike="noStrike" spc="-1" dirty="0">
                <a:solidFill>
                  <a:srgbClr val="000000"/>
                </a:solidFill>
                <a:latin typeface="Courier New Bold"/>
              </a:rPr>
              <a:t>(commands, </a:t>
            </a:r>
            <a:r>
              <a:rPr lang="en-US" sz="2000" b="0" strike="noStrike" spc="-1" dirty="0" err="1">
                <a:solidFill>
                  <a:srgbClr val="000000"/>
                </a:solidFill>
                <a:latin typeface="Courier New Bold"/>
              </a:rPr>
              <a:t>d_b</a:t>
            </a:r>
            <a:r>
              <a:rPr lang="en-US" sz="2000" b="0" strike="noStrike" spc="-1" dirty="0">
                <a:solidFill>
                  <a:srgbClr val="000000"/>
                </a:solidFill>
                <a:latin typeface="Courier New Bold"/>
              </a:rPr>
              <a:t>, CL_FALSE,</a:t>
            </a:r>
            <a:endParaRPr lang="en-US" sz="20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         0, </a:t>
            </a:r>
            <a:r>
              <a:rPr lang="en-US" sz="2000" b="0" strike="noStrike" spc="-1" dirty="0" err="1">
                <a:solidFill>
                  <a:srgbClr val="17375E"/>
                </a:solidFill>
                <a:latin typeface="Courier New Bold"/>
              </a:rPr>
              <a:t>sizeof</a:t>
            </a:r>
            <a:r>
              <a:rPr lang="en-US" sz="2000" b="0" strike="noStrike" spc="-1" dirty="0">
                <a:solidFill>
                  <a:srgbClr val="000000"/>
                </a:solidFill>
                <a:latin typeface="Courier New Bold"/>
              </a:rPr>
              <a:t>(float)*count, </a:t>
            </a:r>
            <a:r>
              <a:rPr lang="en-US" sz="2000" b="0" strike="noStrike" spc="-1" dirty="0" err="1">
                <a:solidFill>
                  <a:srgbClr val="000000"/>
                </a:solidFill>
                <a:latin typeface="Courier New Bold"/>
              </a:rPr>
              <a:t>h_b</a:t>
            </a:r>
            <a:r>
              <a:rPr lang="en-US" sz="2000" b="0" strike="noStrike" spc="-1" dirty="0">
                <a:solidFill>
                  <a:srgbClr val="000000"/>
                </a:solidFill>
                <a:latin typeface="Courier New Bold"/>
              </a:rPr>
              <a:t>, 0, NULL, NULL</a:t>
            </a:r>
            <a:r>
              <a:rPr lang="en-US" sz="2000" b="0" strike="noStrike" spc="-1" dirty="0">
                <a:solidFill>
                  <a:srgbClr val="FFFFFF"/>
                </a:solidFill>
                <a:latin typeface="Letter Gothic Std"/>
              </a:rPr>
              <a:t>);</a:t>
            </a:r>
            <a:endParaRPr lang="en-US" sz="2000" b="0" strike="noStrike" spc="-1" dirty="0">
              <a:latin typeface="Arial"/>
            </a:endParaRPr>
          </a:p>
          <a:p>
            <a:pPr marL="457200">
              <a:lnSpc>
                <a:spcPct val="100000"/>
              </a:lnSpc>
              <a:spcBef>
                <a:spcPts val="479"/>
              </a:spcBef>
            </a:pPr>
            <a:endParaRPr lang="en-US" sz="2000" b="0" strike="noStrike" spc="-1" dirty="0">
              <a:latin typeface="Arial"/>
            </a:endParaRPr>
          </a:p>
          <a:p>
            <a:pPr marL="357120" indent="-35640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将核函数（</a:t>
            </a:r>
            <a:r>
              <a:rPr lang="en-US" altLang="zh-CN" sz="2400" b="0" strike="noStrike" spc="-1" dirty="0">
                <a:solidFill>
                  <a:srgbClr val="000000"/>
                </a:solidFill>
                <a:latin typeface="Trebuchet MS"/>
              </a:rPr>
              <a:t>kernel</a:t>
            </a:r>
            <a:r>
              <a:rPr lang="zh-CN" altLang="en-US" sz="2400" b="0" strike="noStrike" spc="-1" dirty="0">
                <a:solidFill>
                  <a:srgbClr val="000000"/>
                </a:solidFill>
                <a:latin typeface="Trebuchet MS"/>
              </a:rPr>
              <a:t>）排序等待执行（</a:t>
            </a:r>
            <a:r>
              <a:rPr lang="en-US" altLang="zh-CN" sz="2400" spc="-1" dirty="0">
                <a:solidFill>
                  <a:srgbClr val="000000"/>
                </a:solidFill>
                <a:latin typeface="Trebuchet MS"/>
              </a:rPr>
              <a:t>execution</a:t>
            </a:r>
            <a:r>
              <a:rPr lang="zh-CN" altLang="en-US" sz="2400" b="0" strike="noStrike" spc="-1" dirty="0">
                <a:solidFill>
                  <a:srgbClr val="000000"/>
                </a:solidFill>
                <a:latin typeface="Trebuchet MS"/>
              </a:rPr>
              <a:t>）</a:t>
            </a:r>
            <a:r>
              <a:rPr lang="en-US" sz="2400" b="0" strike="noStrike" spc="-1" dirty="0">
                <a:solidFill>
                  <a:srgbClr val="000000"/>
                </a:solidFill>
                <a:latin typeface="Trebuchet MS"/>
              </a:rPr>
              <a:t> (</a:t>
            </a:r>
            <a:r>
              <a:rPr lang="zh-CN" altLang="en-US" sz="2400" b="0" strike="noStrike" spc="-1" dirty="0">
                <a:solidFill>
                  <a:srgbClr val="000000"/>
                </a:solidFill>
                <a:latin typeface="Trebuchet MS"/>
              </a:rPr>
              <a:t>注意</a:t>
            </a:r>
            <a:r>
              <a:rPr lang="en-US" sz="2400" b="0" strike="noStrike" spc="-1" dirty="0">
                <a:solidFill>
                  <a:srgbClr val="000000"/>
                </a:solidFill>
                <a:latin typeface="Trebuchet MS"/>
              </a:rPr>
              <a:t>: </a:t>
            </a:r>
            <a:r>
              <a:rPr lang="zh-CN" altLang="en-US" sz="2400" b="0" strike="noStrike" spc="-1" dirty="0">
                <a:solidFill>
                  <a:srgbClr val="000000"/>
                </a:solidFill>
                <a:latin typeface="Trebuchet MS"/>
              </a:rPr>
              <a:t>这里用有序队列（</a:t>
            </a:r>
            <a:r>
              <a:rPr lang="en-US" altLang="zh-CN" sz="2400" spc="-1" dirty="0">
                <a:solidFill>
                  <a:srgbClr val="000000"/>
                </a:solidFill>
                <a:latin typeface="Trebuchet MS"/>
              </a:rPr>
              <a:t> in-order queue</a:t>
            </a:r>
            <a:r>
              <a:rPr lang="zh-CN" altLang="en-US" sz="2400" b="0" strike="noStrike" spc="-1" dirty="0">
                <a:solidFill>
                  <a:srgbClr val="000000"/>
                </a:solidFill>
                <a:latin typeface="Trebuchet MS"/>
              </a:rPr>
              <a:t>）</a:t>
            </a:r>
            <a:r>
              <a:rPr lang="en-US" sz="2400" b="0" strike="noStrike" spc="-1" dirty="0">
                <a:solidFill>
                  <a:srgbClr val="000000"/>
                </a:solidFill>
                <a:latin typeface="Trebuchet MS"/>
              </a:rPr>
              <a:t>):</a:t>
            </a:r>
            <a:endParaRPr lang="en-US" sz="2400" b="0" strike="noStrike" spc="-1" dirty="0">
              <a:latin typeface="Arial"/>
            </a:endParaRPr>
          </a:p>
          <a:p>
            <a:pPr marL="457200">
              <a:lnSpc>
                <a:spcPct val="100000"/>
              </a:lnSpc>
              <a:spcBef>
                <a:spcPts val="400"/>
              </a:spcBef>
            </a:pPr>
            <a:endParaRPr lang="en-US" sz="24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err = </a:t>
            </a:r>
            <a:r>
              <a:rPr lang="en-US" sz="2000" b="0" strike="noStrike" spc="-1" dirty="0" err="1">
                <a:solidFill>
                  <a:srgbClr val="17375E"/>
                </a:solidFill>
                <a:latin typeface="Courier New Bold"/>
              </a:rPr>
              <a:t>clEnqueueNDRangeKernel</a:t>
            </a:r>
            <a:r>
              <a:rPr lang="en-US" sz="2000" b="0" strike="noStrike" spc="-1" dirty="0">
                <a:solidFill>
                  <a:srgbClr val="000000"/>
                </a:solidFill>
                <a:latin typeface="Courier New Bold"/>
              </a:rPr>
              <a:t>(commands, kernel, 1,</a:t>
            </a:r>
            <a:endParaRPr lang="en-US" sz="20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               NULL, &amp;global, &amp;local, 0, NULL, NULL);</a:t>
            </a:r>
            <a:endParaRPr lang="en-US" sz="20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4" name="CustomShape 2"/>
          <p:cNvSpPr/>
          <p:nvPr/>
        </p:nvSpPr>
        <p:spPr>
          <a:xfrm>
            <a:off x="179640" y="1484640"/>
            <a:ext cx="8784360" cy="5184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57120" indent="-35640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读取结果回来</a:t>
            </a:r>
            <a:r>
              <a:rPr lang="en-US" sz="2400" b="0" strike="noStrike" spc="-1" dirty="0">
                <a:solidFill>
                  <a:srgbClr val="000000"/>
                </a:solidFill>
                <a:latin typeface="Trebuchet MS"/>
              </a:rPr>
              <a:t>(</a:t>
            </a:r>
            <a:r>
              <a:rPr lang="zh-CN" altLang="en-US" sz="2400" b="0" strike="noStrike" spc="-1" dirty="0">
                <a:solidFill>
                  <a:srgbClr val="000000"/>
                </a:solidFill>
                <a:latin typeface="Trebuchet MS"/>
              </a:rPr>
              <a:t>这是一个阻塞操作（</a:t>
            </a:r>
            <a:r>
              <a:rPr lang="en-US" altLang="zh-CN" sz="2400" spc="-1" dirty="0">
                <a:solidFill>
                  <a:srgbClr val="000000"/>
                </a:solidFill>
                <a:latin typeface="Trebuchet MS"/>
              </a:rPr>
              <a:t> blocking operation </a:t>
            </a:r>
            <a:r>
              <a:rPr lang="zh-CN" altLang="en-US" sz="2400" b="0" strike="noStrike" spc="-1" dirty="0">
                <a:solidFill>
                  <a:srgbClr val="000000"/>
                </a:solidFill>
                <a:latin typeface="Trebuchet MS"/>
              </a:rPr>
              <a:t>）</a:t>
            </a:r>
            <a:r>
              <a:rPr lang="en-US" sz="2400" b="0" strike="noStrike" spc="-1" dirty="0">
                <a:solidFill>
                  <a:srgbClr val="000000"/>
                </a:solidFill>
                <a:latin typeface="Trebuchet MS"/>
              </a:rPr>
              <a:t>)</a:t>
            </a:r>
            <a:r>
              <a:rPr lang="zh-CN" altLang="en-US" sz="2400" b="0" strike="noStrike" spc="-1" dirty="0">
                <a:solidFill>
                  <a:srgbClr val="000000"/>
                </a:solidFill>
                <a:latin typeface="Trebuchet MS"/>
              </a:rPr>
              <a:t>。这里使用的是有序队列（</a:t>
            </a:r>
            <a:r>
              <a:rPr lang="en-US" altLang="zh-CN" sz="2400" b="0" strike="noStrike" spc="-1" dirty="0">
                <a:solidFill>
                  <a:srgbClr val="000000"/>
                </a:solidFill>
                <a:latin typeface="Trebuchet MS"/>
              </a:rPr>
              <a:t>in-order queue</a:t>
            </a:r>
            <a:r>
              <a:rPr lang="zh-CN" altLang="en-US" sz="2400" b="0" strike="noStrike" spc="-1" dirty="0">
                <a:solidFill>
                  <a:srgbClr val="000000"/>
                </a:solidFill>
                <a:latin typeface="Trebuchet MS"/>
              </a:rPr>
              <a:t>），就保证了在读取操作开始之前，前面的命令都已经执行完毕了。</a:t>
            </a:r>
            <a:endParaRPr lang="en-US" sz="2400" b="0" strike="noStrike" spc="-1" dirty="0">
              <a:latin typeface="Arial"/>
            </a:endParaRPr>
          </a:p>
          <a:p>
            <a:pPr>
              <a:lnSpc>
                <a:spcPct val="100000"/>
              </a:lnSpc>
              <a:spcBef>
                <a:spcPts val="479"/>
              </a:spcBef>
            </a:pPr>
            <a:endParaRPr lang="en-US" sz="24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err = </a:t>
            </a:r>
            <a:r>
              <a:rPr lang="en-US" sz="2000" b="0" strike="noStrike" spc="-1" dirty="0" err="1">
                <a:solidFill>
                  <a:srgbClr val="17375E"/>
                </a:solidFill>
                <a:latin typeface="Courier New Bold"/>
              </a:rPr>
              <a:t>clEnqueueReadBuffer</a:t>
            </a:r>
            <a:r>
              <a:rPr lang="en-US" sz="2000" b="0" strike="noStrike" spc="-1" dirty="0">
                <a:solidFill>
                  <a:srgbClr val="000000"/>
                </a:solidFill>
                <a:latin typeface="Courier New Bold"/>
              </a:rPr>
              <a:t>(commands, </a:t>
            </a:r>
            <a:r>
              <a:rPr lang="en-US" sz="2000" b="0" strike="noStrike" spc="-1" dirty="0" err="1">
                <a:solidFill>
                  <a:srgbClr val="000000"/>
                </a:solidFill>
                <a:latin typeface="Courier New Bold"/>
              </a:rPr>
              <a:t>d_c</a:t>
            </a:r>
            <a:r>
              <a:rPr lang="en-US" sz="2000" b="0" strike="noStrike" spc="-1" dirty="0">
                <a:solidFill>
                  <a:srgbClr val="000000"/>
                </a:solidFill>
                <a:latin typeface="Courier New Bold"/>
              </a:rPr>
              <a:t>, </a:t>
            </a:r>
            <a:r>
              <a:rPr lang="en-US" sz="2000" b="0" strike="noStrike" spc="-1" dirty="0">
                <a:solidFill>
                  <a:srgbClr val="4F81BD"/>
                </a:solidFill>
                <a:latin typeface="Courier New Bold"/>
              </a:rPr>
              <a:t>CL_TRUE</a:t>
            </a:r>
            <a:r>
              <a:rPr lang="en-US" sz="2000" b="0" strike="noStrike" spc="-1" dirty="0">
                <a:solidFill>
                  <a:srgbClr val="000000"/>
                </a:solidFill>
                <a:latin typeface="Courier New Bold"/>
              </a:rPr>
              <a:t>,</a:t>
            </a:r>
            <a:endParaRPr lang="en-US" sz="20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            </a:t>
            </a:r>
            <a:r>
              <a:rPr lang="en-US" sz="2000" b="0" strike="noStrike" spc="-1" dirty="0" err="1">
                <a:solidFill>
                  <a:srgbClr val="17375E"/>
                </a:solidFill>
                <a:latin typeface="Courier New Bold"/>
              </a:rPr>
              <a:t>sizeof</a:t>
            </a:r>
            <a:r>
              <a:rPr lang="en-US" sz="2000" b="0" strike="noStrike" spc="-1" dirty="0">
                <a:solidFill>
                  <a:srgbClr val="000000"/>
                </a:solidFill>
                <a:latin typeface="Courier New Bold"/>
              </a:rPr>
              <a:t>(float)*count, </a:t>
            </a:r>
            <a:r>
              <a:rPr lang="en-US" sz="2000" b="0" strike="noStrike" spc="-1" dirty="0" err="1">
                <a:solidFill>
                  <a:srgbClr val="000000"/>
                </a:solidFill>
                <a:latin typeface="Courier New Bold"/>
              </a:rPr>
              <a:t>h_c</a:t>
            </a:r>
            <a:r>
              <a:rPr lang="en-US" sz="2000" b="0" strike="noStrike" spc="-1" dirty="0">
                <a:solidFill>
                  <a:srgbClr val="000000"/>
                </a:solidFill>
                <a:latin typeface="Courier New Bold"/>
              </a:rPr>
              <a:t>, 0, NULL, NULL);</a:t>
            </a:r>
            <a:endParaRPr lang="en-US" sz="2000" b="0" strike="noStrike" spc="-1" dirty="0">
              <a:latin typeface="Arial"/>
            </a:endParaRPr>
          </a:p>
        </p:txBody>
      </p:sp>
      <p:sp>
        <p:nvSpPr>
          <p:cNvPr id="4" name="CustomShape 1">
            <a:extLst>
              <a:ext uri="{FF2B5EF4-FFF2-40B4-BE49-F238E27FC236}">
                <a16:creationId xmlns:a16="http://schemas.microsoft.com/office/drawing/2014/main" id="{C297AEDC-9F0D-430C-A852-F42037C6E26E}"/>
              </a:ext>
            </a:extLst>
          </p:cNvPr>
          <p:cNvSpPr/>
          <p:nvPr/>
        </p:nvSpPr>
        <p:spPr>
          <a:xfrm>
            <a:off x="457200" y="-90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4400" b="0" strike="noStrike" spc="-1" dirty="0">
                <a:solidFill>
                  <a:srgbClr val="000000"/>
                </a:solidFill>
                <a:latin typeface="Trebuchet MS"/>
              </a:rPr>
              <a:t>5. </a:t>
            </a:r>
            <a:r>
              <a:rPr lang="zh-CN" altLang="en-US" sz="4400" b="0" strike="noStrike" spc="-1" dirty="0">
                <a:solidFill>
                  <a:srgbClr val="000000"/>
                </a:solidFill>
                <a:latin typeface="Trebuchet MS"/>
              </a:rPr>
              <a:t>命令排序（</a:t>
            </a:r>
            <a:r>
              <a:rPr lang="en-US" altLang="zh-CN" sz="4400" spc="-1" dirty="0">
                <a:solidFill>
                  <a:srgbClr val="000000"/>
                </a:solidFill>
                <a:latin typeface="Trebuchet MS"/>
              </a:rPr>
              <a:t> </a:t>
            </a:r>
            <a:r>
              <a:rPr lang="en-US" altLang="zh-CN" sz="3500" spc="-1" dirty="0">
                <a:solidFill>
                  <a:srgbClr val="000000"/>
                </a:solidFill>
                <a:latin typeface="Trebuchet MS"/>
              </a:rPr>
              <a:t>Enqueue commands </a:t>
            </a:r>
            <a:r>
              <a:rPr lang="zh-CN" altLang="en-US" sz="4400" b="0" strike="noStrike" spc="-1" dirty="0">
                <a:solidFill>
                  <a:srgbClr val="000000"/>
                </a:solidFill>
                <a:latin typeface="Trebuchet MS"/>
              </a:rPr>
              <a:t>）</a:t>
            </a:r>
            <a:endParaRPr lang="en-US" sz="44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5"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4400" b="0" strike="noStrike" spc="-1" dirty="0">
                <a:solidFill>
                  <a:srgbClr val="000000"/>
                </a:solidFill>
                <a:latin typeface="Trebuchet MS"/>
              </a:rPr>
              <a:t>向量加法</a:t>
            </a:r>
            <a:r>
              <a:rPr lang="en-US" sz="4400" b="0" strike="noStrike" spc="-1" dirty="0">
                <a:solidFill>
                  <a:srgbClr val="000000"/>
                </a:solidFill>
                <a:latin typeface="Trebuchet MS"/>
              </a:rPr>
              <a:t>– </a:t>
            </a:r>
            <a:r>
              <a:rPr lang="zh-CN" altLang="en-US" sz="4400" b="0" strike="noStrike" spc="-1" dirty="0">
                <a:solidFill>
                  <a:srgbClr val="000000"/>
                </a:solidFill>
                <a:latin typeface="Trebuchet MS"/>
              </a:rPr>
              <a:t>宿主程序</a:t>
            </a:r>
            <a:endParaRPr lang="en-US" sz="4400" b="0" strike="noStrike" spc="-1" dirty="0">
              <a:latin typeface="Arial"/>
            </a:endParaRPr>
          </a:p>
        </p:txBody>
      </p:sp>
      <p:sp>
        <p:nvSpPr>
          <p:cNvPr id="1166" name="CustomShape 2"/>
          <p:cNvSpPr/>
          <p:nvPr/>
        </p:nvSpPr>
        <p:spPr>
          <a:xfrm>
            <a:off x="107640" y="1600200"/>
            <a:ext cx="43876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a:bodyPr>
          <a:lstStyle/>
          <a:p>
            <a:pPr>
              <a:lnSpc>
                <a:spcPct val="100000"/>
              </a:lnSpc>
              <a:spcBef>
                <a:spcPts val="201"/>
              </a:spcBef>
            </a:pPr>
            <a:r>
              <a:rPr lang="en-US" sz="1000" b="1" strike="noStrike" spc="-1" dirty="0">
                <a:solidFill>
                  <a:srgbClr val="000000"/>
                </a:solidFill>
                <a:latin typeface="Courier New Bold"/>
              </a:rPr>
              <a:t>// </a:t>
            </a:r>
            <a:r>
              <a:rPr lang="zh-CN" altLang="en-US" sz="1000" b="1" strike="noStrike" spc="-1" dirty="0">
                <a:solidFill>
                  <a:srgbClr val="000000"/>
                </a:solidFill>
                <a:latin typeface="Courier New Bold"/>
              </a:rPr>
              <a:t>在一个 </a:t>
            </a:r>
            <a:r>
              <a:rPr lang="en-US" altLang="zh-CN" sz="1000" b="1" strike="noStrike" spc="-1" dirty="0">
                <a:solidFill>
                  <a:srgbClr val="000000"/>
                </a:solidFill>
                <a:latin typeface="Courier New Bold"/>
              </a:rPr>
              <a:t>GPU </a:t>
            </a:r>
            <a:r>
              <a:rPr lang="zh-CN" altLang="en-US" sz="1000" b="1" strike="noStrike" spc="-1" dirty="0">
                <a:solidFill>
                  <a:srgbClr val="000000"/>
                </a:solidFill>
                <a:latin typeface="Courier New Bold"/>
              </a:rPr>
              <a:t>上面创建 </a:t>
            </a:r>
            <a:r>
              <a:rPr lang="en-US" altLang="zh-CN" sz="1000" b="1" strike="noStrike" spc="-1" dirty="0">
                <a:solidFill>
                  <a:srgbClr val="000000"/>
                </a:solidFill>
                <a:latin typeface="Courier New Bold"/>
              </a:rPr>
              <a:t>OpenCL </a:t>
            </a:r>
            <a:r>
              <a:rPr lang="zh-CN" altLang="en-US" sz="1000" b="1" strike="noStrike" spc="-1" dirty="0">
                <a:solidFill>
                  <a:srgbClr val="000000"/>
                </a:solidFill>
                <a:latin typeface="Courier New Bold"/>
              </a:rPr>
              <a:t>上下文</a:t>
            </a:r>
            <a:endParaRPr lang="en-US" sz="1000" b="0" strike="noStrike" spc="-1" dirty="0">
              <a:latin typeface="Arial"/>
            </a:endParaRPr>
          </a:p>
          <a:p>
            <a:pPr>
              <a:lnSpc>
                <a:spcPct val="100000"/>
              </a:lnSpc>
              <a:spcBef>
                <a:spcPts val="201"/>
              </a:spcBef>
            </a:pPr>
            <a:r>
              <a:rPr lang="en-US" sz="1000" b="1" strike="noStrike" spc="-1" dirty="0" err="1">
                <a:solidFill>
                  <a:srgbClr val="4F81BD"/>
                </a:solidFill>
                <a:latin typeface="Courier New Bold"/>
              </a:rPr>
              <a:t>cl_context</a:t>
            </a:r>
            <a:r>
              <a:rPr lang="en-US" sz="1000" b="1" strike="noStrike" spc="-1" dirty="0">
                <a:solidFill>
                  <a:srgbClr val="000000"/>
                </a:solidFill>
                <a:latin typeface="Courier New Bold"/>
              </a:rPr>
              <a:t> context = </a:t>
            </a:r>
            <a:r>
              <a:rPr lang="en-US" sz="1000" b="1" strike="noStrike" spc="-1" dirty="0" err="1">
                <a:solidFill>
                  <a:srgbClr val="17375E"/>
                </a:solidFill>
                <a:latin typeface="Courier New Bold"/>
              </a:rPr>
              <a:t>clCreateContextFromType</a:t>
            </a:r>
            <a:r>
              <a:rPr lang="en-US" sz="1000" b="1" strike="noStrike" spc="-1" dirty="0">
                <a:solidFill>
                  <a:srgbClr val="000000"/>
                </a:solidFill>
                <a:latin typeface="Courier New Bold"/>
              </a:rPr>
              <a:t>(0,</a:t>
            </a:r>
            <a:endParaRPr lang="en-US" sz="1000" b="0" strike="noStrike" spc="-1" dirty="0">
              <a:latin typeface="Arial"/>
            </a:endParaRPr>
          </a:p>
          <a:p>
            <a:pPr>
              <a:lnSpc>
                <a:spcPct val="100000"/>
              </a:lnSpc>
              <a:spcBef>
                <a:spcPts val="201"/>
              </a:spcBef>
            </a:pPr>
            <a:r>
              <a:rPr lang="en-US" sz="1000" b="1" strike="noStrike" spc="-1" dirty="0">
                <a:solidFill>
                  <a:srgbClr val="000000"/>
                </a:solidFill>
                <a:latin typeface="Courier New Bold"/>
              </a:rPr>
              <a:t>                       </a:t>
            </a:r>
            <a:r>
              <a:rPr lang="en-US" sz="1000" b="1" strike="noStrike" spc="-1" dirty="0">
                <a:solidFill>
                  <a:srgbClr val="4F81BD"/>
                </a:solidFill>
                <a:latin typeface="Courier New Bold"/>
              </a:rPr>
              <a:t>CL_DEVICE_TYPE_GPU</a:t>
            </a:r>
            <a:r>
              <a:rPr lang="en-US" sz="1000" b="1" strike="noStrike" spc="-1" dirty="0">
                <a:solidFill>
                  <a:srgbClr val="000000"/>
                </a:solidFill>
                <a:latin typeface="Courier New Bold"/>
              </a:rPr>
              <a:t>, NULL, NULL, NULL);</a:t>
            </a:r>
            <a:endParaRPr lang="en-US" sz="1000" b="0" strike="noStrike" spc="-1" dirty="0">
              <a:latin typeface="Arial"/>
            </a:endParaRPr>
          </a:p>
          <a:p>
            <a:pPr>
              <a:lnSpc>
                <a:spcPct val="100000"/>
              </a:lnSpc>
              <a:spcBef>
                <a:spcPts val="201"/>
              </a:spcBef>
            </a:pPr>
            <a:endParaRPr lang="en-US" sz="1000" b="0" strike="noStrike" spc="-1" dirty="0">
              <a:latin typeface="Arial"/>
            </a:endParaRPr>
          </a:p>
          <a:p>
            <a:pPr>
              <a:lnSpc>
                <a:spcPct val="100000"/>
              </a:lnSpc>
              <a:spcBef>
                <a:spcPts val="201"/>
              </a:spcBef>
            </a:pPr>
            <a:r>
              <a:rPr lang="en-US" sz="1000" b="1" strike="noStrike" spc="-1" dirty="0">
                <a:solidFill>
                  <a:srgbClr val="000000"/>
                </a:solidFill>
                <a:latin typeface="Courier New Bold"/>
              </a:rPr>
              <a:t>// </a:t>
            </a:r>
            <a:r>
              <a:rPr lang="zh-CN" altLang="en-US" sz="1000" b="1" strike="noStrike" spc="-1" dirty="0">
                <a:solidFill>
                  <a:srgbClr val="000000"/>
                </a:solidFill>
                <a:latin typeface="Courier New Bold"/>
              </a:rPr>
              <a:t>获取连接到上下文的 </a:t>
            </a:r>
            <a:r>
              <a:rPr lang="en-US" altLang="zh-CN" sz="1000" b="1" strike="noStrike" spc="-1" dirty="0">
                <a:solidFill>
                  <a:srgbClr val="000000"/>
                </a:solidFill>
                <a:latin typeface="Courier New Bold"/>
              </a:rPr>
              <a:t>GPU </a:t>
            </a:r>
            <a:r>
              <a:rPr lang="zh-CN" altLang="en-US" sz="1000" b="1" strike="noStrike" spc="-1" dirty="0">
                <a:solidFill>
                  <a:srgbClr val="000000"/>
                </a:solidFill>
                <a:latin typeface="Courier New Bold"/>
              </a:rPr>
              <a:t>设备列表</a:t>
            </a:r>
            <a:endParaRPr lang="en-US" sz="1000" b="0" strike="noStrike" spc="-1" dirty="0">
              <a:latin typeface="Arial"/>
            </a:endParaRPr>
          </a:p>
          <a:p>
            <a:pPr>
              <a:lnSpc>
                <a:spcPct val="100000"/>
              </a:lnSpc>
              <a:spcBef>
                <a:spcPts val="201"/>
              </a:spcBef>
            </a:pPr>
            <a:r>
              <a:rPr lang="en-US" sz="1000" b="1" strike="noStrike" spc="-1" dirty="0" err="1">
                <a:solidFill>
                  <a:srgbClr val="17375E"/>
                </a:solidFill>
                <a:latin typeface="Courier New Bold"/>
              </a:rPr>
              <a:t>clGetContextInfo</a:t>
            </a:r>
            <a:r>
              <a:rPr lang="en-US" sz="1000" b="1" strike="noStrike" spc="-1" dirty="0">
                <a:solidFill>
                  <a:srgbClr val="000000"/>
                </a:solidFill>
                <a:latin typeface="Courier New Bold"/>
              </a:rPr>
              <a:t>(context, </a:t>
            </a:r>
            <a:r>
              <a:rPr lang="en-US" sz="1000" b="1" strike="noStrike" spc="-1" dirty="0">
                <a:solidFill>
                  <a:srgbClr val="4F81BD"/>
                </a:solidFill>
                <a:latin typeface="Courier New Bold"/>
              </a:rPr>
              <a:t>CL_CONTEXT_DEVICES</a:t>
            </a:r>
            <a:r>
              <a:rPr lang="en-US" sz="1000" b="1" strike="noStrike" spc="-1" dirty="0">
                <a:solidFill>
                  <a:srgbClr val="000000"/>
                </a:solidFill>
                <a:latin typeface="Courier New Bold"/>
              </a:rPr>
              <a:t>, 0, NULL, &amp;</a:t>
            </a:r>
            <a:r>
              <a:rPr lang="en-US" sz="1000" b="1" strike="noStrike" spc="-1" dirty="0" err="1">
                <a:solidFill>
                  <a:srgbClr val="000000"/>
                </a:solidFill>
                <a:latin typeface="Courier New Bold"/>
              </a:rPr>
              <a:t>cb</a:t>
            </a:r>
            <a:r>
              <a:rPr lang="en-US" sz="1000" b="1" strike="noStrike" spc="-1" dirty="0">
                <a:solidFill>
                  <a:srgbClr val="000000"/>
                </a:solidFill>
                <a:latin typeface="Courier New Bold"/>
              </a:rPr>
              <a:t>);</a:t>
            </a:r>
            <a:endParaRPr lang="en-US" sz="1000" b="0" strike="noStrike" spc="-1" dirty="0">
              <a:latin typeface="Arial"/>
            </a:endParaRPr>
          </a:p>
          <a:p>
            <a:pPr>
              <a:lnSpc>
                <a:spcPct val="100000"/>
              </a:lnSpc>
              <a:spcBef>
                <a:spcPts val="201"/>
              </a:spcBef>
            </a:pPr>
            <a:endParaRPr lang="en-US" sz="1000" b="0" strike="noStrike" spc="-1" dirty="0">
              <a:latin typeface="Arial"/>
            </a:endParaRPr>
          </a:p>
          <a:p>
            <a:pPr>
              <a:lnSpc>
                <a:spcPct val="100000"/>
              </a:lnSpc>
              <a:spcBef>
                <a:spcPts val="201"/>
              </a:spcBef>
            </a:pPr>
            <a:r>
              <a:rPr lang="en-US" sz="1000" b="1" strike="noStrike" spc="-1" dirty="0" err="1">
                <a:solidFill>
                  <a:srgbClr val="4F81BD"/>
                </a:solidFill>
                <a:latin typeface="Courier New Bold"/>
              </a:rPr>
              <a:t>cl_device_id</a:t>
            </a:r>
            <a:r>
              <a:rPr lang="en-US" sz="1000" b="1" strike="noStrike" spc="-1" dirty="0">
                <a:solidFill>
                  <a:srgbClr val="000000"/>
                </a:solidFill>
                <a:latin typeface="Courier New Bold"/>
              </a:rPr>
              <a:t>[] devices = </a:t>
            </a:r>
            <a:r>
              <a:rPr lang="en-US" sz="1000" b="1" strike="noStrike" spc="-1" dirty="0">
                <a:solidFill>
                  <a:srgbClr val="17375E"/>
                </a:solidFill>
                <a:latin typeface="Courier New Bold"/>
              </a:rPr>
              <a:t>malloc</a:t>
            </a:r>
            <a:r>
              <a:rPr lang="en-US" sz="1000" b="1" strike="noStrike" spc="-1" dirty="0">
                <a:solidFill>
                  <a:srgbClr val="000000"/>
                </a:solidFill>
                <a:latin typeface="Courier New Bold"/>
              </a:rPr>
              <a:t>(</a:t>
            </a:r>
            <a:r>
              <a:rPr lang="en-US" sz="1000" b="1" strike="noStrike" spc="-1" dirty="0" err="1">
                <a:solidFill>
                  <a:srgbClr val="000000"/>
                </a:solidFill>
                <a:latin typeface="Courier New Bold"/>
              </a:rPr>
              <a:t>cb</a:t>
            </a:r>
            <a:r>
              <a:rPr lang="en-US" sz="1000" b="1" strike="noStrike" spc="-1" dirty="0">
                <a:solidFill>
                  <a:srgbClr val="000000"/>
                </a:solidFill>
                <a:latin typeface="Courier New Bold"/>
              </a:rPr>
              <a:t>);</a:t>
            </a:r>
            <a:endParaRPr lang="en-US" sz="1000" b="0" strike="noStrike" spc="-1" dirty="0">
              <a:latin typeface="Arial"/>
            </a:endParaRPr>
          </a:p>
          <a:p>
            <a:pPr>
              <a:lnSpc>
                <a:spcPct val="100000"/>
              </a:lnSpc>
              <a:spcBef>
                <a:spcPts val="201"/>
              </a:spcBef>
            </a:pPr>
            <a:r>
              <a:rPr lang="en-US" sz="1000" b="1" strike="noStrike" spc="-1" dirty="0" err="1">
                <a:solidFill>
                  <a:srgbClr val="17375E"/>
                </a:solidFill>
                <a:latin typeface="Courier New Bold"/>
              </a:rPr>
              <a:t>clGetContextInfo</a:t>
            </a:r>
            <a:r>
              <a:rPr lang="en-US" sz="1000" b="1" strike="noStrike" spc="-1" dirty="0">
                <a:solidFill>
                  <a:srgbClr val="000000"/>
                </a:solidFill>
                <a:latin typeface="Courier New Bold"/>
              </a:rPr>
              <a:t>(</a:t>
            </a:r>
            <a:r>
              <a:rPr lang="en-US" sz="1000" b="1" strike="noStrike" spc="-1" dirty="0" err="1">
                <a:solidFill>
                  <a:srgbClr val="000000"/>
                </a:solidFill>
                <a:latin typeface="Courier New Bold"/>
              </a:rPr>
              <a:t>context,</a:t>
            </a:r>
            <a:r>
              <a:rPr lang="en-US" sz="1000" b="1" strike="noStrike" spc="-1" dirty="0" err="1">
                <a:solidFill>
                  <a:srgbClr val="4F81BD"/>
                </a:solidFill>
                <a:latin typeface="Courier New Bold"/>
              </a:rPr>
              <a:t>CL_CONTEXT_DEVICES</a:t>
            </a:r>
            <a:r>
              <a:rPr lang="en-US" sz="1000" b="1" strike="noStrike" spc="-1" dirty="0" err="1">
                <a:solidFill>
                  <a:srgbClr val="000000"/>
                </a:solidFill>
                <a:latin typeface="Courier New Bold"/>
              </a:rPr>
              <a:t>,cb,devices,NULL</a:t>
            </a:r>
            <a:r>
              <a:rPr lang="en-US" sz="1000" b="1" strike="noStrike" spc="-1" dirty="0">
                <a:solidFill>
                  <a:srgbClr val="000000"/>
                </a:solidFill>
                <a:latin typeface="Courier New Bold"/>
              </a:rPr>
              <a:t>);</a:t>
            </a:r>
            <a:endParaRPr lang="en-US" sz="1000" b="0" strike="noStrike" spc="-1" dirty="0">
              <a:latin typeface="Arial"/>
            </a:endParaRPr>
          </a:p>
          <a:p>
            <a:pPr>
              <a:lnSpc>
                <a:spcPct val="100000"/>
              </a:lnSpc>
              <a:spcBef>
                <a:spcPts val="201"/>
              </a:spcBef>
            </a:pPr>
            <a:endParaRPr lang="en-US" sz="1000" b="0" strike="noStrike" spc="-1" dirty="0">
              <a:latin typeface="Arial"/>
            </a:endParaRPr>
          </a:p>
          <a:p>
            <a:pPr>
              <a:lnSpc>
                <a:spcPct val="100000"/>
              </a:lnSpc>
              <a:spcBef>
                <a:spcPts val="201"/>
              </a:spcBef>
            </a:pPr>
            <a:r>
              <a:rPr lang="en-US" sz="1000" b="1" strike="noStrike" spc="-1" dirty="0">
                <a:solidFill>
                  <a:srgbClr val="000000"/>
                </a:solidFill>
                <a:latin typeface="Courier New Bold"/>
              </a:rPr>
              <a:t>// </a:t>
            </a:r>
            <a:r>
              <a:rPr lang="zh-CN" altLang="en-US" sz="1000" b="1" strike="noStrike" spc="-1" dirty="0">
                <a:solidFill>
                  <a:srgbClr val="000000"/>
                </a:solidFill>
                <a:latin typeface="Courier New Bold"/>
              </a:rPr>
              <a:t>创建一个命令队列</a:t>
            </a:r>
            <a:endParaRPr lang="en-US" sz="1000" b="0" strike="noStrike" spc="-1" dirty="0">
              <a:latin typeface="Arial"/>
            </a:endParaRPr>
          </a:p>
          <a:p>
            <a:pPr>
              <a:lnSpc>
                <a:spcPct val="100000"/>
              </a:lnSpc>
              <a:spcBef>
                <a:spcPts val="201"/>
              </a:spcBef>
            </a:pPr>
            <a:r>
              <a:rPr lang="en-US" sz="1000" b="1" strike="noStrike" spc="-1" dirty="0" err="1">
                <a:solidFill>
                  <a:srgbClr val="000000"/>
                </a:solidFill>
                <a:latin typeface="Courier New Bold"/>
              </a:rPr>
              <a:t>cmd_queue</a:t>
            </a:r>
            <a:r>
              <a:rPr lang="en-US" sz="1000" b="1" strike="noStrike" spc="-1" dirty="0">
                <a:solidFill>
                  <a:srgbClr val="000000"/>
                </a:solidFill>
                <a:latin typeface="Courier New Bold"/>
              </a:rPr>
              <a:t> = </a:t>
            </a:r>
            <a:r>
              <a:rPr lang="en-US" sz="1000" b="1" strike="noStrike" spc="-1" dirty="0" err="1">
                <a:solidFill>
                  <a:srgbClr val="17375E"/>
                </a:solidFill>
                <a:latin typeface="Courier New Bold"/>
              </a:rPr>
              <a:t>clCreateCommandQueue</a:t>
            </a:r>
            <a:r>
              <a:rPr lang="en-US" sz="1000" b="1" strike="noStrike" spc="-1" dirty="0">
                <a:solidFill>
                  <a:srgbClr val="000000"/>
                </a:solidFill>
                <a:latin typeface="Courier New Bold"/>
              </a:rPr>
              <a:t>(</a:t>
            </a:r>
            <a:r>
              <a:rPr lang="en-US" sz="1000" b="1" strike="noStrike" spc="-1" dirty="0" err="1">
                <a:solidFill>
                  <a:srgbClr val="000000"/>
                </a:solidFill>
                <a:latin typeface="Courier New Bold"/>
              </a:rPr>
              <a:t>context,devices</a:t>
            </a:r>
            <a:r>
              <a:rPr lang="en-US" sz="1000" b="1" strike="noStrike" spc="-1" dirty="0">
                <a:solidFill>
                  <a:srgbClr val="000000"/>
                </a:solidFill>
                <a:latin typeface="Courier New Bold"/>
              </a:rPr>
              <a:t>[0],0,NULL);</a:t>
            </a:r>
            <a:endParaRPr lang="en-US" sz="1000" b="0" strike="noStrike" spc="-1" dirty="0">
              <a:latin typeface="Arial"/>
            </a:endParaRPr>
          </a:p>
          <a:p>
            <a:pPr>
              <a:lnSpc>
                <a:spcPct val="100000"/>
              </a:lnSpc>
              <a:spcBef>
                <a:spcPts val="201"/>
              </a:spcBef>
            </a:pPr>
            <a:endParaRPr lang="en-US" sz="1000" b="0" strike="noStrike" spc="-1" dirty="0">
              <a:latin typeface="Arial"/>
            </a:endParaRPr>
          </a:p>
          <a:p>
            <a:pPr>
              <a:lnSpc>
                <a:spcPct val="100000"/>
              </a:lnSpc>
              <a:spcBef>
                <a:spcPts val="201"/>
              </a:spcBef>
            </a:pPr>
            <a:r>
              <a:rPr lang="en-US" sz="1000" b="1" strike="noStrike" spc="-1" dirty="0">
                <a:solidFill>
                  <a:srgbClr val="000000"/>
                </a:solidFill>
                <a:latin typeface="Courier New Bold"/>
              </a:rPr>
              <a:t>// </a:t>
            </a:r>
            <a:r>
              <a:rPr lang="zh-CN" altLang="en-US" sz="1000" b="1" strike="noStrike" spc="-1" dirty="0">
                <a:solidFill>
                  <a:srgbClr val="000000"/>
                </a:solidFill>
                <a:latin typeface="Courier New Bold"/>
              </a:rPr>
              <a:t>分配缓存内存对象</a:t>
            </a:r>
            <a:endParaRPr lang="en-US" sz="1000" b="0" strike="noStrike" spc="-1" dirty="0">
              <a:latin typeface="Arial"/>
            </a:endParaRPr>
          </a:p>
          <a:p>
            <a:pPr>
              <a:lnSpc>
                <a:spcPct val="100000"/>
              </a:lnSpc>
              <a:spcBef>
                <a:spcPts val="201"/>
              </a:spcBef>
            </a:pPr>
            <a:r>
              <a:rPr lang="en-US" sz="1000" b="1" strike="noStrike" spc="-1" dirty="0" err="1">
                <a:solidFill>
                  <a:srgbClr val="000000"/>
                </a:solidFill>
                <a:latin typeface="Courier New Bold"/>
              </a:rPr>
              <a:t>memobjs</a:t>
            </a:r>
            <a:r>
              <a:rPr lang="en-US" sz="1000" b="1" strike="noStrike" spc="-1" dirty="0">
                <a:solidFill>
                  <a:srgbClr val="000000"/>
                </a:solidFill>
                <a:latin typeface="Courier New Bold"/>
              </a:rPr>
              <a:t>[0] = </a:t>
            </a:r>
            <a:r>
              <a:rPr lang="en-US" sz="1000" b="1" strike="noStrike" spc="-1" dirty="0" err="1">
                <a:solidFill>
                  <a:srgbClr val="17375E"/>
                </a:solidFill>
                <a:latin typeface="Courier New Bold"/>
              </a:rPr>
              <a:t>clCreateBuffer</a:t>
            </a:r>
            <a:r>
              <a:rPr lang="en-US" sz="1000" b="1" strike="noStrike" spc="-1" dirty="0">
                <a:solidFill>
                  <a:srgbClr val="000000"/>
                </a:solidFill>
                <a:latin typeface="Courier New Bold"/>
              </a:rPr>
              <a:t>(context, </a:t>
            </a:r>
            <a:r>
              <a:rPr lang="en-US" sz="1000" b="1" strike="noStrike" spc="-1" dirty="0">
                <a:solidFill>
                  <a:srgbClr val="4F81BD"/>
                </a:solidFill>
                <a:latin typeface="Courier New Bold"/>
              </a:rPr>
              <a:t>CL_MEM_READ_ONLY |</a:t>
            </a:r>
            <a:endParaRPr lang="en-US" sz="1000" b="0" strike="noStrike" spc="-1" dirty="0">
              <a:latin typeface="Arial"/>
            </a:endParaRPr>
          </a:p>
          <a:p>
            <a:pPr>
              <a:lnSpc>
                <a:spcPct val="100000"/>
              </a:lnSpc>
              <a:spcBef>
                <a:spcPts val="201"/>
              </a:spcBef>
            </a:pPr>
            <a:r>
              <a:rPr lang="en-US" sz="1000" b="1" strike="noStrike" spc="-1" dirty="0">
                <a:solidFill>
                  <a:srgbClr val="4F81BD"/>
                </a:solidFill>
                <a:latin typeface="Courier New Bold"/>
              </a:rPr>
              <a:t>       CL_MEM_COPY_HOST_PTR</a:t>
            </a:r>
            <a:r>
              <a:rPr lang="en-US" sz="1000" b="1" strike="noStrike" spc="-1" dirty="0">
                <a:solidFill>
                  <a:srgbClr val="000000"/>
                </a:solidFill>
                <a:latin typeface="Courier New Bold"/>
              </a:rPr>
              <a:t>, </a:t>
            </a:r>
            <a:r>
              <a:rPr lang="en-US" sz="1000" b="1" strike="noStrike" spc="-1" dirty="0" err="1">
                <a:solidFill>
                  <a:srgbClr val="17375E"/>
                </a:solidFill>
                <a:latin typeface="Courier New Bold"/>
              </a:rPr>
              <a:t>sizeof</a:t>
            </a:r>
            <a:r>
              <a:rPr lang="en-US" sz="1000" b="1" strike="noStrike" spc="-1" dirty="0">
                <a:solidFill>
                  <a:srgbClr val="000000"/>
                </a:solidFill>
                <a:latin typeface="Courier New Bold"/>
              </a:rPr>
              <a:t>(</a:t>
            </a:r>
            <a:r>
              <a:rPr lang="en-US" sz="1000" b="1" strike="noStrike" spc="-1" dirty="0" err="1">
                <a:solidFill>
                  <a:srgbClr val="4F81BD"/>
                </a:solidFill>
                <a:latin typeface="Courier New Bold"/>
              </a:rPr>
              <a:t>cl_float</a:t>
            </a:r>
            <a:r>
              <a:rPr lang="en-US" sz="1000" b="1" strike="noStrike" spc="-1" dirty="0">
                <a:solidFill>
                  <a:srgbClr val="000000"/>
                </a:solidFill>
                <a:latin typeface="Courier New Bold"/>
              </a:rPr>
              <a:t>)*n, </a:t>
            </a:r>
            <a:r>
              <a:rPr lang="en-US" sz="1000" b="1" strike="noStrike" spc="-1" dirty="0" err="1">
                <a:solidFill>
                  <a:srgbClr val="000000"/>
                </a:solidFill>
                <a:latin typeface="Courier New Bold"/>
              </a:rPr>
              <a:t>srcA</a:t>
            </a:r>
            <a:r>
              <a:rPr lang="en-US" sz="1000" b="1" strike="noStrike" spc="-1" dirty="0">
                <a:solidFill>
                  <a:srgbClr val="000000"/>
                </a:solidFill>
                <a:latin typeface="Courier New Bold"/>
              </a:rPr>
              <a:t>, NULL);</a:t>
            </a:r>
            <a:endParaRPr lang="en-US" sz="1000" b="0" strike="noStrike" spc="-1" dirty="0">
              <a:latin typeface="Arial"/>
            </a:endParaRPr>
          </a:p>
          <a:p>
            <a:pPr>
              <a:lnSpc>
                <a:spcPct val="100000"/>
              </a:lnSpc>
              <a:spcBef>
                <a:spcPts val="201"/>
              </a:spcBef>
            </a:pPr>
            <a:r>
              <a:rPr lang="en-US" sz="1000" b="1" strike="noStrike" spc="-1" dirty="0" err="1">
                <a:solidFill>
                  <a:srgbClr val="000000"/>
                </a:solidFill>
                <a:latin typeface="Courier New Bold"/>
              </a:rPr>
              <a:t>memobjs</a:t>
            </a:r>
            <a:r>
              <a:rPr lang="en-US" sz="1000" b="1" strike="noStrike" spc="-1" dirty="0">
                <a:solidFill>
                  <a:srgbClr val="000000"/>
                </a:solidFill>
                <a:latin typeface="Courier New Bold"/>
              </a:rPr>
              <a:t>[1] = </a:t>
            </a:r>
            <a:r>
              <a:rPr lang="en-US" sz="1000" b="1" strike="noStrike" spc="-1" dirty="0" err="1">
                <a:solidFill>
                  <a:srgbClr val="17375E"/>
                </a:solidFill>
                <a:latin typeface="Courier New Bold"/>
              </a:rPr>
              <a:t>clCreateBuffer</a:t>
            </a:r>
            <a:r>
              <a:rPr lang="en-US" sz="1000" b="1" strike="noStrike" spc="-1" dirty="0">
                <a:solidFill>
                  <a:srgbClr val="000000"/>
                </a:solidFill>
                <a:latin typeface="Courier New Bold"/>
              </a:rPr>
              <a:t>(context, </a:t>
            </a:r>
            <a:r>
              <a:rPr lang="en-US" sz="1000" b="1" strike="noStrike" spc="-1" dirty="0">
                <a:solidFill>
                  <a:srgbClr val="4F81BD"/>
                </a:solidFill>
                <a:latin typeface="Courier New Bold"/>
              </a:rPr>
              <a:t>CL_MEM_READ_ONLY |</a:t>
            </a:r>
            <a:endParaRPr lang="en-US" sz="1000" b="0" strike="noStrike" spc="-1" dirty="0">
              <a:latin typeface="Arial"/>
            </a:endParaRPr>
          </a:p>
          <a:p>
            <a:pPr>
              <a:lnSpc>
                <a:spcPct val="100000"/>
              </a:lnSpc>
              <a:spcBef>
                <a:spcPts val="201"/>
              </a:spcBef>
            </a:pPr>
            <a:r>
              <a:rPr lang="en-US" sz="1000" b="1" strike="noStrike" spc="-1" dirty="0">
                <a:solidFill>
                  <a:srgbClr val="4F81BD"/>
                </a:solidFill>
                <a:latin typeface="Courier New Bold"/>
              </a:rPr>
              <a:t>       CL_MEM_COPY_HOST_PTR</a:t>
            </a:r>
            <a:r>
              <a:rPr lang="en-US" sz="1000" b="1" strike="noStrike" spc="-1" dirty="0">
                <a:solidFill>
                  <a:srgbClr val="000000"/>
                </a:solidFill>
                <a:latin typeface="Courier New Bold"/>
              </a:rPr>
              <a:t>, </a:t>
            </a:r>
            <a:r>
              <a:rPr lang="en-US" sz="1000" b="1" strike="noStrike" spc="-1" dirty="0" err="1">
                <a:solidFill>
                  <a:srgbClr val="17375E"/>
                </a:solidFill>
                <a:latin typeface="Courier New Bold"/>
              </a:rPr>
              <a:t>sizeof</a:t>
            </a:r>
            <a:r>
              <a:rPr lang="en-US" sz="1000" b="1" strike="noStrike" spc="-1" dirty="0">
                <a:solidFill>
                  <a:srgbClr val="000000"/>
                </a:solidFill>
                <a:latin typeface="Courier New Bold"/>
              </a:rPr>
              <a:t>(</a:t>
            </a:r>
            <a:r>
              <a:rPr lang="en-US" sz="1000" b="1" strike="noStrike" spc="-1" dirty="0" err="1">
                <a:solidFill>
                  <a:srgbClr val="4F81BD"/>
                </a:solidFill>
                <a:latin typeface="Courier New Bold"/>
              </a:rPr>
              <a:t>cl_float</a:t>
            </a:r>
            <a:r>
              <a:rPr lang="en-US" sz="1000" b="1" strike="noStrike" spc="-1" dirty="0">
                <a:solidFill>
                  <a:srgbClr val="000000"/>
                </a:solidFill>
                <a:latin typeface="Courier New Bold"/>
              </a:rPr>
              <a:t>)*n, </a:t>
            </a:r>
            <a:r>
              <a:rPr lang="en-US" sz="1000" b="1" strike="noStrike" spc="-1" dirty="0" err="1">
                <a:solidFill>
                  <a:srgbClr val="000000"/>
                </a:solidFill>
                <a:latin typeface="Courier New Bold"/>
              </a:rPr>
              <a:t>srcb</a:t>
            </a:r>
            <a:r>
              <a:rPr lang="en-US" sz="1000" b="1" strike="noStrike" spc="-1" dirty="0">
                <a:solidFill>
                  <a:srgbClr val="000000"/>
                </a:solidFill>
                <a:latin typeface="Courier New Bold"/>
              </a:rPr>
              <a:t>, NULL);</a:t>
            </a:r>
            <a:endParaRPr lang="en-US" sz="1000" b="0" strike="noStrike" spc="-1" dirty="0">
              <a:latin typeface="Arial"/>
            </a:endParaRPr>
          </a:p>
          <a:p>
            <a:pPr>
              <a:lnSpc>
                <a:spcPct val="100000"/>
              </a:lnSpc>
              <a:spcBef>
                <a:spcPts val="201"/>
              </a:spcBef>
            </a:pPr>
            <a:endParaRPr lang="en-US" sz="1000" b="0" strike="noStrike" spc="-1" dirty="0">
              <a:latin typeface="Arial"/>
            </a:endParaRPr>
          </a:p>
          <a:p>
            <a:pPr>
              <a:lnSpc>
                <a:spcPct val="100000"/>
              </a:lnSpc>
              <a:spcBef>
                <a:spcPts val="201"/>
              </a:spcBef>
            </a:pPr>
            <a:r>
              <a:rPr lang="en-US" sz="1000" b="1" strike="noStrike" spc="-1" dirty="0" err="1">
                <a:solidFill>
                  <a:srgbClr val="000000"/>
                </a:solidFill>
                <a:latin typeface="Courier New Bold"/>
              </a:rPr>
              <a:t>memobjs</a:t>
            </a:r>
            <a:r>
              <a:rPr lang="en-US" sz="1000" b="1" strike="noStrike" spc="-1" dirty="0">
                <a:solidFill>
                  <a:srgbClr val="000000"/>
                </a:solidFill>
                <a:latin typeface="Courier New Bold"/>
              </a:rPr>
              <a:t>[2] = </a:t>
            </a:r>
            <a:r>
              <a:rPr lang="en-US" sz="1000" b="1" strike="noStrike" spc="-1" dirty="0" err="1">
                <a:solidFill>
                  <a:srgbClr val="17375E"/>
                </a:solidFill>
                <a:latin typeface="Courier New Bold"/>
              </a:rPr>
              <a:t>clCreateBuffer</a:t>
            </a:r>
            <a:r>
              <a:rPr lang="en-US" sz="1000" b="1" strike="noStrike" spc="-1" dirty="0">
                <a:solidFill>
                  <a:srgbClr val="000000"/>
                </a:solidFill>
                <a:latin typeface="Courier New Bold"/>
              </a:rPr>
              <a:t>(context, </a:t>
            </a:r>
            <a:r>
              <a:rPr lang="en-US" sz="1000" b="1" strike="noStrike" spc="-1" dirty="0">
                <a:solidFill>
                  <a:srgbClr val="4F81BD"/>
                </a:solidFill>
                <a:latin typeface="Courier New Bold"/>
              </a:rPr>
              <a:t>CL_MEM_WRITE_ONLY</a:t>
            </a:r>
            <a:r>
              <a:rPr lang="en-US" sz="1000" b="1" strike="noStrike" spc="-1" dirty="0">
                <a:solidFill>
                  <a:srgbClr val="000000"/>
                </a:solidFill>
                <a:latin typeface="Courier New Bold"/>
              </a:rPr>
              <a:t>, </a:t>
            </a:r>
            <a:endParaRPr lang="en-US" sz="1000" b="0" strike="noStrike" spc="-1" dirty="0">
              <a:latin typeface="Arial"/>
            </a:endParaRPr>
          </a:p>
          <a:p>
            <a:pPr>
              <a:lnSpc>
                <a:spcPct val="100000"/>
              </a:lnSpc>
              <a:spcBef>
                <a:spcPts val="201"/>
              </a:spcBef>
            </a:pPr>
            <a:r>
              <a:rPr lang="en-US" sz="1000" b="1" strike="noStrike" spc="-1" dirty="0">
                <a:solidFill>
                  <a:srgbClr val="000000"/>
                </a:solidFill>
                <a:latin typeface="Courier New Bold"/>
              </a:rPr>
              <a:t>                             </a:t>
            </a:r>
            <a:r>
              <a:rPr lang="en-US" sz="1000" b="1" strike="noStrike" spc="-1" dirty="0" err="1">
                <a:solidFill>
                  <a:srgbClr val="17375E"/>
                </a:solidFill>
                <a:latin typeface="Courier New Bold"/>
              </a:rPr>
              <a:t>sizeof</a:t>
            </a:r>
            <a:r>
              <a:rPr lang="en-US" sz="1000" b="1" strike="noStrike" spc="-1" dirty="0">
                <a:solidFill>
                  <a:srgbClr val="000000"/>
                </a:solidFill>
                <a:latin typeface="Courier New Bold"/>
              </a:rPr>
              <a:t>(</a:t>
            </a:r>
            <a:r>
              <a:rPr lang="en-US" sz="1000" b="1" strike="noStrike" spc="-1" dirty="0" err="1">
                <a:solidFill>
                  <a:srgbClr val="4F81BD"/>
                </a:solidFill>
                <a:latin typeface="Courier New Bold"/>
              </a:rPr>
              <a:t>cl_float</a:t>
            </a:r>
            <a:r>
              <a:rPr lang="en-US" sz="1000" b="1" strike="noStrike" spc="-1" dirty="0">
                <a:solidFill>
                  <a:srgbClr val="000000"/>
                </a:solidFill>
                <a:latin typeface="Courier New Bold"/>
              </a:rPr>
              <a:t>)*n, NULL, NULL);</a:t>
            </a:r>
            <a:endParaRPr lang="en-US" sz="1000" b="0" strike="noStrike" spc="-1" dirty="0">
              <a:latin typeface="Arial"/>
            </a:endParaRPr>
          </a:p>
          <a:p>
            <a:pPr>
              <a:lnSpc>
                <a:spcPct val="100000"/>
              </a:lnSpc>
              <a:spcBef>
                <a:spcPts val="201"/>
              </a:spcBef>
            </a:pPr>
            <a:endParaRPr lang="en-US" sz="1000" b="0" strike="noStrike" spc="-1" dirty="0">
              <a:latin typeface="Arial"/>
            </a:endParaRPr>
          </a:p>
          <a:p>
            <a:pPr>
              <a:lnSpc>
                <a:spcPct val="100000"/>
              </a:lnSpc>
              <a:spcBef>
                <a:spcPts val="201"/>
              </a:spcBef>
            </a:pPr>
            <a:r>
              <a:rPr lang="en-US" sz="1000" b="1" strike="noStrike" spc="-1" dirty="0">
                <a:solidFill>
                  <a:srgbClr val="000000"/>
                </a:solidFill>
                <a:latin typeface="Courier New Bold"/>
              </a:rPr>
              <a:t>// </a:t>
            </a:r>
            <a:r>
              <a:rPr lang="zh-CN" altLang="en-US" sz="1000" b="1" strike="noStrike" spc="-1" dirty="0">
                <a:solidFill>
                  <a:srgbClr val="000000"/>
                </a:solidFill>
                <a:latin typeface="Courier New Bold"/>
              </a:rPr>
              <a:t>创建程序 </a:t>
            </a:r>
            <a:r>
              <a:rPr lang="en-US" altLang="zh-CN" sz="1000" b="1" strike="noStrike" spc="-1" dirty="0">
                <a:solidFill>
                  <a:srgbClr val="000000"/>
                </a:solidFill>
                <a:latin typeface="Courier New Bold"/>
              </a:rPr>
              <a:t>program</a:t>
            </a:r>
            <a:endParaRPr lang="en-US" sz="1000" b="0" strike="noStrike" spc="-1" dirty="0">
              <a:latin typeface="Arial"/>
            </a:endParaRPr>
          </a:p>
          <a:p>
            <a:pPr>
              <a:lnSpc>
                <a:spcPct val="100000"/>
              </a:lnSpc>
              <a:spcBef>
                <a:spcPts val="201"/>
              </a:spcBef>
            </a:pPr>
            <a:r>
              <a:rPr lang="en-US" sz="1000" b="1" strike="noStrike" spc="-1" dirty="0">
                <a:solidFill>
                  <a:srgbClr val="000000"/>
                </a:solidFill>
                <a:latin typeface="Courier New Bold"/>
              </a:rPr>
              <a:t>program = </a:t>
            </a:r>
            <a:r>
              <a:rPr lang="en-US" sz="1000" b="1" strike="noStrike" spc="-1" dirty="0" err="1">
                <a:solidFill>
                  <a:srgbClr val="17375E"/>
                </a:solidFill>
                <a:latin typeface="Courier New Bold"/>
              </a:rPr>
              <a:t>clCreateProgramWithSource</a:t>
            </a:r>
            <a:r>
              <a:rPr lang="en-US" sz="1000" b="1" strike="noStrike" spc="-1" dirty="0">
                <a:solidFill>
                  <a:srgbClr val="000000"/>
                </a:solidFill>
                <a:latin typeface="Courier New Bold"/>
              </a:rPr>
              <a:t>(context, 1,</a:t>
            </a:r>
            <a:endParaRPr lang="en-US" sz="1000" b="0" strike="noStrike" spc="-1" dirty="0">
              <a:latin typeface="Arial"/>
            </a:endParaRPr>
          </a:p>
          <a:p>
            <a:pPr>
              <a:lnSpc>
                <a:spcPct val="100000"/>
              </a:lnSpc>
              <a:spcBef>
                <a:spcPts val="201"/>
              </a:spcBef>
            </a:pPr>
            <a:r>
              <a:rPr lang="en-US" sz="1000" b="1" strike="noStrike" spc="-1" dirty="0">
                <a:solidFill>
                  <a:srgbClr val="000000"/>
                </a:solidFill>
                <a:latin typeface="Courier New Bold"/>
              </a:rPr>
              <a:t>                                &amp;</a:t>
            </a:r>
            <a:r>
              <a:rPr lang="en-US" sz="1000" b="1" strike="noStrike" spc="-1" dirty="0" err="1">
                <a:solidFill>
                  <a:srgbClr val="000000"/>
                </a:solidFill>
                <a:latin typeface="Courier New Bold"/>
              </a:rPr>
              <a:t>program_source</a:t>
            </a:r>
            <a:r>
              <a:rPr lang="en-US" sz="1000" b="1" strike="noStrike" spc="-1" dirty="0">
                <a:solidFill>
                  <a:srgbClr val="000000"/>
                </a:solidFill>
                <a:latin typeface="Courier New Bold"/>
              </a:rPr>
              <a:t>, NULL, NULL);</a:t>
            </a:r>
            <a:endParaRPr lang="en-US" sz="1000" b="0" strike="noStrike" spc="-1" dirty="0">
              <a:latin typeface="Arial"/>
            </a:endParaRPr>
          </a:p>
          <a:p>
            <a:pPr>
              <a:lnSpc>
                <a:spcPct val="100000"/>
              </a:lnSpc>
              <a:spcBef>
                <a:spcPts val="201"/>
              </a:spcBef>
            </a:pPr>
            <a:endParaRPr lang="en-US" sz="1000" b="0" strike="noStrike" spc="-1" dirty="0">
              <a:latin typeface="Arial"/>
            </a:endParaRPr>
          </a:p>
        </p:txBody>
      </p:sp>
      <p:sp>
        <p:nvSpPr>
          <p:cNvPr id="1167" name="CustomShape 3"/>
          <p:cNvSpPr/>
          <p:nvPr/>
        </p:nvSpPr>
        <p:spPr>
          <a:xfrm>
            <a:off x="4572000" y="1600200"/>
            <a:ext cx="446364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a:bodyPr>
          <a:lstStyle/>
          <a:p>
            <a:pPr>
              <a:lnSpc>
                <a:spcPct val="100000"/>
              </a:lnSpc>
              <a:spcBef>
                <a:spcPts val="210"/>
              </a:spcBef>
            </a:pPr>
            <a:r>
              <a:rPr lang="en-US" sz="1050" b="1" strike="noStrike" spc="-1" dirty="0">
                <a:solidFill>
                  <a:srgbClr val="000000"/>
                </a:solidFill>
                <a:latin typeface="Courier New Bold"/>
              </a:rPr>
              <a:t>// </a:t>
            </a:r>
            <a:r>
              <a:rPr lang="zh-CN" altLang="en-US" sz="1050" b="1" strike="noStrike" spc="-1" dirty="0">
                <a:solidFill>
                  <a:srgbClr val="000000"/>
                </a:solidFill>
                <a:latin typeface="Courier New Bold"/>
              </a:rPr>
              <a:t>构建程序 </a:t>
            </a:r>
            <a:r>
              <a:rPr lang="en-US" sz="1050" b="1" strike="noStrike" spc="-1" dirty="0">
                <a:solidFill>
                  <a:srgbClr val="000000"/>
                </a:solidFill>
                <a:latin typeface="Courier New Bold"/>
              </a:rPr>
              <a:t>program</a:t>
            </a: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err = </a:t>
            </a:r>
            <a:r>
              <a:rPr lang="en-US" sz="1050" b="1" strike="noStrike" spc="-1" dirty="0" err="1">
                <a:solidFill>
                  <a:srgbClr val="17375E"/>
                </a:solidFill>
                <a:latin typeface="Courier New Bold"/>
              </a:rPr>
              <a:t>clBuildProgram</a:t>
            </a:r>
            <a:r>
              <a:rPr lang="en-US" sz="1050" b="1" strike="noStrike" spc="-1" dirty="0">
                <a:solidFill>
                  <a:srgbClr val="000000"/>
                </a:solidFill>
                <a:latin typeface="Courier New Bold"/>
              </a:rPr>
              <a:t>(program, 0, NULL,NULL,NULL,NULL);</a:t>
            </a:r>
            <a:endParaRPr lang="en-US" sz="1050" b="0" strike="noStrike" spc="-1" dirty="0">
              <a:latin typeface="Arial"/>
            </a:endParaRPr>
          </a:p>
          <a:p>
            <a:pPr>
              <a:lnSpc>
                <a:spcPct val="100000"/>
              </a:lnSpc>
              <a:spcBef>
                <a:spcPts val="210"/>
              </a:spcBef>
            </a:pP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 </a:t>
            </a:r>
            <a:r>
              <a:rPr lang="zh-CN" altLang="en-US" sz="1050" b="1" strike="noStrike" spc="-1" dirty="0">
                <a:solidFill>
                  <a:srgbClr val="000000"/>
                </a:solidFill>
                <a:latin typeface="Courier New Bold"/>
              </a:rPr>
              <a:t>创建核函数 </a:t>
            </a:r>
            <a:r>
              <a:rPr lang="en-US" sz="1050" b="1" strike="noStrike" spc="-1" dirty="0">
                <a:solidFill>
                  <a:srgbClr val="000000"/>
                </a:solidFill>
                <a:latin typeface="Courier New Bold"/>
              </a:rPr>
              <a:t>kernel</a:t>
            </a: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kernel = </a:t>
            </a:r>
            <a:r>
              <a:rPr lang="en-US" sz="1050" b="1" strike="noStrike" spc="-1" dirty="0" err="1">
                <a:solidFill>
                  <a:srgbClr val="17375E"/>
                </a:solidFill>
                <a:latin typeface="Courier New Bold"/>
              </a:rPr>
              <a:t>clCreateKernel</a:t>
            </a:r>
            <a:r>
              <a:rPr lang="en-US" sz="1050" b="1" strike="noStrike" spc="-1" dirty="0">
                <a:solidFill>
                  <a:srgbClr val="000000"/>
                </a:solidFill>
                <a:latin typeface="Courier New Bold"/>
              </a:rPr>
              <a:t>(program, “</a:t>
            </a:r>
            <a:r>
              <a:rPr lang="en-US" sz="1050" b="1" strike="noStrike" spc="-1" dirty="0" err="1">
                <a:solidFill>
                  <a:srgbClr val="000000"/>
                </a:solidFill>
                <a:latin typeface="Courier New Bold"/>
              </a:rPr>
              <a:t>vec_add</a:t>
            </a:r>
            <a:r>
              <a:rPr lang="en-US" sz="1050" b="1" strike="noStrike" spc="-1" dirty="0">
                <a:solidFill>
                  <a:srgbClr val="000000"/>
                </a:solidFill>
                <a:latin typeface="Courier New Bold"/>
              </a:rPr>
              <a:t>”, NULL);</a:t>
            </a:r>
            <a:endParaRPr lang="en-US" sz="1050" b="0" strike="noStrike" spc="-1" dirty="0">
              <a:latin typeface="Arial"/>
            </a:endParaRPr>
          </a:p>
          <a:p>
            <a:pPr>
              <a:lnSpc>
                <a:spcPct val="100000"/>
              </a:lnSpc>
              <a:spcBef>
                <a:spcPts val="210"/>
              </a:spcBef>
            </a:pP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 </a:t>
            </a:r>
            <a:r>
              <a:rPr lang="zh-CN" altLang="en-US" sz="1050" b="1" strike="noStrike" spc="-1" dirty="0">
                <a:solidFill>
                  <a:srgbClr val="000000"/>
                </a:solidFill>
                <a:latin typeface="Courier New Bold"/>
              </a:rPr>
              <a:t>设定参数值</a:t>
            </a:r>
            <a:r>
              <a:rPr lang="en-US" sz="1050" b="1" strike="noStrike" spc="-1" dirty="0">
                <a:solidFill>
                  <a:srgbClr val="000000"/>
                </a:solidFill>
                <a:latin typeface="Courier New Bold"/>
              </a:rPr>
              <a:t> </a:t>
            </a:r>
            <a:r>
              <a:rPr lang="en-US" sz="1050" b="1" strike="noStrike" spc="-1" dirty="0" err="1">
                <a:solidFill>
                  <a:srgbClr val="000000"/>
                </a:solidFill>
                <a:latin typeface="Courier New Bold"/>
              </a:rPr>
              <a:t>args</a:t>
            </a:r>
            <a:r>
              <a:rPr lang="en-US" sz="1050" b="1" strike="noStrike" spc="-1" dirty="0">
                <a:solidFill>
                  <a:srgbClr val="000000"/>
                </a:solidFill>
                <a:latin typeface="Courier New Bold"/>
              </a:rPr>
              <a:t> values</a:t>
            </a: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err  = </a:t>
            </a:r>
            <a:r>
              <a:rPr lang="en-US" sz="1050" b="1" strike="noStrike" spc="-1" dirty="0" err="1">
                <a:solidFill>
                  <a:srgbClr val="17375E"/>
                </a:solidFill>
                <a:latin typeface="Courier New Bold"/>
              </a:rPr>
              <a:t>clSetKernelArg</a:t>
            </a:r>
            <a:r>
              <a:rPr lang="en-US" sz="1050" b="1" strike="noStrike" spc="-1" dirty="0">
                <a:solidFill>
                  <a:srgbClr val="000000"/>
                </a:solidFill>
                <a:latin typeface="Courier New Bold"/>
              </a:rPr>
              <a:t>(kernel, 0, (void *) &amp;</a:t>
            </a:r>
            <a:r>
              <a:rPr lang="en-US" sz="1050" b="1" strike="noStrike" spc="-1" dirty="0" err="1">
                <a:solidFill>
                  <a:srgbClr val="000000"/>
                </a:solidFill>
                <a:latin typeface="Courier New Bold"/>
              </a:rPr>
              <a:t>memobjs</a:t>
            </a:r>
            <a:r>
              <a:rPr lang="en-US" sz="1050" b="1" strike="noStrike" spc="-1" dirty="0">
                <a:solidFill>
                  <a:srgbClr val="000000"/>
                </a:solidFill>
                <a:latin typeface="Courier New Bold"/>
              </a:rPr>
              <a:t>[0], </a:t>
            </a:r>
            <a:endParaRPr lang="en-US" sz="1050" b="0" strike="noStrike" spc="-1" dirty="0">
              <a:latin typeface="Arial"/>
            </a:endParaRPr>
          </a:p>
          <a:p>
            <a:pPr>
              <a:lnSpc>
                <a:spcPct val="100000"/>
              </a:lnSpc>
              <a:spcBef>
                <a:spcPts val="210"/>
              </a:spcBef>
            </a:pPr>
            <a:r>
              <a:rPr lang="en-US" sz="1050" b="1" strike="noStrike" spc="-1" dirty="0">
                <a:solidFill>
                  <a:srgbClr val="17375E"/>
                </a:solidFill>
                <a:latin typeface="Courier New Bold"/>
              </a:rPr>
              <a:t>                         </a:t>
            </a:r>
            <a:r>
              <a:rPr lang="en-US" sz="1050" b="1" strike="noStrike" spc="-1" dirty="0" err="1">
                <a:solidFill>
                  <a:srgbClr val="17375E"/>
                </a:solidFill>
                <a:latin typeface="Courier New Bold"/>
              </a:rPr>
              <a:t>sizeof</a:t>
            </a:r>
            <a:r>
              <a:rPr lang="en-US" sz="1050" b="1" strike="noStrike" spc="-1" dirty="0">
                <a:solidFill>
                  <a:srgbClr val="000000"/>
                </a:solidFill>
                <a:latin typeface="Courier New Bold"/>
              </a:rPr>
              <a:t>(</a:t>
            </a:r>
            <a:r>
              <a:rPr lang="en-US" sz="1050" b="1" strike="noStrike" spc="-1" dirty="0" err="1">
                <a:solidFill>
                  <a:srgbClr val="4F81BD"/>
                </a:solidFill>
                <a:latin typeface="Courier New Bold"/>
              </a:rPr>
              <a:t>cl_mem</a:t>
            </a:r>
            <a:r>
              <a:rPr lang="en-US" sz="1050" b="1" strike="noStrike" spc="-1" dirty="0">
                <a:solidFill>
                  <a:srgbClr val="000000"/>
                </a:solidFill>
                <a:latin typeface="Courier New Bold"/>
              </a:rPr>
              <a:t>));</a:t>
            </a: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err |= </a:t>
            </a:r>
            <a:r>
              <a:rPr lang="en-US" sz="1050" b="1" strike="noStrike" spc="-1" dirty="0" err="1">
                <a:solidFill>
                  <a:srgbClr val="17375E"/>
                </a:solidFill>
                <a:latin typeface="Courier New Bold"/>
              </a:rPr>
              <a:t>clSetKernelArg</a:t>
            </a:r>
            <a:r>
              <a:rPr lang="en-US" sz="1050" b="1" strike="noStrike" spc="-1" dirty="0">
                <a:solidFill>
                  <a:srgbClr val="000000"/>
                </a:solidFill>
                <a:latin typeface="Courier New Bold"/>
              </a:rPr>
              <a:t>(kernel, 1, (void *) &amp;</a:t>
            </a:r>
            <a:r>
              <a:rPr lang="en-US" sz="1050" b="1" strike="noStrike" spc="-1" dirty="0" err="1">
                <a:solidFill>
                  <a:srgbClr val="000000"/>
                </a:solidFill>
                <a:latin typeface="Courier New Bold"/>
              </a:rPr>
              <a:t>memobjs</a:t>
            </a:r>
            <a:r>
              <a:rPr lang="en-US" sz="1050" b="1" strike="noStrike" spc="-1" dirty="0">
                <a:solidFill>
                  <a:srgbClr val="000000"/>
                </a:solidFill>
                <a:latin typeface="Courier New Bold"/>
              </a:rPr>
              <a:t>[1], </a:t>
            </a:r>
            <a:endParaRPr lang="en-US" sz="1050" b="0" strike="noStrike" spc="-1" dirty="0">
              <a:latin typeface="Arial"/>
            </a:endParaRPr>
          </a:p>
          <a:p>
            <a:pPr>
              <a:lnSpc>
                <a:spcPct val="100000"/>
              </a:lnSpc>
              <a:spcBef>
                <a:spcPts val="210"/>
              </a:spcBef>
            </a:pPr>
            <a:r>
              <a:rPr lang="en-US" sz="1050" b="1" strike="noStrike" spc="-1" dirty="0">
                <a:solidFill>
                  <a:srgbClr val="17375E"/>
                </a:solidFill>
                <a:latin typeface="Courier New Bold"/>
              </a:rPr>
              <a:t>                         </a:t>
            </a:r>
            <a:r>
              <a:rPr lang="en-US" sz="1050" b="1" strike="noStrike" spc="-1" dirty="0" err="1">
                <a:solidFill>
                  <a:srgbClr val="17375E"/>
                </a:solidFill>
                <a:latin typeface="Courier New Bold"/>
              </a:rPr>
              <a:t>sizeof</a:t>
            </a:r>
            <a:r>
              <a:rPr lang="en-US" sz="1050" b="1" strike="noStrike" spc="-1" dirty="0">
                <a:solidFill>
                  <a:srgbClr val="000000"/>
                </a:solidFill>
                <a:latin typeface="Courier New Bold"/>
              </a:rPr>
              <a:t>(</a:t>
            </a:r>
            <a:r>
              <a:rPr lang="en-US" sz="1050" b="1" strike="noStrike" spc="-1" dirty="0" err="1">
                <a:solidFill>
                  <a:srgbClr val="4F81BD"/>
                </a:solidFill>
                <a:latin typeface="Courier New Bold"/>
              </a:rPr>
              <a:t>cl_mem</a:t>
            </a:r>
            <a:r>
              <a:rPr lang="en-US" sz="1050" b="1" strike="noStrike" spc="-1" dirty="0">
                <a:solidFill>
                  <a:srgbClr val="000000"/>
                </a:solidFill>
                <a:latin typeface="Courier New Bold"/>
              </a:rPr>
              <a:t>));</a:t>
            </a: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err |= </a:t>
            </a:r>
            <a:r>
              <a:rPr lang="en-US" sz="1050" b="1" strike="noStrike" spc="-1" dirty="0" err="1">
                <a:solidFill>
                  <a:srgbClr val="17375E"/>
                </a:solidFill>
                <a:latin typeface="Courier New Bold"/>
              </a:rPr>
              <a:t>clSetKernelArg</a:t>
            </a:r>
            <a:r>
              <a:rPr lang="en-US" sz="1050" b="1" strike="noStrike" spc="-1" dirty="0">
                <a:solidFill>
                  <a:srgbClr val="000000"/>
                </a:solidFill>
                <a:latin typeface="Courier New Bold"/>
              </a:rPr>
              <a:t>(kernel, 2, (void *) &amp;</a:t>
            </a:r>
            <a:r>
              <a:rPr lang="en-US" sz="1050" b="1" strike="noStrike" spc="-1" dirty="0" err="1">
                <a:solidFill>
                  <a:srgbClr val="000000"/>
                </a:solidFill>
                <a:latin typeface="Courier New Bold"/>
              </a:rPr>
              <a:t>memobjs</a:t>
            </a:r>
            <a:r>
              <a:rPr lang="en-US" sz="1050" b="1" strike="noStrike" spc="-1" dirty="0">
                <a:solidFill>
                  <a:srgbClr val="000000"/>
                </a:solidFill>
                <a:latin typeface="Courier New Bold"/>
              </a:rPr>
              <a:t>[2], </a:t>
            </a:r>
            <a:endParaRPr lang="en-US" sz="1050" b="0" strike="noStrike" spc="-1" dirty="0">
              <a:latin typeface="Arial"/>
            </a:endParaRPr>
          </a:p>
          <a:p>
            <a:pPr>
              <a:lnSpc>
                <a:spcPct val="100000"/>
              </a:lnSpc>
              <a:spcBef>
                <a:spcPts val="210"/>
              </a:spcBef>
            </a:pPr>
            <a:r>
              <a:rPr lang="en-US" sz="1050" b="1" strike="noStrike" spc="-1" dirty="0">
                <a:solidFill>
                  <a:srgbClr val="17375E"/>
                </a:solidFill>
                <a:latin typeface="Courier New Bold"/>
              </a:rPr>
              <a:t>                         </a:t>
            </a:r>
            <a:r>
              <a:rPr lang="en-US" sz="1050" b="1" strike="noStrike" spc="-1" dirty="0" err="1">
                <a:solidFill>
                  <a:srgbClr val="17375E"/>
                </a:solidFill>
                <a:latin typeface="Courier New Bold"/>
              </a:rPr>
              <a:t>sizeof</a:t>
            </a:r>
            <a:r>
              <a:rPr lang="en-US" sz="1050" b="1" strike="noStrike" spc="-1" dirty="0">
                <a:solidFill>
                  <a:srgbClr val="000000"/>
                </a:solidFill>
                <a:latin typeface="Courier New Bold"/>
              </a:rPr>
              <a:t>(</a:t>
            </a:r>
            <a:r>
              <a:rPr lang="en-US" sz="1050" b="1" strike="noStrike" spc="-1" dirty="0" err="1">
                <a:solidFill>
                  <a:srgbClr val="4F81BD"/>
                </a:solidFill>
                <a:latin typeface="Courier New Bold"/>
              </a:rPr>
              <a:t>cl_mem</a:t>
            </a:r>
            <a:r>
              <a:rPr lang="en-US" sz="1050" b="1" strike="noStrike" spc="-1" dirty="0">
                <a:solidFill>
                  <a:srgbClr val="000000"/>
                </a:solidFill>
                <a:latin typeface="Courier New Bold"/>
              </a:rPr>
              <a:t>));</a:t>
            </a: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 </a:t>
            </a:r>
            <a:r>
              <a:rPr lang="zh-CN" altLang="en-US" sz="1050" b="1" strike="noStrike" spc="-1" dirty="0">
                <a:solidFill>
                  <a:srgbClr val="000000"/>
                </a:solidFill>
                <a:latin typeface="Courier New Bold"/>
              </a:rPr>
              <a:t>设定工作项维度</a:t>
            </a:r>
            <a:r>
              <a:rPr lang="en-US" sz="1050" b="1" strike="noStrike" spc="-1" dirty="0">
                <a:solidFill>
                  <a:srgbClr val="000000"/>
                </a:solidFill>
                <a:latin typeface="Courier New Bold"/>
              </a:rPr>
              <a:t> work-item dimensions</a:t>
            </a:r>
            <a:endParaRPr lang="en-US" sz="1050" b="0" strike="noStrike" spc="-1" dirty="0">
              <a:latin typeface="Arial"/>
            </a:endParaRPr>
          </a:p>
          <a:p>
            <a:pPr>
              <a:lnSpc>
                <a:spcPct val="100000"/>
              </a:lnSpc>
              <a:spcBef>
                <a:spcPts val="210"/>
              </a:spcBef>
            </a:pPr>
            <a:r>
              <a:rPr lang="en-US" sz="1050" b="1" strike="noStrike" spc="-1" dirty="0" err="1">
                <a:solidFill>
                  <a:srgbClr val="000000"/>
                </a:solidFill>
                <a:latin typeface="Courier New Bold"/>
              </a:rPr>
              <a:t>global_work_size</a:t>
            </a:r>
            <a:r>
              <a:rPr lang="en-US" sz="1050" b="1" strike="noStrike" spc="-1" dirty="0">
                <a:solidFill>
                  <a:srgbClr val="000000"/>
                </a:solidFill>
                <a:latin typeface="Courier New Bold"/>
              </a:rPr>
              <a:t>[0] = n;</a:t>
            </a:r>
            <a:endParaRPr lang="en-US" sz="1050" b="0" strike="noStrike" spc="-1" dirty="0">
              <a:latin typeface="Arial"/>
            </a:endParaRPr>
          </a:p>
          <a:p>
            <a:pPr>
              <a:lnSpc>
                <a:spcPct val="100000"/>
              </a:lnSpc>
              <a:spcBef>
                <a:spcPts val="210"/>
              </a:spcBef>
            </a:pP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 </a:t>
            </a:r>
            <a:r>
              <a:rPr lang="zh-CN" altLang="en-US" sz="1050" b="1" strike="noStrike" spc="-1" dirty="0">
                <a:solidFill>
                  <a:srgbClr val="000000"/>
                </a:solidFill>
                <a:latin typeface="Courier New Bold"/>
              </a:rPr>
              <a:t>执行核函数 </a:t>
            </a:r>
            <a:r>
              <a:rPr lang="en-US" sz="1050" b="1" strike="noStrike" spc="-1" dirty="0">
                <a:solidFill>
                  <a:srgbClr val="000000"/>
                </a:solidFill>
                <a:latin typeface="Courier New Bold"/>
              </a:rPr>
              <a:t>execute kernel</a:t>
            </a: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err = </a:t>
            </a:r>
            <a:r>
              <a:rPr lang="en-US" sz="1050" b="1" strike="noStrike" spc="-1" dirty="0" err="1">
                <a:solidFill>
                  <a:srgbClr val="17375E"/>
                </a:solidFill>
                <a:latin typeface="Courier New Bold"/>
              </a:rPr>
              <a:t>clEnqueueNDRangeKernel</a:t>
            </a:r>
            <a:r>
              <a:rPr lang="en-US" sz="1050" b="1" strike="noStrike" spc="-1" dirty="0">
                <a:solidFill>
                  <a:srgbClr val="000000"/>
                </a:solidFill>
                <a:latin typeface="Courier New Bold"/>
              </a:rPr>
              <a:t>(</a:t>
            </a:r>
            <a:r>
              <a:rPr lang="en-US" sz="1050" b="1" strike="noStrike" spc="-1" dirty="0" err="1">
                <a:solidFill>
                  <a:srgbClr val="000000"/>
                </a:solidFill>
                <a:latin typeface="Courier New Bold"/>
              </a:rPr>
              <a:t>cmd_queue</a:t>
            </a:r>
            <a:r>
              <a:rPr lang="en-US" sz="1050" b="1" strike="noStrike" spc="-1" dirty="0">
                <a:solidFill>
                  <a:srgbClr val="000000"/>
                </a:solidFill>
                <a:latin typeface="Courier New Bold"/>
              </a:rPr>
              <a:t>, kernel, 1, NULL,</a:t>
            </a: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                    </a:t>
            </a:r>
            <a:r>
              <a:rPr lang="en-US" sz="1050" b="1" strike="noStrike" spc="-1" dirty="0" err="1">
                <a:solidFill>
                  <a:srgbClr val="000000"/>
                </a:solidFill>
                <a:latin typeface="Courier New Bold"/>
              </a:rPr>
              <a:t>global_work_size</a:t>
            </a:r>
            <a:r>
              <a:rPr lang="en-US" sz="1050" b="1" strike="noStrike" spc="-1" dirty="0">
                <a:solidFill>
                  <a:srgbClr val="000000"/>
                </a:solidFill>
                <a:latin typeface="Courier New Bold"/>
              </a:rPr>
              <a:t>, NULL,0,NULL,NULL);</a:t>
            </a:r>
            <a:endParaRPr lang="en-US" sz="1050" b="0" strike="noStrike" spc="-1" dirty="0">
              <a:latin typeface="Arial"/>
            </a:endParaRPr>
          </a:p>
          <a:p>
            <a:pPr>
              <a:lnSpc>
                <a:spcPct val="100000"/>
              </a:lnSpc>
              <a:spcBef>
                <a:spcPts val="210"/>
              </a:spcBef>
            </a:pP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 </a:t>
            </a:r>
            <a:r>
              <a:rPr lang="zh-CN" altLang="en-US" sz="1050" b="1" strike="noStrike" spc="-1" dirty="0">
                <a:solidFill>
                  <a:srgbClr val="000000"/>
                </a:solidFill>
                <a:latin typeface="Courier New Bold"/>
              </a:rPr>
              <a:t>读取输出数组 </a:t>
            </a:r>
            <a:r>
              <a:rPr lang="en-US" sz="1050" b="1" strike="noStrike" spc="-1" dirty="0">
                <a:solidFill>
                  <a:srgbClr val="000000"/>
                </a:solidFill>
                <a:latin typeface="Courier New Bold"/>
              </a:rPr>
              <a:t>read output array</a:t>
            </a: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err = </a:t>
            </a:r>
            <a:r>
              <a:rPr lang="en-US" sz="1050" b="1" strike="noStrike" spc="-1" dirty="0" err="1">
                <a:solidFill>
                  <a:srgbClr val="17375E"/>
                </a:solidFill>
                <a:latin typeface="Courier New Bold"/>
              </a:rPr>
              <a:t>clEnqueueReadBuffer</a:t>
            </a:r>
            <a:r>
              <a:rPr lang="en-US" sz="1050" b="1" strike="noStrike" spc="-1" dirty="0">
                <a:solidFill>
                  <a:srgbClr val="000000"/>
                </a:solidFill>
                <a:latin typeface="Courier New Bold"/>
              </a:rPr>
              <a:t>(</a:t>
            </a:r>
            <a:r>
              <a:rPr lang="en-US" sz="1050" b="1" strike="noStrike" spc="-1" dirty="0" err="1">
                <a:solidFill>
                  <a:srgbClr val="000000"/>
                </a:solidFill>
                <a:latin typeface="Courier New Bold"/>
              </a:rPr>
              <a:t>cmd_queue</a:t>
            </a:r>
            <a:r>
              <a:rPr lang="en-US" sz="1050" b="1" strike="noStrike" spc="-1" dirty="0">
                <a:solidFill>
                  <a:srgbClr val="000000"/>
                </a:solidFill>
                <a:latin typeface="Courier New Bold"/>
              </a:rPr>
              <a:t>, </a:t>
            </a:r>
            <a:r>
              <a:rPr lang="en-US" sz="1050" b="1" strike="noStrike" spc="-1" dirty="0" err="1">
                <a:solidFill>
                  <a:srgbClr val="000000"/>
                </a:solidFill>
                <a:latin typeface="Courier New Bold"/>
              </a:rPr>
              <a:t>memobjs</a:t>
            </a:r>
            <a:r>
              <a:rPr lang="en-US" sz="1050" b="1" strike="noStrike" spc="-1" dirty="0">
                <a:solidFill>
                  <a:srgbClr val="000000"/>
                </a:solidFill>
                <a:latin typeface="Courier New Bold"/>
              </a:rPr>
              <a:t>[2], </a:t>
            </a:r>
            <a:endParaRPr lang="en-US" sz="1050" b="0" strike="noStrike" spc="-1" dirty="0">
              <a:latin typeface="Arial"/>
            </a:endParaRPr>
          </a:p>
          <a:p>
            <a:pPr>
              <a:lnSpc>
                <a:spcPct val="100000"/>
              </a:lnSpc>
              <a:spcBef>
                <a:spcPts val="210"/>
              </a:spcBef>
            </a:pPr>
            <a:r>
              <a:rPr lang="en-US" sz="1050" b="1" strike="noStrike" spc="-1" dirty="0">
                <a:solidFill>
                  <a:srgbClr val="4F81BD"/>
                </a:solidFill>
                <a:latin typeface="Courier New Bold"/>
              </a:rPr>
              <a:t>                          CL_TRUE</a:t>
            </a:r>
            <a:r>
              <a:rPr lang="en-US" sz="1050" b="1" strike="noStrike" spc="-1" dirty="0">
                <a:solidFill>
                  <a:srgbClr val="000000"/>
                </a:solidFill>
                <a:latin typeface="Courier New Bold"/>
              </a:rPr>
              <a:t>, 0,</a:t>
            </a: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                          n*</a:t>
            </a:r>
            <a:r>
              <a:rPr lang="en-US" sz="1050" b="1" strike="noStrike" spc="-1" dirty="0" err="1">
                <a:solidFill>
                  <a:srgbClr val="17375E"/>
                </a:solidFill>
                <a:latin typeface="Courier New Bold"/>
              </a:rPr>
              <a:t>sizeof</a:t>
            </a:r>
            <a:r>
              <a:rPr lang="en-US" sz="1050" b="1" strike="noStrike" spc="-1" dirty="0">
                <a:solidFill>
                  <a:srgbClr val="000000"/>
                </a:solidFill>
                <a:latin typeface="Courier New Bold"/>
              </a:rPr>
              <a:t>(</a:t>
            </a:r>
            <a:r>
              <a:rPr lang="en-US" sz="1050" b="1" strike="noStrike" spc="-1" dirty="0" err="1">
                <a:solidFill>
                  <a:srgbClr val="4F81BD"/>
                </a:solidFill>
                <a:latin typeface="Courier New Bold"/>
              </a:rPr>
              <a:t>cl_float</a:t>
            </a:r>
            <a:r>
              <a:rPr lang="en-US" sz="1050" b="1" strike="noStrike" spc="-1" dirty="0">
                <a:solidFill>
                  <a:srgbClr val="000000"/>
                </a:solidFill>
                <a:latin typeface="Courier New Bold"/>
              </a:rPr>
              <a:t>), </a:t>
            </a:r>
            <a:r>
              <a:rPr lang="en-US" sz="1050" b="1" strike="noStrike" spc="-1" dirty="0" err="1">
                <a:solidFill>
                  <a:srgbClr val="000000"/>
                </a:solidFill>
                <a:latin typeface="Courier New Bold"/>
              </a:rPr>
              <a:t>dst</a:t>
            </a:r>
            <a:r>
              <a:rPr lang="en-US" sz="1050" b="1" strike="noStrike" spc="-1" dirty="0">
                <a:solidFill>
                  <a:srgbClr val="000000"/>
                </a:solidFill>
                <a:latin typeface="Courier New Bold"/>
              </a:rPr>
              <a:t>,</a:t>
            </a: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                          0, NULL, NULL);</a:t>
            </a:r>
            <a:endParaRPr lang="en-US" sz="1050" b="0" strike="noStrike" spc="-1" dirty="0">
              <a:latin typeface="Arial"/>
            </a:endParaRPr>
          </a:p>
          <a:p>
            <a:pPr>
              <a:lnSpc>
                <a:spcPct val="100000"/>
              </a:lnSpc>
              <a:spcBef>
                <a:spcPts val="210"/>
              </a:spcBef>
            </a:pPr>
            <a:endParaRPr lang="en-US" sz="105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5"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4400" b="0" strike="noStrike" spc="-1" dirty="0">
                <a:solidFill>
                  <a:srgbClr val="000000"/>
                </a:solidFill>
                <a:latin typeface="Trebuchet MS"/>
              </a:rPr>
              <a:t>向量加法</a:t>
            </a:r>
            <a:r>
              <a:rPr lang="en-US" sz="4400" b="0" strike="noStrike" spc="-1" dirty="0">
                <a:solidFill>
                  <a:srgbClr val="000000"/>
                </a:solidFill>
                <a:latin typeface="Trebuchet MS"/>
              </a:rPr>
              <a:t>– </a:t>
            </a:r>
            <a:r>
              <a:rPr lang="zh-CN" altLang="en-US" sz="4400" b="0" strike="noStrike" spc="-1" dirty="0">
                <a:solidFill>
                  <a:srgbClr val="000000"/>
                </a:solidFill>
                <a:latin typeface="Trebuchet MS"/>
              </a:rPr>
              <a:t>宿主程序</a:t>
            </a:r>
            <a:endParaRPr lang="en-US" sz="4400" b="0" strike="noStrike" spc="-1" dirty="0">
              <a:latin typeface="Arial"/>
            </a:endParaRPr>
          </a:p>
        </p:txBody>
      </p:sp>
      <p:sp>
        <p:nvSpPr>
          <p:cNvPr id="1166" name="CustomShape 2"/>
          <p:cNvSpPr/>
          <p:nvPr/>
        </p:nvSpPr>
        <p:spPr>
          <a:xfrm>
            <a:off x="107640" y="1600200"/>
            <a:ext cx="43876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a:bodyPr>
          <a:lstStyle/>
          <a:p>
            <a:pPr>
              <a:lnSpc>
                <a:spcPct val="100000"/>
              </a:lnSpc>
              <a:spcBef>
                <a:spcPts val="201"/>
              </a:spcBef>
            </a:pPr>
            <a:r>
              <a:rPr lang="en-US" sz="1000" b="1" strike="noStrike" spc="-1" dirty="0">
                <a:solidFill>
                  <a:srgbClr val="000000"/>
                </a:solidFill>
                <a:latin typeface="Courier New Bold"/>
              </a:rPr>
              <a:t>// </a:t>
            </a:r>
            <a:r>
              <a:rPr lang="zh-CN" altLang="en-US" sz="1000" b="1" strike="noStrike" spc="-1" dirty="0">
                <a:solidFill>
                  <a:srgbClr val="000000"/>
                </a:solidFill>
                <a:latin typeface="Courier New Bold"/>
              </a:rPr>
              <a:t>在一个 </a:t>
            </a:r>
            <a:r>
              <a:rPr lang="en-US" altLang="zh-CN" sz="1000" b="1" strike="noStrike" spc="-1" dirty="0">
                <a:solidFill>
                  <a:srgbClr val="000000"/>
                </a:solidFill>
                <a:latin typeface="Courier New Bold"/>
              </a:rPr>
              <a:t>GPU </a:t>
            </a:r>
            <a:r>
              <a:rPr lang="zh-CN" altLang="en-US" sz="1000" b="1" strike="noStrike" spc="-1" dirty="0">
                <a:solidFill>
                  <a:srgbClr val="000000"/>
                </a:solidFill>
                <a:latin typeface="Courier New Bold"/>
              </a:rPr>
              <a:t>上面创建 </a:t>
            </a:r>
            <a:r>
              <a:rPr lang="en-US" altLang="zh-CN" sz="1000" b="1" strike="noStrike" spc="-1" dirty="0">
                <a:solidFill>
                  <a:srgbClr val="000000"/>
                </a:solidFill>
                <a:latin typeface="Courier New Bold"/>
              </a:rPr>
              <a:t>OpenCL </a:t>
            </a:r>
            <a:r>
              <a:rPr lang="zh-CN" altLang="en-US" sz="1000" b="1" strike="noStrike" spc="-1" dirty="0">
                <a:solidFill>
                  <a:srgbClr val="000000"/>
                </a:solidFill>
                <a:latin typeface="Courier New Bold"/>
              </a:rPr>
              <a:t>上下文</a:t>
            </a:r>
            <a:endParaRPr lang="en-US" sz="1000" b="0" strike="noStrike" spc="-1" dirty="0">
              <a:latin typeface="Arial"/>
            </a:endParaRPr>
          </a:p>
          <a:p>
            <a:pPr>
              <a:lnSpc>
                <a:spcPct val="100000"/>
              </a:lnSpc>
              <a:spcBef>
                <a:spcPts val="201"/>
              </a:spcBef>
            </a:pPr>
            <a:r>
              <a:rPr lang="en-US" sz="1000" b="1" strike="noStrike" spc="-1" dirty="0" err="1">
                <a:solidFill>
                  <a:srgbClr val="4F81BD"/>
                </a:solidFill>
                <a:latin typeface="Courier New Bold"/>
              </a:rPr>
              <a:t>cl_context</a:t>
            </a:r>
            <a:r>
              <a:rPr lang="en-US" sz="1000" b="1" strike="noStrike" spc="-1" dirty="0">
                <a:solidFill>
                  <a:srgbClr val="000000"/>
                </a:solidFill>
                <a:latin typeface="Courier New Bold"/>
              </a:rPr>
              <a:t> context = </a:t>
            </a:r>
            <a:r>
              <a:rPr lang="en-US" sz="1000" b="1" strike="noStrike" spc="-1" dirty="0" err="1">
                <a:solidFill>
                  <a:srgbClr val="17375E"/>
                </a:solidFill>
                <a:latin typeface="Courier New Bold"/>
              </a:rPr>
              <a:t>clCreateContextFromType</a:t>
            </a:r>
            <a:r>
              <a:rPr lang="en-US" sz="1000" b="1" strike="noStrike" spc="-1" dirty="0">
                <a:solidFill>
                  <a:srgbClr val="000000"/>
                </a:solidFill>
                <a:latin typeface="Courier New Bold"/>
              </a:rPr>
              <a:t>(0,</a:t>
            </a:r>
            <a:endParaRPr lang="en-US" sz="1000" b="0" strike="noStrike" spc="-1" dirty="0">
              <a:latin typeface="Arial"/>
            </a:endParaRPr>
          </a:p>
          <a:p>
            <a:pPr>
              <a:lnSpc>
                <a:spcPct val="100000"/>
              </a:lnSpc>
              <a:spcBef>
                <a:spcPts val="201"/>
              </a:spcBef>
            </a:pPr>
            <a:r>
              <a:rPr lang="en-US" sz="1000" b="1" strike="noStrike" spc="-1" dirty="0">
                <a:solidFill>
                  <a:srgbClr val="000000"/>
                </a:solidFill>
                <a:latin typeface="Courier New Bold"/>
              </a:rPr>
              <a:t>                       </a:t>
            </a:r>
            <a:r>
              <a:rPr lang="en-US" sz="1000" b="1" strike="noStrike" spc="-1" dirty="0">
                <a:solidFill>
                  <a:srgbClr val="4F81BD"/>
                </a:solidFill>
                <a:latin typeface="Courier New Bold"/>
              </a:rPr>
              <a:t>CL_DEVICE_TYPE_GPU</a:t>
            </a:r>
            <a:r>
              <a:rPr lang="en-US" sz="1000" b="1" strike="noStrike" spc="-1" dirty="0">
                <a:solidFill>
                  <a:srgbClr val="000000"/>
                </a:solidFill>
                <a:latin typeface="Courier New Bold"/>
              </a:rPr>
              <a:t>, NULL, NULL, NULL);</a:t>
            </a:r>
            <a:endParaRPr lang="en-US" sz="1000" b="0" strike="noStrike" spc="-1" dirty="0">
              <a:latin typeface="Arial"/>
            </a:endParaRPr>
          </a:p>
          <a:p>
            <a:pPr>
              <a:lnSpc>
                <a:spcPct val="100000"/>
              </a:lnSpc>
              <a:spcBef>
                <a:spcPts val="201"/>
              </a:spcBef>
            </a:pPr>
            <a:endParaRPr lang="en-US" sz="1000" b="0" strike="noStrike" spc="-1" dirty="0">
              <a:latin typeface="Arial"/>
            </a:endParaRPr>
          </a:p>
          <a:p>
            <a:pPr>
              <a:lnSpc>
                <a:spcPct val="100000"/>
              </a:lnSpc>
              <a:spcBef>
                <a:spcPts val="201"/>
              </a:spcBef>
            </a:pPr>
            <a:r>
              <a:rPr lang="en-US" sz="1000" b="1" strike="noStrike" spc="-1" dirty="0">
                <a:solidFill>
                  <a:srgbClr val="000000"/>
                </a:solidFill>
                <a:latin typeface="Courier New Bold"/>
              </a:rPr>
              <a:t>// </a:t>
            </a:r>
            <a:r>
              <a:rPr lang="zh-CN" altLang="en-US" sz="1000" b="1" strike="noStrike" spc="-1" dirty="0">
                <a:solidFill>
                  <a:srgbClr val="000000"/>
                </a:solidFill>
                <a:latin typeface="Courier New Bold"/>
              </a:rPr>
              <a:t>获取连接到上下文的 </a:t>
            </a:r>
            <a:r>
              <a:rPr lang="en-US" altLang="zh-CN" sz="1000" b="1" strike="noStrike" spc="-1" dirty="0">
                <a:solidFill>
                  <a:srgbClr val="000000"/>
                </a:solidFill>
                <a:latin typeface="Courier New Bold"/>
              </a:rPr>
              <a:t>GPU </a:t>
            </a:r>
            <a:r>
              <a:rPr lang="zh-CN" altLang="en-US" sz="1000" b="1" strike="noStrike" spc="-1" dirty="0">
                <a:solidFill>
                  <a:srgbClr val="000000"/>
                </a:solidFill>
                <a:latin typeface="Courier New Bold"/>
              </a:rPr>
              <a:t>设备列表</a:t>
            </a:r>
            <a:endParaRPr lang="en-US" sz="1000" b="0" strike="noStrike" spc="-1" dirty="0">
              <a:latin typeface="Arial"/>
            </a:endParaRPr>
          </a:p>
          <a:p>
            <a:pPr>
              <a:lnSpc>
                <a:spcPct val="100000"/>
              </a:lnSpc>
              <a:spcBef>
                <a:spcPts val="201"/>
              </a:spcBef>
            </a:pPr>
            <a:r>
              <a:rPr lang="en-US" sz="1000" b="1" strike="noStrike" spc="-1" dirty="0" err="1">
                <a:solidFill>
                  <a:srgbClr val="17375E"/>
                </a:solidFill>
                <a:latin typeface="Courier New Bold"/>
              </a:rPr>
              <a:t>clGetContextInfo</a:t>
            </a:r>
            <a:r>
              <a:rPr lang="en-US" sz="1000" b="1" strike="noStrike" spc="-1" dirty="0">
                <a:solidFill>
                  <a:srgbClr val="000000"/>
                </a:solidFill>
                <a:latin typeface="Courier New Bold"/>
              </a:rPr>
              <a:t>(context, </a:t>
            </a:r>
            <a:r>
              <a:rPr lang="en-US" sz="1000" b="1" strike="noStrike" spc="-1" dirty="0">
                <a:solidFill>
                  <a:srgbClr val="4F81BD"/>
                </a:solidFill>
                <a:latin typeface="Courier New Bold"/>
              </a:rPr>
              <a:t>CL_CONTEXT_DEVICES</a:t>
            </a:r>
            <a:r>
              <a:rPr lang="en-US" sz="1000" b="1" strike="noStrike" spc="-1" dirty="0">
                <a:solidFill>
                  <a:srgbClr val="000000"/>
                </a:solidFill>
                <a:latin typeface="Courier New Bold"/>
              </a:rPr>
              <a:t>, 0, NULL, &amp;</a:t>
            </a:r>
            <a:r>
              <a:rPr lang="en-US" sz="1000" b="1" strike="noStrike" spc="-1" dirty="0" err="1">
                <a:solidFill>
                  <a:srgbClr val="000000"/>
                </a:solidFill>
                <a:latin typeface="Courier New Bold"/>
              </a:rPr>
              <a:t>cb</a:t>
            </a:r>
            <a:r>
              <a:rPr lang="en-US" sz="1000" b="1" strike="noStrike" spc="-1" dirty="0">
                <a:solidFill>
                  <a:srgbClr val="000000"/>
                </a:solidFill>
                <a:latin typeface="Courier New Bold"/>
              </a:rPr>
              <a:t>);</a:t>
            </a:r>
            <a:endParaRPr lang="en-US" sz="1000" b="0" strike="noStrike" spc="-1" dirty="0">
              <a:latin typeface="Arial"/>
            </a:endParaRPr>
          </a:p>
          <a:p>
            <a:pPr>
              <a:lnSpc>
                <a:spcPct val="100000"/>
              </a:lnSpc>
              <a:spcBef>
                <a:spcPts val="201"/>
              </a:spcBef>
            </a:pPr>
            <a:endParaRPr lang="en-US" sz="1000" b="0" strike="noStrike" spc="-1" dirty="0">
              <a:latin typeface="Arial"/>
            </a:endParaRPr>
          </a:p>
          <a:p>
            <a:pPr>
              <a:lnSpc>
                <a:spcPct val="100000"/>
              </a:lnSpc>
              <a:spcBef>
                <a:spcPts val="201"/>
              </a:spcBef>
            </a:pPr>
            <a:r>
              <a:rPr lang="en-US" sz="1000" b="1" strike="noStrike" spc="-1" dirty="0" err="1">
                <a:solidFill>
                  <a:srgbClr val="4F81BD"/>
                </a:solidFill>
                <a:latin typeface="Courier New Bold"/>
              </a:rPr>
              <a:t>cl_device_id</a:t>
            </a:r>
            <a:r>
              <a:rPr lang="en-US" sz="1000" b="1" strike="noStrike" spc="-1" dirty="0">
                <a:solidFill>
                  <a:srgbClr val="000000"/>
                </a:solidFill>
                <a:latin typeface="Courier New Bold"/>
              </a:rPr>
              <a:t>[] devices = </a:t>
            </a:r>
            <a:r>
              <a:rPr lang="en-US" sz="1000" b="1" strike="noStrike" spc="-1" dirty="0">
                <a:solidFill>
                  <a:srgbClr val="17375E"/>
                </a:solidFill>
                <a:latin typeface="Courier New Bold"/>
              </a:rPr>
              <a:t>malloc</a:t>
            </a:r>
            <a:r>
              <a:rPr lang="en-US" sz="1000" b="1" strike="noStrike" spc="-1" dirty="0">
                <a:solidFill>
                  <a:srgbClr val="000000"/>
                </a:solidFill>
                <a:latin typeface="Courier New Bold"/>
              </a:rPr>
              <a:t>(</a:t>
            </a:r>
            <a:r>
              <a:rPr lang="en-US" sz="1000" b="1" strike="noStrike" spc="-1" dirty="0" err="1">
                <a:solidFill>
                  <a:srgbClr val="000000"/>
                </a:solidFill>
                <a:latin typeface="Courier New Bold"/>
              </a:rPr>
              <a:t>cb</a:t>
            </a:r>
            <a:r>
              <a:rPr lang="en-US" sz="1000" b="1" strike="noStrike" spc="-1" dirty="0">
                <a:solidFill>
                  <a:srgbClr val="000000"/>
                </a:solidFill>
                <a:latin typeface="Courier New Bold"/>
              </a:rPr>
              <a:t>);</a:t>
            </a:r>
            <a:endParaRPr lang="en-US" sz="1000" b="0" strike="noStrike" spc="-1" dirty="0">
              <a:latin typeface="Arial"/>
            </a:endParaRPr>
          </a:p>
          <a:p>
            <a:pPr>
              <a:lnSpc>
                <a:spcPct val="100000"/>
              </a:lnSpc>
              <a:spcBef>
                <a:spcPts val="201"/>
              </a:spcBef>
            </a:pPr>
            <a:r>
              <a:rPr lang="en-US" sz="1000" b="1" strike="noStrike" spc="-1" dirty="0" err="1">
                <a:solidFill>
                  <a:srgbClr val="17375E"/>
                </a:solidFill>
                <a:latin typeface="Courier New Bold"/>
              </a:rPr>
              <a:t>clGetContextInfo</a:t>
            </a:r>
            <a:r>
              <a:rPr lang="en-US" sz="1000" b="1" strike="noStrike" spc="-1" dirty="0">
                <a:solidFill>
                  <a:srgbClr val="000000"/>
                </a:solidFill>
                <a:latin typeface="Courier New Bold"/>
              </a:rPr>
              <a:t>(</a:t>
            </a:r>
            <a:r>
              <a:rPr lang="en-US" sz="1000" b="1" strike="noStrike" spc="-1" dirty="0" err="1">
                <a:solidFill>
                  <a:srgbClr val="000000"/>
                </a:solidFill>
                <a:latin typeface="Courier New Bold"/>
              </a:rPr>
              <a:t>context,</a:t>
            </a:r>
            <a:r>
              <a:rPr lang="en-US" sz="1000" b="1" strike="noStrike" spc="-1" dirty="0" err="1">
                <a:solidFill>
                  <a:srgbClr val="4F81BD"/>
                </a:solidFill>
                <a:latin typeface="Courier New Bold"/>
              </a:rPr>
              <a:t>CL_CONTEXT_DEVICES</a:t>
            </a:r>
            <a:r>
              <a:rPr lang="en-US" sz="1000" b="1" strike="noStrike" spc="-1" dirty="0" err="1">
                <a:solidFill>
                  <a:srgbClr val="000000"/>
                </a:solidFill>
                <a:latin typeface="Courier New Bold"/>
              </a:rPr>
              <a:t>,cb,devices,NULL</a:t>
            </a:r>
            <a:r>
              <a:rPr lang="en-US" sz="1000" b="1" strike="noStrike" spc="-1" dirty="0">
                <a:solidFill>
                  <a:srgbClr val="000000"/>
                </a:solidFill>
                <a:latin typeface="Courier New Bold"/>
              </a:rPr>
              <a:t>);</a:t>
            </a:r>
            <a:endParaRPr lang="en-US" sz="1000" b="0" strike="noStrike" spc="-1" dirty="0">
              <a:latin typeface="Arial"/>
            </a:endParaRPr>
          </a:p>
          <a:p>
            <a:pPr>
              <a:lnSpc>
                <a:spcPct val="100000"/>
              </a:lnSpc>
              <a:spcBef>
                <a:spcPts val="201"/>
              </a:spcBef>
            </a:pPr>
            <a:endParaRPr lang="en-US" sz="1000" b="0" strike="noStrike" spc="-1" dirty="0">
              <a:latin typeface="Arial"/>
            </a:endParaRPr>
          </a:p>
          <a:p>
            <a:pPr>
              <a:lnSpc>
                <a:spcPct val="100000"/>
              </a:lnSpc>
              <a:spcBef>
                <a:spcPts val="201"/>
              </a:spcBef>
            </a:pPr>
            <a:r>
              <a:rPr lang="en-US" sz="1000" b="1" strike="noStrike" spc="-1" dirty="0">
                <a:solidFill>
                  <a:srgbClr val="000000"/>
                </a:solidFill>
                <a:latin typeface="Courier New Bold"/>
              </a:rPr>
              <a:t>// </a:t>
            </a:r>
            <a:r>
              <a:rPr lang="zh-CN" altLang="en-US" sz="1000" b="1" strike="noStrike" spc="-1" dirty="0">
                <a:solidFill>
                  <a:srgbClr val="000000"/>
                </a:solidFill>
                <a:latin typeface="Courier New Bold"/>
              </a:rPr>
              <a:t>创建一个命令队列</a:t>
            </a:r>
            <a:endParaRPr lang="en-US" sz="1000" b="0" strike="noStrike" spc="-1" dirty="0">
              <a:latin typeface="Arial"/>
            </a:endParaRPr>
          </a:p>
          <a:p>
            <a:pPr>
              <a:lnSpc>
                <a:spcPct val="100000"/>
              </a:lnSpc>
              <a:spcBef>
                <a:spcPts val="201"/>
              </a:spcBef>
            </a:pPr>
            <a:r>
              <a:rPr lang="en-US" sz="1000" b="1" strike="noStrike" spc="-1" dirty="0" err="1">
                <a:solidFill>
                  <a:srgbClr val="000000"/>
                </a:solidFill>
                <a:latin typeface="Courier New Bold"/>
              </a:rPr>
              <a:t>cmd_queue</a:t>
            </a:r>
            <a:r>
              <a:rPr lang="en-US" sz="1000" b="1" strike="noStrike" spc="-1" dirty="0">
                <a:solidFill>
                  <a:srgbClr val="000000"/>
                </a:solidFill>
                <a:latin typeface="Courier New Bold"/>
              </a:rPr>
              <a:t> = </a:t>
            </a:r>
            <a:r>
              <a:rPr lang="en-US" sz="1000" b="1" strike="noStrike" spc="-1" dirty="0" err="1">
                <a:solidFill>
                  <a:srgbClr val="17375E"/>
                </a:solidFill>
                <a:latin typeface="Courier New Bold"/>
              </a:rPr>
              <a:t>clCreateCommandQueue</a:t>
            </a:r>
            <a:r>
              <a:rPr lang="en-US" sz="1000" b="1" strike="noStrike" spc="-1" dirty="0">
                <a:solidFill>
                  <a:srgbClr val="000000"/>
                </a:solidFill>
                <a:latin typeface="Courier New Bold"/>
              </a:rPr>
              <a:t>(</a:t>
            </a:r>
            <a:r>
              <a:rPr lang="en-US" sz="1000" b="1" strike="noStrike" spc="-1" dirty="0" err="1">
                <a:solidFill>
                  <a:srgbClr val="000000"/>
                </a:solidFill>
                <a:latin typeface="Courier New Bold"/>
              </a:rPr>
              <a:t>context,devices</a:t>
            </a:r>
            <a:r>
              <a:rPr lang="en-US" sz="1000" b="1" strike="noStrike" spc="-1" dirty="0">
                <a:solidFill>
                  <a:srgbClr val="000000"/>
                </a:solidFill>
                <a:latin typeface="Courier New Bold"/>
              </a:rPr>
              <a:t>[0],0,NULL);</a:t>
            </a:r>
            <a:endParaRPr lang="en-US" sz="1000" b="0" strike="noStrike" spc="-1" dirty="0">
              <a:latin typeface="Arial"/>
            </a:endParaRPr>
          </a:p>
          <a:p>
            <a:pPr>
              <a:lnSpc>
                <a:spcPct val="100000"/>
              </a:lnSpc>
              <a:spcBef>
                <a:spcPts val="201"/>
              </a:spcBef>
            </a:pPr>
            <a:endParaRPr lang="en-US" sz="1000" b="0" strike="noStrike" spc="-1" dirty="0">
              <a:latin typeface="Arial"/>
            </a:endParaRPr>
          </a:p>
          <a:p>
            <a:pPr>
              <a:lnSpc>
                <a:spcPct val="100000"/>
              </a:lnSpc>
              <a:spcBef>
                <a:spcPts val="201"/>
              </a:spcBef>
            </a:pPr>
            <a:r>
              <a:rPr lang="en-US" sz="1000" b="1" strike="noStrike" spc="-1" dirty="0">
                <a:solidFill>
                  <a:srgbClr val="000000"/>
                </a:solidFill>
                <a:latin typeface="Courier New Bold"/>
              </a:rPr>
              <a:t>// </a:t>
            </a:r>
            <a:r>
              <a:rPr lang="zh-CN" altLang="en-US" sz="1000" b="1" strike="noStrike" spc="-1" dirty="0">
                <a:solidFill>
                  <a:srgbClr val="000000"/>
                </a:solidFill>
                <a:latin typeface="Courier New Bold"/>
              </a:rPr>
              <a:t>分配缓存内存对象</a:t>
            </a:r>
            <a:endParaRPr lang="en-US" sz="1000" b="0" strike="noStrike" spc="-1" dirty="0">
              <a:latin typeface="Arial"/>
            </a:endParaRPr>
          </a:p>
          <a:p>
            <a:pPr>
              <a:lnSpc>
                <a:spcPct val="100000"/>
              </a:lnSpc>
              <a:spcBef>
                <a:spcPts val="201"/>
              </a:spcBef>
            </a:pPr>
            <a:r>
              <a:rPr lang="en-US" sz="1000" b="1" strike="noStrike" spc="-1" dirty="0" err="1">
                <a:solidFill>
                  <a:srgbClr val="000000"/>
                </a:solidFill>
                <a:latin typeface="Courier New Bold"/>
              </a:rPr>
              <a:t>memobjs</a:t>
            </a:r>
            <a:r>
              <a:rPr lang="en-US" sz="1000" b="1" strike="noStrike" spc="-1" dirty="0">
                <a:solidFill>
                  <a:srgbClr val="000000"/>
                </a:solidFill>
                <a:latin typeface="Courier New Bold"/>
              </a:rPr>
              <a:t>[0] = </a:t>
            </a:r>
            <a:r>
              <a:rPr lang="en-US" sz="1000" b="1" strike="noStrike" spc="-1" dirty="0" err="1">
                <a:solidFill>
                  <a:srgbClr val="17375E"/>
                </a:solidFill>
                <a:latin typeface="Courier New Bold"/>
              </a:rPr>
              <a:t>clCreateBuffer</a:t>
            </a:r>
            <a:r>
              <a:rPr lang="en-US" sz="1000" b="1" strike="noStrike" spc="-1" dirty="0">
                <a:solidFill>
                  <a:srgbClr val="000000"/>
                </a:solidFill>
                <a:latin typeface="Courier New Bold"/>
              </a:rPr>
              <a:t>(context, </a:t>
            </a:r>
            <a:r>
              <a:rPr lang="en-US" sz="1000" b="1" strike="noStrike" spc="-1" dirty="0">
                <a:solidFill>
                  <a:srgbClr val="4F81BD"/>
                </a:solidFill>
                <a:latin typeface="Courier New Bold"/>
              </a:rPr>
              <a:t>CL_MEM_READ_ONLY |</a:t>
            </a:r>
            <a:endParaRPr lang="en-US" sz="1000" b="0" strike="noStrike" spc="-1" dirty="0">
              <a:latin typeface="Arial"/>
            </a:endParaRPr>
          </a:p>
          <a:p>
            <a:pPr>
              <a:lnSpc>
                <a:spcPct val="100000"/>
              </a:lnSpc>
              <a:spcBef>
                <a:spcPts val="201"/>
              </a:spcBef>
            </a:pPr>
            <a:r>
              <a:rPr lang="en-US" sz="1000" b="1" strike="noStrike" spc="-1" dirty="0">
                <a:solidFill>
                  <a:srgbClr val="4F81BD"/>
                </a:solidFill>
                <a:latin typeface="Courier New Bold"/>
              </a:rPr>
              <a:t>       CL_MEM_COPY_HOST_PTR</a:t>
            </a:r>
            <a:r>
              <a:rPr lang="en-US" sz="1000" b="1" strike="noStrike" spc="-1" dirty="0">
                <a:solidFill>
                  <a:srgbClr val="000000"/>
                </a:solidFill>
                <a:latin typeface="Courier New Bold"/>
              </a:rPr>
              <a:t>, </a:t>
            </a:r>
            <a:r>
              <a:rPr lang="en-US" sz="1000" b="1" strike="noStrike" spc="-1" dirty="0" err="1">
                <a:solidFill>
                  <a:srgbClr val="17375E"/>
                </a:solidFill>
                <a:latin typeface="Courier New Bold"/>
              </a:rPr>
              <a:t>sizeof</a:t>
            </a:r>
            <a:r>
              <a:rPr lang="en-US" sz="1000" b="1" strike="noStrike" spc="-1" dirty="0">
                <a:solidFill>
                  <a:srgbClr val="000000"/>
                </a:solidFill>
                <a:latin typeface="Courier New Bold"/>
              </a:rPr>
              <a:t>(</a:t>
            </a:r>
            <a:r>
              <a:rPr lang="en-US" sz="1000" b="1" strike="noStrike" spc="-1" dirty="0" err="1">
                <a:solidFill>
                  <a:srgbClr val="4F81BD"/>
                </a:solidFill>
                <a:latin typeface="Courier New Bold"/>
              </a:rPr>
              <a:t>cl_float</a:t>
            </a:r>
            <a:r>
              <a:rPr lang="en-US" sz="1000" b="1" strike="noStrike" spc="-1" dirty="0">
                <a:solidFill>
                  <a:srgbClr val="000000"/>
                </a:solidFill>
                <a:latin typeface="Courier New Bold"/>
              </a:rPr>
              <a:t>)*n, </a:t>
            </a:r>
            <a:r>
              <a:rPr lang="en-US" sz="1000" b="1" strike="noStrike" spc="-1" dirty="0" err="1">
                <a:solidFill>
                  <a:srgbClr val="000000"/>
                </a:solidFill>
                <a:latin typeface="Courier New Bold"/>
              </a:rPr>
              <a:t>srcA</a:t>
            </a:r>
            <a:r>
              <a:rPr lang="en-US" sz="1000" b="1" strike="noStrike" spc="-1" dirty="0">
                <a:solidFill>
                  <a:srgbClr val="000000"/>
                </a:solidFill>
                <a:latin typeface="Courier New Bold"/>
              </a:rPr>
              <a:t>, NULL);</a:t>
            </a:r>
            <a:endParaRPr lang="en-US" sz="1000" b="0" strike="noStrike" spc="-1" dirty="0">
              <a:latin typeface="Arial"/>
            </a:endParaRPr>
          </a:p>
          <a:p>
            <a:pPr>
              <a:lnSpc>
                <a:spcPct val="100000"/>
              </a:lnSpc>
              <a:spcBef>
                <a:spcPts val="201"/>
              </a:spcBef>
            </a:pPr>
            <a:r>
              <a:rPr lang="en-US" sz="1000" b="1" strike="noStrike" spc="-1" dirty="0" err="1">
                <a:solidFill>
                  <a:srgbClr val="000000"/>
                </a:solidFill>
                <a:latin typeface="Courier New Bold"/>
              </a:rPr>
              <a:t>memobjs</a:t>
            </a:r>
            <a:r>
              <a:rPr lang="en-US" sz="1000" b="1" strike="noStrike" spc="-1" dirty="0">
                <a:solidFill>
                  <a:srgbClr val="000000"/>
                </a:solidFill>
                <a:latin typeface="Courier New Bold"/>
              </a:rPr>
              <a:t>[1] = </a:t>
            </a:r>
            <a:r>
              <a:rPr lang="en-US" sz="1000" b="1" strike="noStrike" spc="-1" dirty="0" err="1">
                <a:solidFill>
                  <a:srgbClr val="17375E"/>
                </a:solidFill>
                <a:latin typeface="Courier New Bold"/>
              </a:rPr>
              <a:t>clCreateBuffer</a:t>
            </a:r>
            <a:r>
              <a:rPr lang="en-US" sz="1000" b="1" strike="noStrike" spc="-1" dirty="0">
                <a:solidFill>
                  <a:srgbClr val="000000"/>
                </a:solidFill>
                <a:latin typeface="Courier New Bold"/>
              </a:rPr>
              <a:t>(context, </a:t>
            </a:r>
            <a:r>
              <a:rPr lang="en-US" sz="1000" b="1" strike="noStrike" spc="-1" dirty="0">
                <a:solidFill>
                  <a:srgbClr val="4F81BD"/>
                </a:solidFill>
                <a:latin typeface="Courier New Bold"/>
              </a:rPr>
              <a:t>CL_MEM_READ_ONLY |</a:t>
            </a:r>
            <a:endParaRPr lang="en-US" sz="1000" b="0" strike="noStrike" spc="-1" dirty="0">
              <a:latin typeface="Arial"/>
            </a:endParaRPr>
          </a:p>
          <a:p>
            <a:pPr>
              <a:lnSpc>
                <a:spcPct val="100000"/>
              </a:lnSpc>
              <a:spcBef>
                <a:spcPts val="201"/>
              </a:spcBef>
            </a:pPr>
            <a:r>
              <a:rPr lang="en-US" sz="1000" b="1" strike="noStrike" spc="-1" dirty="0">
                <a:solidFill>
                  <a:srgbClr val="4F81BD"/>
                </a:solidFill>
                <a:latin typeface="Courier New Bold"/>
              </a:rPr>
              <a:t>       CL_MEM_COPY_HOST_PTR</a:t>
            </a:r>
            <a:r>
              <a:rPr lang="en-US" sz="1000" b="1" strike="noStrike" spc="-1" dirty="0">
                <a:solidFill>
                  <a:srgbClr val="000000"/>
                </a:solidFill>
                <a:latin typeface="Courier New Bold"/>
              </a:rPr>
              <a:t>, </a:t>
            </a:r>
            <a:r>
              <a:rPr lang="en-US" sz="1000" b="1" strike="noStrike" spc="-1" dirty="0" err="1">
                <a:solidFill>
                  <a:srgbClr val="17375E"/>
                </a:solidFill>
                <a:latin typeface="Courier New Bold"/>
              </a:rPr>
              <a:t>sizeof</a:t>
            </a:r>
            <a:r>
              <a:rPr lang="en-US" sz="1000" b="1" strike="noStrike" spc="-1" dirty="0">
                <a:solidFill>
                  <a:srgbClr val="000000"/>
                </a:solidFill>
                <a:latin typeface="Courier New Bold"/>
              </a:rPr>
              <a:t>(</a:t>
            </a:r>
            <a:r>
              <a:rPr lang="en-US" sz="1000" b="1" strike="noStrike" spc="-1" dirty="0" err="1">
                <a:solidFill>
                  <a:srgbClr val="4F81BD"/>
                </a:solidFill>
                <a:latin typeface="Courier New Bold"/>
              </a:rPr>
              <a:t>cl_float</a:t>
            </a:r>
            <a:r>
              <a:rPr lang="en-US" sz="1000" b="1" strike="noStrike" spc="-1" dirty="0">
                <a:solidFill>
                  <a:srgbClr val="000000"/>
                </a:solidFill>
                <a:latin typeface="Courier New Bold"/>
              </a:rPr>
              <a:t>)*n, </a:t>
            </a:r>
            <a:r>
              <a:rPr lang="en-US" sz="1000" b="1" strike="noStrike" spc="-1" dirty="0" err="1">
                <a:solidFill>
                  <a:srgbClr val="000000"/>
                </a:solidFill>
                <a:latin typeface="Courier New Bold"/>
              </a:rPr>
              <a:t>srcb</a:t>
            </a:r>
            <a:r>
              <a:rPr lang="en-US" sz="1000" b="1" strike="noStrike" spc="-1" dirty="0">
                <a:solidFill>
                  <a:srgbClr val="000000"/>
                </a:solidFill>
                <a:latin typeface="Courier New Bold"/>
              </a:rPr>
              <a:t>, NULL);</a:t>
            </a:r>
            <a:endParaRPr lang="en-US" sz="1000" b="0" strike="noStrike" spc="-1" dirty="0">
              <a:latin typeface="Arial"/>
            </a:endParaRPr>
          </a:p>
          <a:p>
            <a:pPr>
              <a:lnSpc>
                <a:spcPct val="100000"/>
              </a:lnSpc>
              <a:spcBef>
                <a:spcPts val="201"/>
              </a:spcBef>
            </a:pPr>
            <a:endParaRPr lang="en-US" sz="1000" b="0" strike="noStrike" spc="-1" dirty="0">
              <a:latin typeface="Arial"/>
            </a:endParaRPr>
          </a:p>
          <a:p>
            <a:pPr>
              <a:lnSpc>
                <a:spcPct val="100000"/>
              </a:lnSpc>
              <a:spcBef>
                <a:spcPts val="201"/>
              </a:spcBef>
            </a:pPr>
            <a:r>
              <a:rPr lang="en-US" sz="1000" b="1" strike="noStrike" spc="-1" dirty="0" err="1">
                <a:solidFill>
                  <a:srgbClr val="000000"/>
                </a:solidFill>
                <a:latin typeface="Courier New Bold"/>
              </a:rPr>
              <a:t>memobjs</a:t>
            </a:r>
            <a:r>
              <a:rPr lang="en-US" sz="1000" b="1" strike="noStrike" spc="-1" dirty="0">
                <a:solidFill>
                  <a:srgbClr val="000000"/>
                </a:solidFill>
                <a:latin typeface="Courier New Bold"/>
              </a:rPr>
              <a:t>[2] = </a:t>
            </a:r>
            <a:r>
              <a:rPr lang="en-US" sz="1000" b="1" strike="noStrike" spc="-1" dirty="0" err="1">
                <a:solidFill>
                  <a:srgbClr val="17375E"/>
                </a:solidFill>
                <a:latin typeface="Courier New Bold"/>
              </a:rPr>
              <a:t>clCreateBuffer</a:t>
            </a:r>
            <a:r>
              <a:rPr lang="en-US" sz="1000" b="1" strike="noStrike" spc="-1" dirty="0">
                <a:solidFill>
                  <a:srgbClr val="000000"/>
                </a:solidFill>
                <a:latin typeface="Courier New Bold"/>
              </a:rPr>
              <a:t>(context, </a:t>
            </a:r>
            <a:r>
              <a:rPr lang="en-US" sz="1000" b="1" strike="noStrike" spc="-1" dirty="0">
                <a:solidFill>
                  <a:srgbClr val="4F81BD"/>
                </a:solidFill>
                <a:latin typeface="Courier New Bold"/>
              </a:rPr>
              <a:t>CL_MEM_WRITE_ONLY</a:t>
            </a:r>
            <a:r>
              <a:rPr lang="en-US" sz="1000" b="1" strike="noStrike" spc="-1" dirty="0">
                <a:solidFill>
                  <a:srgbClr val="000000"/>
                </a:solidFill>
                <a:latin typeface="Courier New Bold"/>
              </a:rPr>
              <a:t>, </a:t>
            </a:r>
            <a:endParaRPr lang="en-US" sz="1000" b="0" strike="noStrike" spc="-1" dirty="0">
              <a:latin typeface="Arial"/>
            </a:endParaRPr>
          </a:p>
          <a:p>
            <a:pPr>
              <a:lnSpc>
                <a:spcPct val="100000"/>
              </a:lnSpc>
              <a:spcBef>
                <a:spcPts val="201"/>
              </a:spcBef>
            </a:pPr>
            <a:r>
              <a:rPr lang="en-US" sz="1000" b="1" strike="noStrike" spc="-1" dirty="0">
                <a:solidFill>
                  <a:srgbClr val="000000"/>
                </a:solidFill>
                <a:latin typeface="Courier New Bold"/>
              </a:rPr>
              <a:t>                             </a:t>
            </a:r>
            <a:r>
              <a:rPr lang="en-US" sz="1000" b="1" strike="noStrike" spc="-1" dirty="0" err="1">
                <a:solidFill>
                  <a:srgbClr val="17375E"/>
                </a:solidFill>
                <a:latin typeface="Courier New Bold"/>
              </a:rPr>
              <a:t>sizeof</a:t>
            </a:r>
            <a:r>
              <a:rPr lang="en-US" sz="1000" b="1" strike="noStrike" spc="-1" dirty="0">
                <a:solidFill>
                  <a:srgbClr val="000000"/>
                </a:solidFill>
                <a:latin typeface="Courier New Bold"/>
              </a:rPr>
              <a:t>(</a:t>
            </a:r>
            <a:r>
              <a:rPr lang="en-US" sz="1000" b="1" strike="noStrike" spc="-1" dirty="0" err="1">
                <a:solidFill>
                  <a:srgbClr val="4F81BD"/>
                </a:solidFill>
                <a:latin typeface="Courier New Bold"/>
              </a:rPr>
              <a:t>cl_float</a:t>
            </a:r>
            <a:r>
              <a:rPr lang="en-US" sz="1000" b="1" strike="noStrike" spc="-1" dirty="0">
                <a:solidFill>
                  <a:srgbClr val="000000"/>
                </a:solidFill>
                <a:latin typeface="Courier New Bold"/>
              </a:rPr>
              <a:t>)*n, NULL, NULL);</a:t>
            </a:r>
            <a:endParaRPr lang="en-US" sz="1000" b="0" strike="noStrike" spc="-1" dirty="0">
              <a:latin typeface="Arial"/>
            </a:endParaRPr>
          </a:p>
          <a:p>
            <a:pPr>
              <a:lnSpc>
                <a:spcPct val="100000"/>
              </a:lnSpc>
              <a:spcBef>
                <a:spcPts val="201"/>
              </a:spcBef>
            </a:pPr>
            <a:endParaRPr lang="en-US" sz="1000" b="0" strike="noStrike" spc="-1" dirty="0">
              <a:latin typeface="Arial"/>
            </a:endParaRPr>
          </a:p>
          <a:p>
            <a:pPr>
              <a:lnSpc>
                <a:spcPct val="100000"/>
              </a:lnSpc>
              <a:spcBef>
                <a:spcPts val="201"/>
              </a:spcBef>
            </a:pPr>
            <a:r>
              <a:rPr lang="en-US" sz="1000" b="1" strike="noStrike" spc="-1" dirty="0">
                <a:solidFill>
                  <a:srgbClr val="000000"/>
                </a:solidFill>
                <a:latin typeface="Courier New Bold"/>
              </a:rPr>
              <a:t>// </a:t>
            </a:r>
            <a:r>
              <a:rPr lang="zh-CN" altLang="en-US" sz="1000" b="1" strike="noStrike" spc="-1" dirty="0">
                <a:solidFill>
                  <a:srgbClr val="000000"/>
                </a:solidFill>
                <a:latin typeface="Courier New Bold"/>
              </a:rPr>
              <a:t>创建程序 </a:t>
            </a:r>
            <a:r>
              <a:rPr lang="en-US" altLang="zh-CN" sz="1000" b="1" strike="noStrike" spc="-1" dirty="0">
                <a:solidFill>
                  <a:srgbClr val="000000"/>
                </a:solidFill>
                <a:latin typeface="Courier New Bold"/>
              </a:rPr>
              <a:t>program</a:t>
            </a:r>
            <a:endParaRPr lang="en-US" sz="1000" b="0" strike="noStrike" spc="-1" dirty="0">
              <a:latin typeface="Arial"/>
            </a:endParaRPr>
          </a:p>
          <a:p>
            <a:pPr>
              <a:lnSpc>
                <a:spcPct val="100000"/>
              </a:lnSpc>
              <a:spcBef>
                <a:spcPts val="201"/>
              </a:spcBef>
            </a:pPr>
            <a:r>
              <a:rPr lang="en-US" sz="1000" b="1" strike="noStrike" spc="-1" dirty="0">
                <a:solidFill>
                  <a:srgbClr val="000000"/>
                </a:solidFill>
                <a:latin typeface="Courier New Bold"/>
              </a:rPr>
              <a:t>program = </a:t>
            </a:r>
            <a:r>
              <a:rPr lang="en-US" sz="1000" b="1" strike="noStrike" spc="-1" dirty="0" err="1">
                <a:solidFill>
                  <a:srgbClr val="17375E"/>
                </a:solidFill>
                <a:latin typeface="Courier New Bold"/>
              </a:rPr>
              <a:t>clCreateProgramWithSource</a:t>
            </a:r>
            <a:r>
              <a:rPr lang="en-US" sz="1000" b="1" strike="noStrike" spc="-1" dirty="0">
                <a:solidFill>
                  <a:srgbClr val="000000"/>
                </a:solidFill>
                <a:latin typeface="Courier New Bold"/>
              </a:rPr>
              <a:t>(context, 1,</a:t>
            </a:r>
            <a:endParaRPr lang="en-US" sz="1000" b="0" strike="noStrike" spc="-1" dirty="0">
              <a:latin typeface="Arial"/>
            </a:endParaRPr>
          </a:p>
          <a:p>
            <a:pPr>
              <a:lnSpc>
                <a:spcPct val="100000"/>
              </a:lnSpc>
              <a:spcBef>
                <a:spcPts val="201"/>
              </a:spcBef>
            </a:pPr>
            <a:r>
              <a:rPr lang="en-US" sz="1000" b="1" strike="noStrike" spc="-1" dirty="0">
                <a:solidFill>
                  <a:srgbClr val="000000"/>
                </a:solidFill>
                <a:latin typeface="Courier New Bold"/>
              </a:rPr>
              <a:t>                                &amp;</a:t>
            </a:r>
            <a:r>
              <a:rPr lang="en-US" sz="1000" b="1" strike="noStrike" spc="-1" dirty="0" err="1">
                <a:solidFill>
                  <a:srgbClr val="000000"/>
                </a:solidFill>
                <a:latin typeface="Courier New Bold"/>
              </a:rPr>
              <a:t>program_source</a:t>
            </a:r>
            <a:r>
              <a:rPr lang="en-US" sz="1000" b="1" strike="noStrike" spc="-1" dirty="0">
                <a:solidFill>
                  <a:srgbClr val="000000"/>
                </a:solidFill>
                <a:latin typeface="Courier New Bold"/>
              </a:rPr>
              <a:t>, NULL, NULL);</a:t>
            </a:r>
            <a:endParaRPr lang="en-US" sz="1000" b="0" strike="noStrike" spc="-1" dirty="0">
              <a:latin typeface="Arial"/>
            </a:endParaRPr>
          </a:p>
          <a:p>
            <a:pPr>
              <a:lnSpc>
                <a:spcPct val="100000"/>
              </a:lnSpc>
              <a:spcBef>
                <a:spcPts val="201"/>
              </a:spcBef>
            </a:pPr>
            <a:endParaRPr lang="en-US" sz="1000" b="0" strike="noStrike" spc="-1" dirty="0">
              <a:latin typeface="Arial"/>
            </a:endParaRPr>
          </a:p>
        </p:txBody>
      </p:sp>
      <p:sp>
        <p:nvSpPr>
          <p:cNvPr id="1167" name="CustomShape 3"/>
          <p:cNvSpPr/>
          <p:nvPr/>
        </p:nvSpPr>
        <p:spPr>
          <a:xfrm>
            <a:off x="4572000" y="1600200"/>
            <a:ext cx="446364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a:bodyPr>
          <a:lstStyle/>
          <a:p>
            <a:pPr>
              <a:lnSpc>
                <a:spcPct val="100000"/>
              </a:lnSpc>
              <a:spcBef>
                <a:spcPts val="210"/>
              </a:spcBef>
            </a:pPr>
            <a:r>
              <a:rPr lang="en-US" sz="1050" b="1" strike="noStrike" spc="-1" dirty="0">
                <a:solidFill>
                  <a:srgbClr val="000000"/>
                </a:solidFill>
                <a:latin typeface="Courier New Bold"/>
              </a:rPr>
              <a:t>// </a:t>
            </a:r>
            <a:r>
              <a:rPr lang="zh-CN" altLang="en-US" sz="1050" b="1" strike="noStrike" spc="-1" dirty="0">
                <a:solidFill>
                  <a:srgbClr val="000000"/>
                </a:solidFill>
                <a:latin typeface="Courier New Bold"/>
              </a:rPr>
              <a:t>构建程序 </a:t>
            </a:r>
            <a:r>
              <a:rPr lang="en-US" sz="1050" b="1" strike="noStrike" spc="-1" dirty="0">
                <a:solidFill>
                  <a:srgbClr val="000000"/>
                </a:solidFill>
                <a:latin typeface="Courier New Bold"/>
              </a:rPr>
              <a:t>program</a:t>
            </a: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err = </a:t>
            </a:r>
            <a:r>
              <a:rPr lang="en-US" sz="1050" b="1" strike="noStrike" spc="-1" dirty="0" err="1">
                <a:solidFill>
                  <a:srgbClr val="17375E"/>
                </a:solidFill>
                <a:latin typeface="Courier New Bold"/>
              </a:rPr>
              <a:t>clBuildProgram</a:t>
            </a:r>
            <a:r>
              <a:rPr lang="en-US" sz="1050" b="1" strike="noStrike" spc="-1" dirty="0">
                <a:solidFill>
                  <a:srgbClr val="000000"/>
                </a:solidFill>
                <a:latin typeface="Courier New Bold"/>
              </a:rPr>
              <a:t>(program, 0, NULL,NULL,NULL,NULL);</a:t>
            </a:r>
            <a:endParaRPr lang="en-US" sz="1050" b="0" strike="noStrike" spc="-1" dirty="0">
              <a:latin typeface="Arial"/>
            </a:endParaRPr>
          </a:p>
          <a:p>
            <a:pPr>
              <a:lnSpc>
                <a:spcPct val="100000"/>
              </a:lnSpc>
              <a:spcBef>
                <a:spcPts val="210"/>
              </a:spcBef>
            </a:pP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 </a:t>
            </a:r>
            <a:r>
              <a:rPr lang="zh-CN" altLang="en-US" sz="1050" b="1" strike="noStrike" spc="-1" dirty="0">
                <a:solidFill>
                  <a:srgbClr val="000000"/>
                </a:solidFill>
                <a:latin typeface="Courier New Bold"/>
              </a:rPr>
              <a:t>创建核函数 </a:t>
            </a:r>
            <a:r>
              <a:rPr lang="en-US" sz="1050" b="1" strike="noStrike" spc="-1" dirty="0">
                <a:solidFill>
                  <a:srgbClr val="000000"/>
                </a:solidFill>
                <a:latin typeface="Courier New Bold"/>
              </a:rPr>
              <a:t>kernel</a:t>
            </a: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kernel = </a:t>
            </a:r>
            <a:r>
              <a:rPr lang="en-US" sz="1050" b="1" strike="noStrike" spc="-1" dirty="0" err="1">
                <a:solidFill>
                  <a:srgbClr val="17375E"/>
                </a:solidFill>
                <a:latin typeface="Courier New Bold"/>
              </a:rPr>
              <a:t>clCreateKernel</a:t>
            </a:r>
            <a:r>
              <a:rPr lang="en-US" sz="1050" b="1" strike="noStrike" spc="-1" dirty="0">
                <a:solidFill>
                  <a:srgbClr val="000000"/>
                </a:solidFill>
                <a:latin typeface="Courier New Bold"/>
              </a:rPr>
              <a:t>(program, “</a:t>
            </a:r>
            <a:r>
              <a:rPr lang="en-US" sz="1050" b="1" strike="noStrike" spc="-1" dirty="0" err="1">
                <a:solidFill>
                  <a:srgbClr val="000000"/>
                </a:solidFill>
                <a:latin typeface="Courier New Bold"/>
              </a:rPr>
              <a:t>vec_add</a:t>
            </a:r>
            <a:r>
              <a:rPr lang="en-US" sz="1050" b="1" strike="noStrike" spc="-1" dirty="0">
                <a:solidFill>
                  <a:srgbClr val="000000"/>
                </a:solidFill>
                <a:latin typeface="Courier New Bold"/>
              </a:rPr>
              <a:t>”, NULL);</a:t>
            </a:r>
            <a:endParaRPr lang="en-US" sz="1050" b="0" strike="noStrike" spc="-1" dirty="0">
              <a:latin typeface="Arial"/>
            </a:endParaRPr>
          </a:p>
          <a:p>
            <a:pPr>
              <a:lnSpc>
                <a:spcPct val="100000"/>
              </a:lnSpc>
              <a:spcBef>
                <a:spcPts val="210"/>
              </a:spcBef>
            </a:pP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 </a:t>
            </a:r>
            <a:r>
              <a:rPr lang="zh-CN" altLang="en-US" sz="1050" b="1" strike="noStrike" spc="-1" dirty="0">
                <a:solidFill>
                  <a:srgbClr val="000000"/>
                </a:solidFill>
                <a:latin typeface="Courier New Bold"/>
              </a:rPr>
              <a:t>设定参数值</a:t>
            </a:r>
            <a:r>
              <a:rPr lang="en-US" sz="1050" b="1" strike="noStrike" spc="-1" dirty="0">
                <a:solidFill>
                  <a:srgbClr val="000000"/>
                </a:solidFill>
                <a:latin typeface="Courier New Bold"/>
              </a:rPr>
              <a:t> </a:t>
            </a:r>
            <a:r>
              <a:rPr lang="en-US" sz="1050" b="1" strike="noStrike" spc="-1" dirty="0" err="1">
                <a:solidFill>
                  <a:srgbClr val="000000"/>
                </a:solidFill>
                <a:latin typeface="Courier New Bold"/>
              </a:rPr>
              <a:t>args</a:t>
            </a:r>
            <a:r>
              <a:rPr lang="en-US" sz="1050" b="1" strike="noStrike" spc="-1" dirty="0">
                <a:solidFill>
                  <a:srgbClr val="000000"/>
                </a:solidFill>
                <a:latin typeface="Courier New Bold"/>
              </a:rPr>
              <a:t> values</a:t>
            </a: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err  = </a:t>
            </a:r>
            <a:r>
              <a:rPr lang="en-US" sz="1050" b="1" strike="noStrike" spc="-1" dirty="0" err="1">
                <a:solidFill>
                  <a:srgbClr val="17375E"/>
                </a:solidFill>
                <a:latin typeface="Courier New Bold"/>
              </a:rPr>
              <a:t>clSetKernelArg</a:t>
            </a:r>
            <a:r>
              <a:rPr lang="en-US" sz="1050" b="1" strike="noStrike" spc="-1" dirty="0">
                <a:solidFill>
                  <a:srgbClr val="000000"/>
                </a:solidFill>
                <a:latin typeface="Courier New Bold"/>
              </a:rPr>
              <a:t>(kernel, 0, (void *) &amp;</a:t>
            </a:r>
            <a:r>
              <a:rPr lang="en-US" sz="1050" b="1" strike="noStrike" spc="-1" dirty="0" err="1">
                <a:solidFill>
                  <a:srgbClr val="000000"/>
                </a:solidFill>
                <a:latin typeface="Courier New Bold"/>
              </a:rPr>
              <a:t>memobjs</a:t>
            </a:r>
            <a:r>
              <a:rPr lang="en-US" sz="1050" b="1" strike="noStrike" spc="-1" dirty="0">
                <a:solidFill>
                  <a:srgbClr val="000000"/>
                </a:solidFill>
                <a:latin typeface="Courier New Bold"/>
              </a:rPr>
              <a:t>[0], </a:t>
            </a:r>
            <a:endParaRPr lang="en-US" sz="1050" b="0" strike="noStrike" spc="-1" dirty="0">
              <a:latin typeface="Arial"/>
            </a:endParaRPr>
          </a:p>
          <a:p>
            <a:pPr>
              <a:lnSpc>
                <a:spcPct val="100000"/>
              </a:lnSpc>
              <a:spcBef>
                <a:spcPts val="210"/>
              </a:spcBef>
            </a:pPr>
            <a:r>
              <a:rPr lang="en-US" sz="1050" b="1" strike="noStrike" spc="-1" dirty="0">
                <a:solidFill>
                  <a:srgbClr val="17375E"/>
                </a:solidFill>
                <a:latin typeface="Courier New Bold"/>
              </a:rPr>
              <a:t>                         </a:t>
            </a:r>
            <a:r>
              <a:rPr lang="en-US" sz="1050" b="1" strike="noStrike" spc="-1" dirty="0" err="1">
                <a:solidFill>
                  <a:srgbClr val="17375E"/>
                </a:solidFill>
                <a:latin typeface="Courier New Bold"/>
              </a:rPr>
              <a:t>sizeof</a:t>
            </a:r>
            <a:r>
              <a:rPr lang="en-US" sz="1050" b="1" strike="noStrike" spc="-1" dirty="0">
                <a:solidFill>
                  <a:srgbClr val="000000"/>
                </a:solidFill>
                <a:latin typeface="Courier New Bold"/>
              </a:rPr>
              <a:t>(</a:t>
            </a:r>
            <a:r>
              <a:rPr lang="en-US" sz="1050" b="1" strike="noStrike" spc="-1" dirty="0" err="1">
                <a:solidFill>
                  <a:srgbClr val="4F81BD"/>
                </a:solidFill>
                <a:latin typeface="Courier New Bold"/>
              </a:rPr>
              <a:t>cl_mem</a:t>
            </a:r>
            <a:r>
              <a:rPr lang="en-US" sz="1050" b="1" strike="noStrike" spc="-1" dirty="0">
                <a:solidFill>
                  <a:srgbClr val="000000"/>
                </a:solidFill>
                <a:latin typeface="Courier New Bold"/>
              </a:rPr>
              <a:t>));</a:t>
            </a: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err |= </a:t>
            </a:r>
            <a:r>
              <a:rPr lang="en-US" sz="1050" b="1" strike="noStrike" spc="-1" dirty="0" err="1">
                <a:solidFill>
                  <a:srgbClr val="17375E"/>
                </a:solidFill>
                <a:latin typeface="Courier New Bold"/>
              </a:rPr>
              <a:t>clSetKernelArg</a:t>
            </a:r>
            <a:r>
              <a:rPr lang="en-US" sz="1050" b="1" strike="noStrike" spc="-1" dirty="0">
                <a:solidFill>
                  <a:srgbClr val="000000"/>
                </a:solidFill>
                <a:latin typeface="Courier New Bold"/>
              </a:rPr>
              <a:t>(kernel, 1, (void *) &amp;</a:t>
            </a:r>
            <a:r>
              <a:rPr lang="en-US" sz="1050" b="1" strike="noStrike" spc="-1" dirty="0" err="1">
                <a:solidFill>
                  <a:srgbClr val="000000"/>
                </a:solidFill>
                <a:latin typeface="Courier New Bold"/>
              </a:rPr>
              <a:t>memobjs</a:t>
            </a:r>
            <a:r>
              <a:rPr lang="en-US" sz="1050" b="1" strike="noStrike" spc="-1" dirty="0">
                <a:solidFill>
                  <a:srgbClr val="000000"/>
                </a:solidFill>
                <a:latin typeface="Courier New Bold"/>
              </a:rPr>
              <a:t>[1], </a:t>
            </a:r>
            <a:endParaRPr lang="en-US" sz="1050" b="0" strike="noStrike" spc="-1" dirty="0">
              <a:latin typeface="Arial"/>
            </a:endParaRPr>
          </a:p>
          <a:p>
            <a:pPr>
              <a:lnSpc>
                <a:spcPct val="100000"/>
              </a:lnSpc>
              <a:spcBef>
                <a:spcPts val="210"/>
              </a:spcBef>
            </a:pPr>
            <a:r>
              <a:rPr lang="en-US" sz="1050" b="1" strike="noStrike" spc="-1" dirty="0">
                <a:solidFill>
                  <a:srgbClr val="17375E"/>
                </a:solidFill>
                <a:latin typeface="Courier New Bold"/>
              </a:rPr>
              <a:t>                         </a:t>
            </a:r>
            <a:r>
              <a:rPr lang="en-US" sz="1050" b="1" strike="noStrike" spc="-1" dirty="0" err="1">
                <a:solidFill>
                  <a:srgbClr val="17375E"/>
                </a:solidFill>
                <a:latin typeface="Courier New Bold"/>
              </a:rPr>
              <a:t>sizeof</a:t>
            </a:r>
            <a:r>
              <a:rPr lang="en-US" sz="1050" b="1" strike="noStrike" spc="-1" dirty="0">
                <a:solidFill>
                  <a:srgbClr val="000000"/>
                </a:solidFill>
                <a:latin typeface="Courier New Bold"/>
              </a:rPr>
              <a:t>(</a:t>
            </a:r>
            <a:r>
              <a:rPr lang="en-US" sz="1050" b="1" strike="noStrike" spc="-1" dirty="0" err="1">
                <a:solidFill>
                  <a:srgbClr val="4F81BD"/>
                </a:solidFill>
                <a:latin typeface="Courier New Bold"/>
              </a:rPr>
              <a:t>cl_mem</a:t>
            </a:r>
            <a:r>
              <a:rPr lang="en-US" sz="1050" b="1" strike="noStrike" spc="-1" dirty="0">
                <a:solidFill>
                  <a:srgbClr val="000000"/>
                </a:solidFill>
                <a:latin typeface="Courier New Bold"/>
              </a:rPr>
              <a:t>));</a:t>
            </a: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err |= </a:t>
            </a:r>
            <a:r>
              <a:rPr lang="en-US" sz="1050" b="1" strike="noStrike" spc="-1" dirty="0" err="1">
                <a:solidFill>
                  <a:srgbClr val="17375E"/>
                </a:solidFill>
                <a:latin typeface="Courier New Bold"/>
              </a:rPr>
              <a:t>clSetKernelArg</a:t>
            </a:r>
            <a:r>
              <a:rPr lang="en-US" sz="1050" b="1" strike="noStrike" spc="-1" dirty="0">
                <a:solidFill>
                  <a:srgbClr val="000000"/>
                </a:solidFill>
                <a:latin typeface="Courier New Bold"/>
              </a:rPr>
              <a:t>(kernel, 2, (void *) &amp;</a:t>
            </a:r>
            <a:r>
              <a:rPr lang="en-US" sz="1050" b="1" strike="noStrike" spc="-1" dirty="0" err="1">
                <a:solidFill>
                  <a:srgbClr val="000000"/>
                </a:solidFill>
                <a:latin typeface="Courier New Bold"/>
              </a:rPr>
              <a:t>memobjs</a:t>
            </a:r>
            <a:r>
              <a:rPr lang="en-US" sz="1050" b="1" strike="noStrike" spc="-1" dirty="0">
                <a:solidFill>
                  <a:srgbClr val="000000"/>
                </a:solidFill>
                <a:latin typeface="Courier New Bold"/>
              </a:rPr>
              <a:t>[2], </a:t>
            </a:r>
            <a:endParaRPr lang="en-US" sz="1050" b="0" strike="noStrike" spc="-1" dirty="0">
              <a:latin typeface="Arial"/>
            </a:endParaRPr>
          </a:p>
          <a:p>
            <a:pPr>
              <a:lnSpc>
                <a:spcPct val="100000"/>
              </a:lnSpc>
              <a:spcBef>
                <a:spcPts val="210"/>
              </a:spcBef>
            </a:pPr>
            <a:r>
              <a:rPr lang="en-US" sz="1050" b="1" strike="noStrike" spc="-1" dirty="0">
                <a:solidFill>
                  <a:srgbClr val="17375E"/>
                </a:solidFill>
                <a:latin typeface="Courier New Bold"/>
              </a:rPr>
              <a:t>                         </a:t>
            </a:r>
            <a:r>
              <a:rPr lang="en-US" sz="1050" b="1" strike="noStrike" spc="-1" dirty="0" err="1">
                <a:solidFill>
                  <a:srgbClr val="17375E"/>
                </a:solidFill>
                <a:latin typeface="Courier New Bold"/>
              </a:rPr>
              <a:t>sizeof</a:t>
            </a:r>
            <a:r>
              <a:rPr lang="en-US" sz="1050" b="1" strike="noStrike" spc="-1" dirty="0">
                <a:solidFill>
                  <a:srgbClr val="000000"/>
                </a:solidFill>
                <a:latin typeface="Courier New Bold"/>
              </a:rPr>
              <a:t>(</a:t>
            </a:r>
            <a:r>
              <a:rPr lang="en-US" sz="1050" b="1" strike="noStrike" spc="-1" dirty="0" err="1">
                <a:solidFill>
                  <a:srgbClr val="4F81BD"/>
                </a:solidFill>
                <a:latin typeface="Courier New Bold"/>
              </a:rPr>
              <a:t>cl_mem</a:t>
            </a:r>
            <a:r>
              <a:rPr lang="en-US" sz="1050" b="1" strike="noStrike" spc="-1" dirty="0">
                <a:solidFill>
                  <a:srgbClr val="000000"/>
                </a:solidFill>
                <a:latin typeface="Courier New Bold"/>
              </a:rPr>
              <a:t>));</a:t>
            </a: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 </a:t>
            </a:r>
            <a:r>
              <a:rPr lang="zh-CN" altLang="en-US" sz="1050" b="1" strike="noStrike" spc="-1" dirty="0">
                <a:solidFill>
                  <a:srgbClr val="000000"/>
                </a:solidFill>
                <a:latin typeface="Courier New Bold"/>
              </a:rPr>
              <a:t>设定工作项维度</a:t>
            </a:r>
            <a:r>
              <a:rPr lang="en-US" sz="1050" b="1" strike="noStrike" spc="-1" dirty="0">
                <a:solidFill>
                  <a:srgbClr val="000000"/>
                </a:solidFill>
                <a:latin typeface="Courier New Bold"/>
              </a:rPr>
              <a:t> work-item dimensions</a:t>
            </a:r>
            <a:endParaRPr lang="en-US" sz="1050" b="0" strike="noStrike" spc="-1" dirty="0">
              <a:latin typeface="Arial"/>
            </a:endParaRPr>
          </a:p>
          <a:p>
            <a:pPr>
              <a:lnSpc>
                <a:spcPct val="100000"/>
              </a:lnSpc>
              <a:spcBef>
                <a:spcPts val="210"/>
              </a:spcBef>
            </a:pPr>
            <a:r>
              <a:rPr lang="en-US" sz="1050" b="1" strike="noStrike" spc="-1" dirty="0" err="1">
                <a:solidFill>
                  <a:srgbClr val="000000"/>
                </a:solidFill>
                <a:latin typeface="Courier New Bold"/>
              </a:rPr>
              <a:t>global_work_size</a:t>
            </a:r>
            <a:r>
              <a:rPr lang="en-US" sz="1050" b="1" strike="noStrike" spc="-1" dirty="0">
                <a:solidFill>
                  <a:srgbClr val="000000"/>
                </a:solidFill>
                <a:latin typeface="Courier New Bold"/>
              </a:rPr>
              <a:t>[0] = n;</a:t>
            </a:r>
            <a:endParaRPr lang="en-US" sz="1050" b="0" strike="noStrike" spc="-1" dirty="0">
              <a:latin typeface="Arial"/>
            </a:endParaRPr>
          </a:p>
          <a:p>
            <a:pPr>
              <a:lnSpc>
                <a:spcPct val="100000"/>
              </a:lnSpc>
              <a:spcBef>
                <a:spcPts val="210"/>
              </a:spcBef>
            </a:pP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 </a:t>
            </a:r>
            <a:r>
              <a:rPr lang="zh-CN" altLang="en-US" sz="1050" b="1" strike="noStrike" spc="-1" dirty="0">
                <a:solidFill>
                  <a:srgbClr val="000000"/>
                </a:solidFill>
                <a:latin typeface="Courier New Bold"/>
              </a:rPr>
              <a:t>执行核函数 </a:t>
            </a:r>
            <a:r>
              <a:rPr lang="en-US" sz="1050" b="1" strike="noStrike" spc="-1" dirty="0">
                <a:solidFill>
                  <a:srgbClr val="000000"/>
                </a:solidFill>
                <a:latin typeface="Courier New Bold"/>
              </a:rPr>
              <a:t>execute kernel</a:t>
            </a: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err = </a:t>
            </a:r>
            <a:r>
              <a:rPr lang="en-US" sz="1050" b="1" strike="noStrike" spc="-1" dirty="0" err="1">
                <a:solidFill>
                  <a:srgbClr val="17375E"/>
                </a:solidFill>
                <a:latin typeface="Courier New Bold"/>
              </a:rPr>
              <a:t>clEnqueueNDRangeKernel</a:t>
            </a:r>
            <a:r>
              <a:rPr lang="en-US" sz="1050" b="1" strike="noStrike" spc="-1" dirty="0">
                <a:solidFill>
                  <a:srgbClr val="000000"/>
                </a:solidFill>
                <a:latin typeface="Courier New Bold"/>
              </a:rPr>
              <a:t>(</a:t>
            </a:r>
            <a:r>
              <a:rPr lang="en-US" sz="1050" b="1" strike="noStrike" spc="-1" dirty="0" err="1">
                <a:solidFill>
                  <a:srgbClr val="000000"/>
                </a:solidFill>
                <a:latin typeface="Courier New Bold"/>
              </a:rPr>
              <a:t>cmd_queue</a:t>
            </a:r>
            <a:r>
              <a:rPr lang="en-US" sz="1050" b="1" strike="noStrike" spc="-1" dirty="0">
                <a:solidFill>
                  <a:srgbClr val="000000"/>
                </a:solidFill>
                <a:latin typeface="Courier New Bold"/>
              </a:rPr>
              <a:t>, kernel, 1, NULL,</a:t>
            </a: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                    </a:t>
            </a:r>
            <a:r>
              <a:rPr lang="en-US" sz="1050" b="1" strike="noStrike" spc="-1" dirty="0" err="1">
                <a:solidFill>
                  <a:srgbClr val="000000"/>
                </a:solidFill>
                <a:latin typeface="Courier New Bold"/>
              </a:rPr>
              <a:t>global_work_size</a:t>
            </a:r>
            <a:r>
              <a:rPr lang="en-US" sz="1050" b="1" strike="noStrike" spc="-1" dirty="0">
                <a:solidFill>
                  <a:srgbClr val="000000"/>
                </a:solidFill>
                <a:latin typeface="Courier New Bold"/>
              </a:rPr>
              <a:t>, NULL,0,NULL,NULL);</a:t>
            </a:r>
            <a:endParaRPr lang="en-US" sz="1050" b="0" strike="noStrike" spc="-1" dirty="0">
              <a:latin typeface="Arial"/>
            </a:endParaRPr>
          </a:p>
          <a:p>
            <a:pPr>
              <a:lnSpc>
                <a:spcPct val="100000"/>
              </a:lnSpc>
              <a:spcBef>
                <a:spcPts val="210"/>
              </a:spcBef>
            </a:pP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 </a:t>
            </a:r>
            <a:r>
              <a:rPr lang="zh-CN" altLang="en-US" sz="1050" b="1" strike="noStrike" spc="-1" dirty="0">
                <a:solidFill>
                  <a:srgbClr val="000000"/>
                </a:solidFill>
                <a:latin typeface="Courier New Bold"/>
              </a:rPr>
              <a:t>读取输出数组 </a:t>
            </a:r>
            <a:r>
              <a:rPr lang="en-US" sz="1050" b="1" strike="noStrike" spc="-1" dirty="0">
                <a:solidFill>
                  <a:srgbClr val="000000"/>
                </a:solidFill>
                <a:latin typeface="Courier New Bold"/>
              </a:rPr>
              <a:t>read output array</a:t>
            </a: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err = </a:t>
            </a:r>
            <a:r>
              <a:rPr lang="en-US" sz="1050" b="1" strike="noStrike" spc="-1" dirty="0" err="1">
                <a:solidFill>
                  <a:srgbClr val="17375E"/>
                </a:solidFill>
                <a:latin typeface="Courier New Bold"/>
              </a:rPr>
              <a:t>clEnqueueReadBuffer</a:t>
            </a:r>
            <a:r>
              <a:rPr lang="en-US" sz="1050" b="1" strike="noStrike" spc="-1" dirty="0">
                <a:solidFill>
                  <a:srgbClr val="000000"/>
                </a:solidFill>
                <a:latin typeface="Courier New Bold"/>
              </a:rPr>
              <a:t>(</a:t>
            </a:r>
            <a:r>
              <a:rPr lang="en-US" sz="1050" b="1" strike="noStrike" spc="-1" dirty="0" err="1">
                <a:solidFill>
                  <a:srgbClr val="000000"/>
                </a:solidFill>
                <a:latin typeface="Courier New Bold"/>
              </a:rPr>
              <a:t>cmd_queue</a:t>
            </a:r>
            <a:r>
              <a:rPr lang="en-US" sz="1050" b="1" strike="noStrike" spc="-1" dirty="0">
                <a:solidFill>
                  <a:srgbClr val="000000"/>
                </a:solidFill>
                <a:latin typeface="Courier New Bold"/>
              </a:rPr>
              <a:t>, </a:t>
            </a:r>
            <a:r>
              <a:rPr lang="en-US" sz="1050" b="1" strike="noStrike" spc="-1" dirty="0" err="1">
                <a:solidFill>
                  <a:srgbClr val="000000"/>
                </a:solidFill>
                <a:latin typeface="Courier New Bold"/>
              </a:rPr>
              <a:t>memobjs</a:t>
            </a:r>
            <a:r>
              <a:rPr lang="en-US" sz="1050" b="1" strike="noStrike" spc="-1" dirty="0">
                <a:solidFill>
                  <a:srgbClr val="000000"/>
                </a:solidFill>
                <a:latin typeface="Courier New Bold"/>
              </a:rPr>
              <a:t>[2], </a:t>
            </a:r>
            <a:endParaRPr lang="en-US" sz="1050" b="0" strike="noStrike" spc="-1" dirty="0">
              <a:latin typeface="Arial"/>
            </a:endParaRPr>
          </a:p>
          <a:p>
            <a:pPr>
              <a:lnSpc>
                <a:spcPct val="100000"/>
              </a:lnSpc>
              <a:spcBef>
                <a:spcPts val="210"/>
              </a:spcBef>
            </a:pPr>
            <a:r>
              <a:rPr lang="en-US" sz="1050" b="1" strike="noStrike" spc="-1" dirty="0">
                <a:solidFill>
                  <a:srgbClr val="4F81BD"/>
                </a:solidFill>
                <a:latin typeface="Courier New Bold"/>
              </a:rPr>
              <a:t>                          CL_TRUE</a:t>
            </a:r>
            <a:r>
              <a:rPr lang="en-US" sz="1050" b="1" strike="noStrike" spc="-1" dirty="0">
                <a:solidFill>
                  <a:srgbClr val="000000"/>
                </a:solidFill>
                <a:latin typeface="Courier New Bold"/>
              </a:rPr>
              <a:t>, 0,</a:t>
            </a: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                          n*</a:t>
            </a:r>
            <a:r>
              <a:rPr lang="en-US" sz="1050" b="1" strike="noStrike" spc="-1" dirty="0" err="1">
                <a:solidFill>
                  <a:srgbClr val="17375E"/>
                </a:solidFill>
                <a:latin typeface="Courier New Bold"/>
              </a:rPr>
              <a:t>sizeof</a:t>
            </a:r>
            <a:r>
              <a:rPr lang="en-US" sz="1050" b="1" strike="noStrike" spc="-1" dirty="0">
                <a:solidFill>
                  <a:srgbClr val="000000"/>
                </a:solidFill>
                <a:latin typeface="Courier New Bold"/>
              </a:rPr>
              <a:t>(</a:t>
            </a:r>
            <a:r>
              <a:rPr lang="en-US" sz="1050" b="1" strike="noStrike" spc="-1" dirty="0" err="1">
                <a:solidFill>
                  <a:srgbClr val="4F81BD"/>
                </a:solidFill>
                <a:latin typeface="Courier New Bold"/>
              </a:rPr>
              <a:t>cl_float</a:t>
            </a:r>
            <a:r>
              <a:rPr lang="en-US" sz="1050" b="1" strike="noStrike" spc="-1" dirty="0">
                <a:solidFill>
                  <a:srgbClr val="000000"/>
                </a:solidFill>
                <a:latin typeface="Courier New Bold"/>
              </a:rPr>
              <a:t>), </a:t>
            </a:r>
            <a:r>
              <a:rPr lang="en-US" sz="1050" b="1" strike="noStrike" spc="-1" dirty="0" err="1">
                <a:solidFill>
                  <a:srgbClr val="000000"/>
                </a:solidFill>
                <a:latin typeface="Courier New Bold"/>
              </a:rPr>
              <a:t>dst</a:t>
            </a:r>
            <a:r>
              <a:rPr lang="en-US" sz="1050" b="1" strike="noStrike" spc="-1" dirty="0">
                <a:solidFill>
                  <a:srgbClr val="000000"/>
                </a:solidFill>
                <a:latin typeface="Courier New Bold"/>
              </a:rPr>
              <a:t>,</a:t>
            </a: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                          0, NULL, NULL);</a:t>
            </a:r>
            <a:endParaRPr lang="en-US" sz="1050" b="0" strike="noStrike" spc="-1" dirty="0">
              <a:latin typeface="Arial"/>
            </a:endParaRPr>
          </a:p>
          <a:p>
            <a:pPr>
              <a:lnSpc>
                <a:spcPct val="100000"/>
              </a:lnSpc>
              <a:spcBef>
                <a:spcPts val="210"/>
              </a:spcBef>
            </a:pPr>
            <a:endParaRPr lang="en-US" sz="1050" b="0" strike="noStrike" spc="-1" dirty="0">
              <a:latin typeface="Arial"/>
            </a:endParaRPr>
          </a:p>
        </p:txBody>
      </p:sp>
      <p:sp>
        <p:nvSpPr>
          <p:cNvPr id="5" name="CustomShape 4">
            <a:extLst>
              <a:ext uri="{FF2B5EF4-FFF2-40B4-BE49-F238E27FC236}">
                <a16:creationId xmlns:a16="http://schemas.microsoft.com/office/drawing/2014/main" id="{3FDECF2A-3730-469F-90EE-04490B618F96}"/>
              </a:ext>
            </a:extLst>
          </p:cNvPr>
          <p:cNvSpPr/>
          <p:nvPr/>
        </p:nvSpPr>
        <p:spPr>
          <a:xfrm>
            <a:off x="4494600" y="1556280"/>
            <a:ext cx="4469400" cy="465840"/>
          </a:xfrm>
          <a:prstGeom prst="rect">
            <a:avLst/>
          </a:prstGeom>
          <a:solidFill>
            <a:schemeClr val="accent1">
              <a:alpha val="50000"/>
            </a:schemeClr>
          </a:solidFill>
          <a:ln w="9360">
            <a:noFill/>
          </a:ln>
        </p:spPr>
        <p:style>
          <a:lnRef idx="0">
            <a:scrgbClr r="0" g="0" b="0"/>
          </a:lnRef>
          <a:fillRef idx="0">
            <a:scrgbClr r="0" g="0" b="0"/>
          </a:fillRef>
          <a:effectRef idx="0">
            <a:scrgbClr r="0" g="0" b="0"/>
          </a:effectRef>
          <a:fontRef idx="minor"/>
        </p:style>
      </p:sp>
      <p:sp>
        <p:nvSpPr>
          <p:cNvPr id="6" name="CustomShape 5">
            <a:extLst>
              <a:ext uri="{FF2B5EF4-FFF2-40B4-BE49-F238E27FC236}">
                <a16:creationId xmlns:a16="http://schemas.microsoft.com/office/drawing/2014/main" id="{1D52522E-E73C-44AC-90F3-446187B78041}"/>
              </a:ext>
            </a:extLst>
          </p:cNvPr>
          <p:cNvSpPr/>
          <p:nvPr/>
        </p:nvSpPr>
        <p:spPr>
          <a:xfrm>
            <a:off x="38520" y="1551960"/>
            <a:ext cx="4455000" cy="2020320"/>
          </a:xfrm>
          <a:prstGeom prst="rect">
            <a:avLst/>
          </a:prstGeom>
          <a:solidFill>
            <a:schemeClr val="accent2">
              <a:alpha val="50000"/>
            </a:schemeClr>
          </a:solidFill>
          <a:ln w="9360">
            <a:noFill/>
          </a:ln>
        </p:spPr>
        <p:style>
          <a:lnRef idx="0">
            <a:scrgbClr r="0" g="0" b="0"/>
          </a:lnRef>
          <a:fillRef idx="0">
            <a:scrgbClr r="0" g="0" b="0"/>
          </a:fillRef>
          <a:effectRef idx="0">
            <a:scrgbClr r="0" g="0" b="0"/>
          </a:effectRef>
          <a:fontRef idx="minor"/>
        </p:style>
        <p:txBody>
          <a:bodyPr/>
          <a:lstStyle/>
          <a:p>
            <a:endParaRPr lang="zh-CN" altLang="en-US" dirty="0"/>
          </a:p>
        </p:txBody>
      </p:sp>
      <p:sp>
        <p:nvSpPr>
          <p:cNvPr id="7" name="CustomShape 6">
            <a:extLst>
              <a:ext uri="{FF2B5EF4-FFF2-40B4-BE49-F238E27FC236}">
                <a16:creationId xmlns:a16="http://schemas.microsoft.com/office/drawing/2014/main" id="{ACF5F975-5B6B-4086-B263-7B18F05B276A}"/>
              </a:ext>
            </a:extLst>
          </p:cNvPr>
          <p:cNvSpPr/>
          <p:nvPr/>
        </p:nvSpPr>
        <p:spPr>
          <a:xfrm>
            <a:off x="582840" y="2473920"/>
            <a:ext cx="3366720" cy="637920"/>
          </a:xfrm>
          <a:prstGeom prst="rect">
            <a:avLst/>
          </a:prstGeom>
          <a:solidFill>
            <a:srgbClr val="FFFFFF"/>
          </a:solidFill>
          <a:ln w="9360">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spcBef>
                <a:spcPts val="901"/>
              </a:spcBef>
            </a:pPr>
            <a:r>
              <a:rPr lang="zh-CN" altLang="en-US" sz="1800" b="1" strike="noStrike" spc="-1" dirty="0">
                <a:solidFill>
                  <a:srgbClr val="000000"/>
                </a:solidFill>
                <a:latin typeface="Trebuchet MS"/>
                <a:ea typeface="ヒラギノ角ゴ ProN W3"/>
              </a:rPr>
              <a:t>定义平台</a:t>
            </a:r>
            <a:r>
              <a:rPr lang="en-US" sz="1800" b="1" strike="noStrike" spc="-1" dirty="0">
                <a:solidFill>
                  <a:srgbClr val="000000"/>
                </a:solidFill>
                <a:latin typeface="Trebuchet MS"/>
                <a:ea typeface="ヒラギノ角ゴ ProN W3"/>
              </a:rPr>
              <a:t> platform </a:t>
            </a:r>
            <a:r>
              <a:rPr lang="zh-CN" altLang="en-US" b="1" spc="-1" dirty="0">
                <a:solidFill>
                  <a:srgbClr val="000000"/>
                </a:solidFill>
                <a:latin typeface="Trebuchet MS"/>
                <a:ea typeface="ヒラギノ角ゴ ProN W3"/>
              </a:rPr>
              <a:t>和 </a:t>
            </a:r>
            <a:r>
              <a:rPr lang="zh-CN" altLang="en-US" sz="1800" b="1" strike="noStrike" spc="-1" dirty="0">
                <a:solidFill>
                  <a:srgbClr val="000000"/>
                </a:solidFill>
                <a:latin typeface="Trebuchet MS"/>
                <a:ea typeface="ヒラギノ角ゴ ProN W3"/>
              </a:rPr>
              <a:t>命令队列</a:t>
            </a:r>
            <a:r>
              <a:rPr lang="en-US" sz="1800" b="1" strike="noStrike" spc="-1" dirty="0">
                <a:solidFill>
                  <a:srgbClr val="000000"/>
                </a:solidFill>
                <a:latin typeface="Trebuchet MS"/>
                <a:ea typeface="ヒラギノ角ゴ ProN W3"/>
              </a:rPr>
              <a:t>queues</a:t>
            </a:r>
            <a:endParaRPr lang="en-US" sz="1800" b="0" strike="noStrike" spc="-1" dirty="0">
              <a:latin typeface="Arial"/>
            </a:endParaRPr>
          </a:p>
        </p:txBody>
      </p:sp>
      <p:sp>
        <p:nvSpPr>
          <p:cNvPr id="8" name="CustomShape 7">
            <a:extLst>
              <a:ext uri="{FF2B5EF4-FFF2-40B4-BE49-F238E27FC236}">
                <a16:creationId xmlns:a16="http://schemas.microsoft.com/office/drawing/2014/main" id="{5FB6188B-E7DA-43D8-8725-6BF141279717}"/>
              </a:ext>
            </a:extLst>
          </p:cNvPr>
          <p:cNvSpPr/>
          <p:nvPr/>
        </p:nvSpPr>
        <p:spPr>
          <a:xfrm>
            <a:off x="38520" y="3573000"/>
            <a:ext cx="4455000" cy="1295280"/>
          </a:xfrm>
          <a:prstGeom prst="rect">
            <a:avLst/>
          </a:prstGeom>
          <a:solidFill>
            <a:schemeClr val="accent3">
              <a:alpha val="50000"/>
            </a:schemeClr>
          </a:solidFill>
          <a:ln w="9360">
            <a:noFill/>
          </a:ln>
        </p:spPr>
        <p:style>
          <a:lnRef idx="0">
            <a:scrgbClr r="0" g="0" b="0"/>
          </a:lnRef>
          <a:fillRef idx="0">
            <a:scrgbClr r="0" g="0" b="0"/>
          </a:fillRef>
          <a:effectRef idx="0">
            <a:scrgbClr r="0" g="0" b="0"/>
          </a:effectRef>
          <a:fontRef idx="minor"/>
        </p:style>
      </p:sp>
      <p:sp>
        <p:nvSpPr>
          <p:cNvPr id="9" name="CustomShape 8">
            <a:extLst>
              <a:ext uri="{FF2B5EF4-FFF2-40B4-BE49-F238E27FC236}">
                <a16:creationId xmlns:a16="http://schemas.microsoft.com/office/drawing/2014/main" id="{22DC3509-1826-4021-B6C4-D972175E9CD7}"/>
              </a:ext>
            </a:extLst>
          </p:cNvPr>
          <p:cNvSpPr/>
          <p:nvPr/>
        </p:nvSpPr>
        <p:spPr>
          <a:xfrm>
            <a:off x="712800" y="4005000"/>
            <a:ext cx="3106440" cy="637920"/>
          </a:xfrm>
          <a:prstGeom prst="rect">
            <a:avLst/>
          </a:prstGeom>
          <a:solidFill>
            <a:srgbClr val="FFFFFF"/>
          </a:solidFill>
          <a:ln w="9360">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spcBef>
                <a:spcPts val="901"/>
              </a:spcBef>
            </a:pPr>
            <a:r>
              <a:rPr lang="zh-CN" altLang="en-US" sz="1800" b="1" strike="noStrike" spc="-1" dirty="0">
                <a:solidFill>
                  <a:srgbClr val="000000"/>
                </a:solidFill>
                <a:latin typeface="Trebuchet MS"/>
                <a:ea typeface="ヒラギノ角ゴ ProN W3"/>
              </a:rPr>
              <a:t>定义内存对象 </a:t>
            </a:r>
            <a:r>
              <a:rPr lang="en-US" sz="1800" b="1" strike="noStrike" spc="-1" dirty="0">
                <a:solidFill>
                  <a:srgbClr val="000000"/>
                </a:solidFill>
                <a:latin typeface="Trebuchet MS"/>
                <a:ea typeface="ヒラギノ角ゴ ProN W3"/>
              </a:rPr>
              <a:t> memory objects</a:t>
            </a:r>
            <a:endParaRPr lang="en-US" sz="1800" b="0" strike="noStrike" spc="-1" dirty="0">
              <a:latin typeface="Arial"/>
            </a:endParaRPr>
          </a:p>
        </p:txBody>
      </p:sp>
      <p:sp>
        <p:nvSpPr>
          <p:cNvPr id="10" name="CustomShape 9">
            <a:extLst>
              <a:ext uri="{FF2B5EF4-FFF2-40B4-BE49-F238E27FC236}">
                <a16:creationId xmlns:a16="http://schemas.microsoft.com/office/drawing/2014/main" id="{461BAFB3-8807-4BD8-B58A-C192DF198D19}"/>
              </a:ext>
            </a:extLst>
          </p:cNvPr>
          <p:cNvSpPr/>
          <p:nvPr/>
        </p:nvSpPr>
        <p:spPr>
          <a:xfrm>
            <a:off x="47880" y="4869000"/>
            <a:ext cx="4446000" cy="1263240"/>
          </a:xfrm>
          <a:prstGeom prst="rect">
            <a:avLst/>
          </a:prstGeom>
          <a:solidFill>
            <a:schemeClr val="accent4">
              <a:alpha val="50000"/>
            </a:schemeClr>
          </a:solidFill>
          <a:ln w="9360">
            <a:noFill/>
          </a:ln>
        </p:spPr>
        <p:style>
          <a:lnRef idx="0">
            <a:scrgbClr r="0" g="0" b="0"/>
          </a:lnRef>
          <a:fillRef idx="0">
            <a:scrgbClr r="0" g="0" b="0"/>
          </a:fillRef>
          <a:effectRef idx="0">
            <a:scrgbClr r="0" g="0" b="0"/>
          </a:effectRef>
          <a:fontRef idx="minor"/>
        </p:style>
      </p:sp>
      <p:sp>
        <p:nvSpPr>
          <p:cNvPr id="11" name="CustomShape 10">
            <a:extLst>
              <a:ext uri="{FF2B5EF4-FFF2-40B4-BE49-F238E27FC236}">
                <a16:creationId xmlns:a16="http://schemas.microsoft.com/office/drawing/2014/main" id="{B737F053-47D2-4BB3-8E51-9E28C2DCA951}"/>
              </a:ext>
            </a:extLst>
          </p:cNvPr>
          <p:cNvSpPr/>
          <p:nvPr/>
        </p:nvSpPr>
        <p:spPr>
          <a:xfrm>
            <a:off x="936720" y="5301360"/>
            <a:ext cx="2677680" cy="637920"/>
          </a:xfrm>
          <a:prstGeom prst="rect">
            <a:avLst/>
          </a:prstGeom>
          <a:solidFill>
            <a:srgbClr val="FFFFFF"/>
          </a:solidFill>
          <a:ln w="9360">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spcBef>
                <a:spcPts val="901"/>
              </a:spcBef>
            </a:pPr>
            <a:r>
              <a:rPr lang="zh-CN" altLang="en-US" sz="1800" b="1" strike="noStrike" spc="-1" dirty="0">
                <a:solidFill>
                  <a:srgbClr val="000000"/>
                </a:solidFill>
                <a:latin typeface="Trebuchet MS"/>
                <a:ea typeface="ヒラギノ角ゴ ProN W3"/>
              </a:rPr>
              <a:t>创建程序 </a:t>
            </a:r>
            <a:r>
              <a:rPr lang="en-US" sz="1800" b="1" strike="noStrike" spc="-1" dirty="0">
                <a:solidFill>
                  <a:srgbClr val="000000"/>
                </a:solidFill>
                <a:latin typeface="Trebuchet MS"/>
                <a:ea typeface="ヒラギノ角ゴ ProN W3"/>
              </a:rPr>
              <a:t>program</a:t>
            </a:r>
            <a:endParaRPr lang="en-US" sz="1800" b="0" strike="noStrike" spc="-1" dirty="0">
              <a:latin typeface="Arial"/>
            </a:endParaRPr>
          </a:p>
        </p:txBody>
      </p:sp>
      <p:sp>
        <p:nvSpPr>
          <p:cNvPr id="12" name="CustomShape 11">
            <a:extLst>
              <a:ext uri="{FF2B5EF4-FFF2-40B4-BE49-F238E27FC236}">
                <a16:creationId xmlns:a16="http://schemas.microsoft.com/office/drawing/2014/main" id="{AB5EBEE8-37CF-4B88-819C-446C8F99DB49}"/>
              </a:ext>
            </a:extLst>
          </p:cNvPr>
          <p:cNvSpPr/>
          <p:nvPr/>
        </p:nvSpPr>
        <p:spPr>
          <a:xfrm>
            <a:off x="5620680" y="1604880"/>
            <a:ext cx="2134080" cy="637920"/>
          </a:xfrm>
          <a:prstGeom prst="rect">
            <a:avLst/>
          </a:prstGeom>
          <a:solidFill>
            <a:srgbClr val="FFFFFF"/>
          </a:solidFill>
          <a:ln w="9360">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spcBef>
                <a:spcPts val="901"/>
              </a:spcBef>
            </a:pPr>
            <a:r>
              <a:rPr lang="zh-CN" altLang="en-US" sz="1800" b="1" strike="noStrike" spc="-1" dirty="0">
                <a:solidFill>
                  <a:srgbClr val="000000"/>
                </a:solidFill>
                <a:latin typeface="Trebuchet MS"/>
                <a:ea typeface="ヒラギノ角ゴ ProN W3"/>
              </a:rPr>
              <a:t>构建程序 </a:t>
            </a:r>
            <a:r>
              <a:rPr lang="en-US" sz="1800" b="1" strike="noStrike" spc="-1" dirty="0">
                <a:solidFill>
                  <a:srgbClr val="000000"/>
                </a:solidFill>
                <a:latin typeface="Trebuchet MS"/>
                <a:ea typeface="ヒラギノ角ゴ ProN W3"/>
              </a:rPr>
              <a:t>program</a:t>
            </a:r>
            <a:endParaRPr lang="en-US" sz="1800" b="0" strike="noStrike" spc="-1" dirty="0">
              <a:latin typeface="Arial"/>
            </a:endParaRPr>
          </a:p>
        </p:txBody>
      </p:sp>
      <p:sp>
        <p:nvSpPr>
          <p:cNvPr id="13" name="CustomShape 12">
            <a:extLst>
              <a:ext uri="{FF2B5EF4-FFF2-40B4-BE49-F238E27FC236}">
                <a16:creationId xmlns:a16="http://schemas.microsoft.com/office/drawing/2014/main" id="{189C7F65-21EB-442B-94C3-F74BE388E68F}"/>
              </a:ext>
            </a:extLst>
          </p:cNvPr>
          <p:cNvSpPr/>
          <p:nvPr/>
        </p:nvSpPr>
        <p:spPr>
          <a:xfrm>
            <a:off x="4494600" y="2026800"/>
            <a:ext cx="4469400" cy="2244240"/>
          </a:xfrm>
          <a:prstGeom prst="rect">
            <a:avLst/>
          </a:prstGeom>
          <a:solidFill>
            <a:schemeClr val="accent6">
              <a:alpha val="50000"/>
            </a:schemeClr>
          </a:solidFill>
          <a:ln w="9360">
            <a:noFill/>
          </a:ln>
        </p:spPr>
        <p:style>
          <a:lnRef idx="0">
            <a:scrgbClr r="0" g="0" b="0"/>
          </a:lnRef>
          <a:fillRef idx="0">
            <a:scrgbClr r="0" g="0" b="0"/>
          </a:fillRef>
          <a:effectRef idx="0">
            <a:scrgbClr r="0" g="0" b="0"/>
          </a:effectRef>
          <a:fontRef idx="minor"/>
        </p:style>
      </p:sp>
      <p:sp>
        <p:nvSpPr>
          <p:cNvPr id="14" name="CustomShape 13">
            <a:extLst>
              <a:ext uri="{FF2B5EF4-FFF2-40B4-BE49-F238E27FC236}">
                <a16:creationId xmlns:a16="http://schemas.microsoft.com/office/drawing/2014/main" id="{2209656A-9909-4DFC-A353-76FD524A1CD7}"/>
              </a:ext>
            </a:extLst>
          </p:cNvPr>
          <p:cNvSpPr/>
          <p:nvPr/>
        </p:nvSpPr>
        <p:spPr>
          <a:xfrm>
            <a:off x="5257080" y="2964600"/>
            <a:ext cx="2875320" cy="637920"/>
          </a:xfrm>
          <a:prstGeom prst="rect">
            <a:avLst/>
          </a:prstGeom>
          <a:solidFill>
            <a:srgbClr val="FFFFFF"/>
          </a:solidFill>
          <a:ln w="9360">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spcBef>
                <a:spcPts val="901"/>
              </a:spcBef>
            </a:pPr>
            <a:r>
              <a:rPr lang="zh-CN" altLang="en-US" sz="1800" b="1" strike="noStrike" spc="-1" dirty="0">
                <a:solidFill>
                  <a:srgbClr val="000000"/>
                </a:solidFill>
                <a:latin typeface="Trebuchet MS"/>
                <a:ea typeface="ヒラギノ角ゴ ProN W3"/>
              </a:rPr>
              <a:t>创建并设置核函数 </a:t>
            </a:r>
            <a:r>
              <a:rPr lang="en-US" sz="1800" b="1" strike="noStrike" spc="-1" dirty="0">
                <a:solidFill>
                  <a:srgbClr val="000000"/>
                </a:solidFill>
                <a:latin typeface="Trebuchet MS"/>
                <a:ea typeface="ヒラギノ角ゴ ProN W3"/>
              </a:rPr>
              <a:t>kernel</a:t>
            </a:r>
            <a:endParaRPr lang="en-US" sz="1800" b="0" strike="noStrike" spc="-1" dirty="0">
              <a:latin typeface="Arial"/>
            </a:endParaRPr>
          </a:p>
        </p:txBody>
      </p:sp>
      <p:sp>
        <p:nvSpPr>
          <p:cNvPr id="15" name="CustomShape 14">
            <a:extLst>
              <a:ext uri="{FF2B5EF4-FFF2-40B4-BE49-F238E27FC236}">
                <a16:creationId xmlns:a16="http://schemas.microsoft.com/office/drawing/2014/main" id="{0F05EA3D-A8AB-4607-AE4F-C9F06C12FC70}"/>
              </a:ext>
            </a:extLst>
          </p:cNvPr>
          <p:cNvSpPr/>
          <p:nvPr/>
        </p:nvSpPr>
        <p:spPr>
          <a:xfrm>
            <a:off x="4494600" y="4272120"/>
            <a:ext cx="4469400" cy="734040"/>
          </a:xfrm>
          <a:prstGeom prst="rect">
            <a:avLst/>
          </a:prstGeom>
          <a:solidFill>
            <a:schemeClr val="tx2">
              <a:alpha val="50000"/>
            </a:schemeClr>
          </a:solidFill>
          <a:ln w="9360">
            <a:noFill/>
          </a:ln>
        </p:spPr>
        <p:style>
          <a:lnRef idx="0">
            <a:scrgbClr r="0" g="0" b="0"/>
          </a:lnRef>
          <a:fillRef idx="0">
            <a:scrgbClr r="0" g="0" b="0"/>
          </a:fillRef>
          <a:effectRef idx="0">
            <a:scrgbClr r="0" g="0" b="0"/>
          </a:effectRef>
          <a:fontRef idx="minor"/>
        </p:style>
      </p:sp>
      <p:sp>
        <p:nvSpPr>
          <p:cNvPr id="16" name="CustomShape 15">
            <a:extLst>
              <a:ext uri="{FF2B5EF4-FFF2-40B4-BE49-F238E27FC236}">
                <a16:creationId xmlns:a16="http://schemas.microsoft.com/office/drawing/2014/main" id="{B34461A6-FD15-4481-A564-42632EF6B48F}"/>
              </a:ext>
            </a:extLst>
          </p:cNvPr>
          <p:cNvSpPr/>
          <p:nvPr/>
        </p:nvSpPr>
        <p:spPr>
          <a:xfrm>
            <a:off x="5525640" y="4455360"/>
            <a:ext cx="2333520" cy="637920"/>
          </a:xfrm>
          <a:prstGeom prst="rect">
            <a:avLst/>
          </a:prstGeom>
          <a:solidFill>
            <a:srgbClr val="FFFFFF"/>
          </a:solidFill>
          <a:ln w="9360">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spcBef>
                <a:spcPts val="901"/>
              </a:spcBef>
            </a:pPr>
            <a:r>
              <a:rPr lang="zh-CN" altLang="en-US" sz="1800" b="1" strike="noStrike" spc="-1" dirty="0">
                <a:solidFill>
                  <a:srgbClr val="000000"/>
                </a:solidFill>
                <a:latin typeface="Trebuchet MS"/>
                <a:ea typeface="ヒラギノ角ゴ ProN W3"/>
              </a:rPr>
              <a:t>执行核函数 </a:t>
            </a:r>
            <a:r>
              <a:rPr lang="en-US" sz="1800" b="1" strike="noStrike" spc="-1" dirty="0">
                <a:solidFill>
                  <a:srgbClr val="000000"/>
                </a:solidFill>
                <a:latin typeface="Trebuchet MS"/>
                <a:ea typeface="ヒラギノ角ゴ ProN W3"/>
              </a:rPr>
              <a:t>kernel</a:t>
            </a:r>
            <a:endParaRPr lang="en-US" sz="1800" b="0" strike="noStrike" spc="-1" dirty="0">
              <a:latin typeface="Arial"/>
            </a:endParaRPr>
          </a:p>
        </p:txBody>
      </p:sp>
      <p:sp>
        <p:nvSpPr>
          <p:cNvPr id="17" name="CustomShape 16">
            <a:extLst>
              <a:ext uri="{FF2B5EF4-FFF2-40B4-BE49-F238E27FC236}">
                <a16:creationId xmlns:a16="http://schemas.microsoft.com/office/drawing/2014/main" id="{C230AD8B-F1D8-4D4D-9CC3-C1F18F9AA8C4}"/>
              </a:ext>
            </a:extLst>
          </p:cNvPr>
          <p:cNvSpPr/>
          <p:nvPr/>
        </p:nvSpPr>
        <p:spPr>
          <a:xfrm>
            <a:off x="4494600" y="5006520"/>
            <a:ext cx="4469400" cy="1125720"/>
          </a:xfrm>
          <a:prstGeom prst="rect">
            <a:avLst/>
          </a:prstGeom>
          <a:solidFill>
            <a:schemeClr val="tx1">
              <a:alpha val="50000"/>
            </a:schemeClr>
          </a:solidFill>
          <a:ln w="9360">
            <a:noFill/>
          </a:ln>
        </p:spPr>
        <p:style>
          <a:lnRef idx="0">
            <a:scrgbClr r="0" g="0" b="0"/>
          </a:lnRef>
          <a:fillRef idx="0">
            <a:scrgbClr r="0" g="0" b="0"/>
          </a:fillRef>
          <a:effectRef idx="0">
            <a:scrgbClr r="0" g="0" b="0"/>
          </a:effectRef>
          <a:fontRef idx="minor"/>
        </p:style>
      </p:sp>
      <p:sp>
        <p:nvSpPr>
          <p:cNvPr id="18" name="CustomShape 17">
            <a:extLst>
              <a:ext uri="{FF2B5EF4-FFF2-40B4-BE49-F238E27FC236}">
                <a16:creationId xmlns:a16="http://schemas.microsoft.com/office/drawing/2014/main" id="{EB46A185-D243-4691-90E9-F3F2A1A617AF}"/>
              </a:ext>
            </a:extLst>
          </p:cNvPr>
          <p:cNvSpPr/>
          <p:nvPr/>
        </p:nvSpPr>
        <p:spPr>
          <a:xfrm>
            <a:off x="5264280" y="5385240"/>
            <a:ext cx="2851920" cy="637920"/>
          </a:xfrm>
          <a:prstGeom prst="rect">
            <a:avLst/>
          </a:prstGeom>
          <a:solidFill>
            <a:srgbClr val="FFFFFF"/>
          </a:solidFill>
          <a:ln w="9360">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spcBef>
                <a:spcPts val="901"/>
              </a:spcBef>
            </a:pPr>
            <a:r>
              <a:rPr lang="zh-CN" altLang="en-US" sz="1800" b="1" strike="noStrike" spc="-1" dirty="0">
                <a:solidFill>
                  <a:srgbClr val="000000"/>
                </a:solidFill>
                <a:latin typeface="Trebuchet MS"/>
                <a:ea typeface="ヒラギノ角ゴ ProN W3"/>
              </a:rPr>
              <a:t>读取结果到宿主 </a:t>
            </a:r>
            <a:r>
              <a:rPr lang="en-US" altLang="zh-CN" sz="1800" b="1" strike="noStrike" spc="-1" dirty="0">
                <a:solidFill>
                  <a:srgbClr val="000000"/>
                </a:solidFill>
                <a:latin typeface="Trebuchet MS"/>
                <a:ea typeface="ヒラギノ角ゴ ProN W3"/>
              </a:rPr>
              <a:t>host</a:t>
            </a:r>
            <a:endParaRPr lang="en-US" sz="1800" b="0" strike="noStrike" spc="-1" dirty="0">
              <a:latin typeface="Arial"/>
            </a:endParaRPr>
          </a:p>
        </p:txBody>
      </p:sp>
      <p:sp>
        <p:nvSpPr>
          <p:cNvPr id="19" name="CustomShape 18">
            <a:extLst>
              <a:ext uri="{FF2B5EF4-FFF2-40B4-BE49-F238E27FC236}">
                <a16:creationId xmlns:a16="http://schemas.microsoft.com/office/drawing/2014/main" id="{DD78BD50-D081-4B6A-999B-53AEB70BDCBF}"/>
              </a:ext>
            </a:extLst>
          </p:cNvPr>
          <p:cNvSpPr/>
          <p:nvPr/>
        </p:nvSpPr>
        <p:spPr>
          <a:xfrm>
            <a:off x="74880" y="6132960"/>
            <a:ext cx="883872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zh-CN" altLang="en-US" sz="1800" b="0" strike="noStrike" spc="-1" dirty="0">
                <a:solidFill>
                  <a:srgbClr val="000000"/>
                </a:solidFill>
                <a:latin typeface="Trebuchet MS"/>
                <a:ea typeface="DejaVu Sans"/>
              </a:rPr>
              <a:t>看上去可能挺复杂，但大部分其实都是样板套路，并没有那么麻烦。</a:t>
            </a:r>
            <a:endParaRPr lang="en-US" sz="1800" b="0" strike="noStrike" spc="-1" dirty="0">
              <a:latin typeface="Arial"/>
            </a:endParaRPr>
          </a:p>
        </p:txBody>
      </p:sp>
    </p:spTree>
    <p:extLst>
      <p:ext uri="{BB962C8B-B14F-4D97-AF65-F5344CB8AC3E}">
        <p14:creationId xmlns:p14="http://schemas.microsoft.com/office/powerpoint/2010/main" val="1271629009"/>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6" name="CustomShape 1"/>
          <p:cNvSpPr/>
          <p:nvPr/>
        </p:nvSpPr>
        <p:spPr>
          <a:xfrm>
            <a:off x="0" y="274680"/>
            <a:ext cx="91432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4400" spc="-1" dirty="0">
                <a:solidFill>
                  <a:srgbClr val="000000"/>
                </a:solidFill>
                <a:latin typeface="Trebuchet MS"/>
              </a:rPr>
              <a:t>练习</a:t>
            </a:r>
            <a:r>
              <a:rPr lang="en-US" sz="4400" b="0" strike="noStrike" spc="-1" dirty="0">
                <a:solidFill>
                  <a:srgbClr val="000000"/>
                </a:solidFill>
                <a:latin typeface="Trebuchet MS"/>
              </a:rPr>
              <a:t> 2: </a:t>
            </a:r>
            <a:r>
              <a:rPr lang="zh-CN" altLang="en-US" sz="4400" b="0" strike="noStrike" spc="-1" dirty="0">
                <a:solidFill>
                  <a:srgbClr val="000000"/>
                </a:solidFill>
                <a:latin typeface="Trebuchet MS"/>
              </a:rPr>
              <a:t>运行向量加法</a:t>
            </a:r>
            <a:r>
              <a:rPr lang="en-US" sz="4400" b="0" strike="noStrike" spc="-1" dirty="0">
                <a:solidFill>
                  <a:srgbClr val="000000"/>
                </a:solidFill>
                <a:latin typeface="Trebuchet MS"/>
              </a:rPr>
              <a:t> </a:t>
            </a:r>
            <a:r>
              <a:rPr lang="en-US" sz="4400" b="0" strike="noStrike" spc="-1" dirty="0" err="1">
                <a:solidFill>
                  <a:srgbClr val="000000"/>
                </a:solidFill>
                <a:latin typeface="Trebuchet MS"/>
              </a:rPr>
              <a:t>Vadd</a:t>
            </a:r>
            <a:r>
              <a:rPr lang="en-US" sz="4400" b="0" strike="noStrike" spc="-1" dirty="0">
                <a:solidFill>
                  <a:srgbClr val="000000"/>
                </a:solidFill>
                <a:latin typeface="Trebuchet MS"/>
              </a:rPr>
              <a:t> </a:t>
            </a:r>
            <a:r>
              <a:rPr lang="zh-CN" altLang="en-US" sz="4400" b="0" strike="noStrike" spc="-1" dirty="0">
                <a:solidFill>
                  <a:srgbClr val="000000"/>
                </a:solidFill>
                <a:latin typeface="Trebuchet MS"/>
              </a:rPr>
              <a:t>核函数</a:t>
            </a:r>
            <a:endParaRPr lang="en-US" sz="4400" b="0" strike="noStrike" spc="-1" dirty="0">
              <a:latin typeface="Arial"/>
            </a:endParaRPr>
          </a:p>
        </p:txBody>
      </p:sp>
      <p:sp>
        <p:nvSpPr>
          <p:cNvPr id="1187" name="CustomShape 2"/>
          <p:cNvSpPr/>
          <p:nvPr/>
        </p:nvSpPr>
        <p:spPr>
          <a:xfrm>
            <a:off x="179640" y="1600200"/>
            <a:ext cx="8784360" cy="5140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20000"/>
          </a:bodyPr>
          <a:lstStyle/>
          <a:p>
            <a:pPr marL="343080" indent="-342360">
              <a:lnSpc>
                <a:spcPct val="110000"/>
              </a:lnSpc>
              <a:spcBef>
                <a:spcPts val="641"/>
              </a:spcBef>
              <a:buClr>
                <a:srgbClr val="C0504D"/>
              </a:buClr>
              <a:buFont typeface="Arial"/>
              <a:buChar char="•"/>
            </a:pPr>
            <a:r>
              <a:rPr lang="zh-CN" altLang="en-US" sz="3200" b="0" strike="noStrike" spc="-1" dirty="0">
                <a:solidFill>
                  <a:srgbClr val="C0504D"/>
                </a:solidFill>
                <a:latin typeface="Trebuchet MS"/>
              </a:rPr>
              <a:t>目标</a:t>
            </a:r>
            <a:r>
              <a:rPr lang="en-US" sz="3200" b="0" strike="noStrike" spc="-1" dirty="0">
                <a:solidFill>
                  <a:srgbClr val="C0504D"/>
                </a:solidFill>
                <a:latin typeface="Trebuchet MS"/>
              </a:rPr>
              <a:t>: </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尝试一下确保你能够运行一个 </a:t>
            </a:r>
            <a:r>
              <a:rPr lang="en-US" altLang="zh-CN" sz="2800" b="0" strike="noStrike" spc="-1" dirty="0">
                <a:solidFill>
                  <a:srgbClr val="000000"/>
                </a:solidFill>
                <a:latin typeface="Trebuchet MS"/>
              </a:rPr>
              <a:t>OpenCL </a:t>
            </a:r>
            <a:r>
              <a:rPr lang="zh-CN" altLang="en-US" sz="2800" b="0" strike="noStrike" spc="-1" dirty="0">
                <a:solidFill>
                  <a:srgbClr val="000000"/>
                </a:solidFill>
                <a:latin typeface="Trebuchet MS"/>
              </a:rPr>
              <a:t>核函数。</a:t>
            </a:r>
            <a:endParaRPr lang="en-US" sz="2800" b="0" strike="noStrike" spc="-1" dirty="0">
              <a:latin typeface="Arial"/>
            </a:endParaRPr>
          </a:p>
          <a:p>
            <a:pPr marL="343080" indent="-342360">
              <a:lnSpc>
                <a:spcPct val="110000"/>
              </a:lnSpc>
              <a:spcBef>
                <a:spcPts val="641"/>
              </a:spcBef>
              <a:buClr>
                <a:srgbClr val="C0504D"/>
              </a:buClr>
              <a:buFont typeface="Arial"/>
              <a:buChar char="•"/>
            </a:pPr>
            <a:r>
              <a:rPr lang="zh-CN" altLang="en-US" sz="3200" b="0" strike="noStrike" spc="-1" dirty="0">
                <a:solidFill>
                  <a:srgbClr val="C0504D"/>
                </a:solidFill>
                <a:latin typeface="Trebuchet MS"/>
              </a:rPr>
              <a:t>流程</a:t>
            </a:r>
            <a:r>
              <a:rPr lang="en-US" sz="3200" b="0" strike="noStrike" spc="-1" dirty="0">
                <a:solidFill>
                  <a:srgbClr val="C0504D"/>
                </a:solidFill>
                <a:latin typeface="Trebuchet MS"/>
              </a:rPr>
              <a:t>: </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zh-CN" altLang="en-US" sz="2800" spc="-1" dirty="0">
                <a:solidFill>
                  <a:srgbClr val="000000"/>
                </a:solidFill>
                <a:latin typeface="Trebuchet MS"/>
              </a:rPr>
              <a:t>使用将以所提供的 </a:t>
            </a:r>
            <a:r>
              <a:rPr lang="en-US" altLang="zh-CN" sz="2800" spc="-1" dirty="0">
                <a:solidFill>
                  <a:srgbClr val="000000"/>
                </a:solidFill>
                <a:latin typeface="Trebuchet MS"/>
              </a:rPr>
              <a:t>C </a:t>
            </a:r>
            <a:r>
              <a:rPr lang="zh-CN" altLang="en-US" sz="2800" spc="-1" dirty="0">
                <a:solidFill>
                  <a:srgbClr val="000000"/>
                </a:solidFill>
                <a:latin typeface="Trebuchet MS"/>
              </a:rPr>
              <a:t>语言的向量加法 </a:t>
            </a:r>
            <a:r>
              <a:rPr lang="en-US" altLang="zh-CN" sz="2800" spc="-1" dirty="0" err="1">
                <a:solidFill>
                  <a:srgbClr val="000000"/>
                </a:solidFill>
                <a:latin typeface="Trebuchet MS"/>
              </a:rPr>
              <a:t>Vadd</a:t>
            </a:r>
            <a:r>
              <a:rPr lang="en-US" altLang="zh-CN" sz="2800" spc="-1" dirty="0">
                <a:solidFill>
                  <a:srgbClr val="000000"/>
                </a:solidFill>
                <a:latin typeface="Trebuchet MS"/>
              </a:rPr>
              <a:t> </a:t>
            </a:r>
            <a:r>
              <a:rPr lang="zh-CN" altLang="en-US" sz="2800" spc="-1" dirty="0">
                <a:solidFill>
                  <a:srgbClr val="000000"/>
                </a:solidFill>
                <a:latin typeface="Trebuchet MS"/>
              </a:rPr>
              <a:t>程序。可以运行为一个简单的核函数来实现两个向量相加。</a:t>
            </a:r>
            <a:endParaRPr lang="en-US" sz="28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仔细阅读宿主代码，从中识别调用的 </a:t>
            </a:r>
            <a:r>
              <a:rPr lang="en-US" altLang="zh-CN" sz="2800" b="0" strike="noStrike" spc="-1" dirty="0">
                <a:solidFill>
                  <a:srgbClr val="000000"/>
                </a:solidFill>
                <a:latin typeface="Trebuchet MS"/>
              </a:rPr>
              <a:t>API</a:t>
            </a:r>
            <a:r>
              <a:rPr lang="zh-CN" altLang="en-US" sz="2800" b="0" strike="noStrike" spc="-1" dirty="0">
                <a:solidFill>
                  <a:srgbClr val="000000"/>
                </a:solidFill>
                <a:latin typeface="Trebuchet MS"/>
              </a:rPr>
              <a:t>。对比参考卡和这里的 </a:t>
            </a:r>
            <a:r>
              <a:rPr lang="en-US" altLang="zh-CN" sz="2800" b="0" strike="noStrike" spc="-1" dirty="0">
                <a:solidFill>
                  <a:srgbClr val="000000"/>
                </a:solidFill>
                <a:latin typeface="Trebuchet MS"/>
              </a:rPr>
              <a:t>API </a:t>
            </a:r>
            <a:r>
              <a:rPr lang="zh-CN" altLang="en-US" sz="2800" spc="-1" dirty="0">
                <a:solidFill>
                  <a:srgbClr val="000000"/>
                </a:solidFill>
                <a:latin typeface="Trebuchet MS"/>
              </a:rPr>
              <a:t>描述</a:t>
            </a:r>
            <a:r>
              <a:rPr lang="zh-CN" altLang="en-US" sz="2800" b="0" strike="noStrike" spc="-1" dirty="0">
                <a:solidFill>
                  <a:srgbClr val="000000"/>
                </a:solidFill>
                <a:latin typeface="Trebuchet MS"/>
              </a:rPr>
              <a:t>。</a:t>
            </a:r>
            <a:endParaRPr lang="en-US" altLang="zh-CN" sz="2800" b="0" strike="noStrike" spc="-1" dirty="0">
              <a:solidFill>
                <a:srgbClr val="000000"/>
              </a:solidFill>
              <a:latin typeface="Trebuchet MS"/>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有一些辅助文件可以计算执行时间，输出设备简要信息，还可以用来查错。</a:t>
            </a:r>
            <a:endParaRPr lang="en-US" sz="2800" b="0" strike="noStrike" spc="-1" dirty="0">
              <a:latin typeface="Arial"/>
            </a:endParaRPr>
          </a:p>
          <a:p>
            <a:pPr marL="343080" indent="-342360">
              <a:lnSpc>
                <a:spcPct val="110000"/>
              </a:lnSpc>
              <a:spcBef>
                <a:spcPts val="641"/>
              </a:spcBef>
              <a:buClr>
                <a:srgbClr val="C0504D"/>
              </a:buClr>
              <a:buFont typeface="Arial"/>
              <a:buChar char="•"/>
            </a:pPr>
            <a:r>
              <a:rPr lang="zh-CN" altLang="en-US" sz="3200" b="0" strike="noStrike" spc="-1" dirty="0">
                <a:solidFill>
                  <a:srgbClr val="C0504D"/>
                </a:solidFill>
                <a:latin typeface="Trebuchet MS"/>
              </a:rPr>
              <a:t>预期输出</a:t>
            </a:r>
            <a:r>
              <a:rPr lang="en-US" sz="3200" b="0" strike="noStrike" spc="-1" dirty="0">
                <a:solidFill>
                  <a:srgbClr val="C0504D"/>
                </a:solidFill>
                <a:latin typeface="Trebuchet MS"/>
              </a:rPr>
              <a:t>:</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一条信息，证明向量加法成功</a:t>
            </a:r>
            <a:r>
              <a:rPr lang="zh-CN" altLang="en-US" sz="2800" b="0" strike="noStrike" spc="-1">
                <a:solidFill>
                  <a:srgbClr val="000000"/>
                </a:solidFill>
                <a:latin typeface="Trebuchet MS"/>
              </a:rPr>
              <a:t>运行。</a:t>
            </a:r>
            <a:endParaRPr lang="en-US" sz="28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8" name="CustomShape 1"/>
          <p:cNvSpPr/>
          <p:nvPr/>
        </p:nvSpPr>
        <p:spPr>
          <a:xfrm>
            <a:off x="722160" y="4406760"/>
            <a:ext cx="7771680" cy="1361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z="4000" b="1" cap="all" spc="-1" dirty="0">
                <a:solidFill>
                  <a:srgbClr val="000000"/>
                </a:solidFill>
                <a:latin typeface="Trebuchet MS"/>
              </a:rPr>
              <a:t>概览 </a:t>
            </a:r>
            <a:r>
              <a:rPr lang="en-US" sz="4000" b="1" cap="all" spc="-1" dirty="0">
                <a:solidFill>
                  <a:srgbClr val="000000"/>
                </a:solidFill>
                <a:latin typeface="Trebuchet MS"/>
              </a:rPr>
              <a:t>OpenCL </a:t>
            </a:r>
            <a:r>
              <a:rPr lang="zh-CN" altLang="en-US" sz="4000" b="1" cap="all" spc="-1" dirty="0">
                <a:solidFill>
                  <a:srgbClr val="000000"/>
                </a:solidFill>
                <a:latin typeface="Trebuchet MS"/>
              </a:rPr>
              <a:t>接口（</a:t>
            </a:r>
            <a:r>
              <a:rPr lang="en-US" sz="4000" b="1" cap="all" spc="-1">
                <a:solidFill>
                  <a:srgbClr val="000000"/>
                </a:solidFill>
                <a:latin typeface="Trebuchet MS"/>
              </a:rPr>
              <a:t>API）</a:t>
            </a:r>
            <a:endParaRPr lang="en-US" sz="4000" b="1" cap="all" spc="-1" dirty="0">
              <a:solidFill>
                <a:srgbClr val="000000"/>
              </a:solidFill>
              <a:latin typeface="Trebuchet MS"/>
            </a:endParaRPr>
          </a:p>
        </p:txBody>
      </p:sp>
      <p:sp>
        <p:nvSpPr>
          <p:cNvPr id="1189" name="CustomShape 2"/>
          <p:cNvSpPr/>
          <p:nvPr/>
        </p:nvSpPr>
        <p:spPr>
          <a:xfrm>
            <a:off x="722160" y="2906640"/>
            <a:ext cx="7771680" cy="1499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100000"/>
              </a:lnSpc>
              <a:spcBef>
                <a:spcPts val="400"/>
              </a:spcBef>
            </a:pPr>
            <a:r>
              <a:rPr lang="en-US" sz="2000" b="0" strike="noStrike" spc="-1">
                <a:solidFill>
                  <a:srgbClr val="000000"/>
                </a:solidFill>
                <a:latin typeface="Trebuchet MS"/>
              </a:rPr>
              <a:t>章节 4</a:t>
            </a:r>
            <a:endParaRPr lang="en-US" sz="20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3"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多种平台支持！</a:t>
            </a:r>
            <a:endParaRPr lang="en-US" sz="4400" b="0" strike="noStrike" spc="-1">
              <a:latin typeface="Arial"/>
            </a:endParaRPr>
          </a:p>
        </p:txBody>
      </p:sp>
      <p:sp>
        <p:nvSpPr>
          <p:cNvPr id="444"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OpenCL 可以运行在很多平台上</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为了和每个设备所用的库函数协调合作，运行环境（runtime）使用 ICD 进行区分</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如果你针对通用运行环境（generic runtime）来编译代码, ICD 就会在需要的时候加载正确的平台运行环境（ platform runtime ） </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这些运行环境可以在/etc/OpenCL/vendors 这个目录下找到</a:t>
            </a:r>
            <a:endParaRPr lang="en-US" sz="32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0"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4400" b="0" strike="noStrike" spc="-1" dirty="0">
                <a:solidFill>
                  <a:srgbClr val="000000"/>
                </a:solidFill>
                <a:latin typeface="Trebuchet MS"/>
              </a:rPr>
              <a:t>宿主程序（</a:t>
            </a:r>
            <a:r>
              <a:rPr lang="en-US" altLang="zh-CN" sz="4400" b="0" strike="noStrike" spc="-1" dirty="0">
                <a:solidFill>
                  <a:srgbClr val="000000"/>
                </a:solidFill>
                <a:latin typeface="Trebuchet MS"/>
              </a:rPr>
              <a:t>Host program</a:t>
            </a:r>
            <a:r>
              <a:rPr lang="zh-CN" altLang="en-US" sz="4400" b="0" strike="noStrike" spc="-1" dirty="0">
                <a:solidFill>
                  <a:srgbClr val="000000"/>
                </a:solidFill>
                <a:latin typeface="Trebuchet MS"/>
              </a:rPr>
              <a:t>）可能很“丑陋（</a:t>
            </a:r>
            <a:r>
              <a:rPr lang="en-US" altLang="zh-CN" sz="4400" b="0" strike="noStrike" spc="-1" dirty="0">
                <a:solidFill>
                  <a:srgbClr val="000000"/>
                </a:solidFill>
                <a:latin typeface="Trebuchet MS"/>
              </a:rPr>
              <a:t>ugly</a:t>
            </a:r>
            <a:r>
              <a:rPr lang="zh-CN" altLang="en-US" sz="4400" b="0" strike="noStrike" spc="-1" dirty="0">
                <a:solidFill>
                  <a:srgbClr val="000000"/>
                </a:solidFill>
                <a:latin typeface="Trebuchet MS"/>
              </a:rPr>
              <a:t>）”</a:t>
            </a:r>
            <a:endParaRPr lang="en-US" sz="4400" b="0" strike="noStrike" spc="-1" dirty="0">
              <a:latin typeface="Arial"/>
            </a:endParaRPr>
          </a:p>
        </p:txBody>
      </p:sp>
      <p:sp>
        <p:nvSpPr>
          <p:cNvPr id="1191" name="CustomShape 2"/>
          <p:cNvSpPr/>
          <p:nvPr/>
        </p:nvSpPr>
        <p:spPr>
          <a:xfrm>
            <a:off x="457200" y="1600200"/>
            <a:ext cx="857844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marL="343080" indent="-342360">
              <a:lnSpc>
                <a:spcPct val="100000"/>
              </a:lnSpc>
              <a:spcBef>
                <a:spcPts val="641"/>
              </a:spcBef>
              <a:buClr>
                <a:srgbClr val="000000"/>
              </a:buClr>
              <a:buFont typeface="Arial"/>
              <a:buChar char="•"/>
            </a:pPr>
            <a:r>
              <a:rPr lang="en-US" sz="3200" b="0" strike="noStrike" spc="-1" dirty="0">
                <a:solidFill>
                  <a:srgbClr val="000000"/>
                </a:solidFill>
                <a:latin typeface="Trebuchet MS"/>
              </a:rPr>
              <a:t>OpenCL </a:t>
            </a:r>
            <a:r>
              <a:rPr lang="zh-CN" altLang="en-US" sz="3200" b="0" strike="noStrike" spc="-1" dirty="0">
                <a:solidFill>
                  <a:srgbClr val="000000"/>
                </a:solidFill>
                <a:latin typeface="Trebuchet MS"/>
              </a:rPr>
              <a:t>的目标是极致的可移植性，所以</a:t>
            </a:r>
            <a:r>
              <a:rPr lang="zh-CN" altLang="en-US" sz="3200" b="1" i="1" spc="-1" dirty="0">
                <a:solidFill>
                  <a:srgbClr val="9BBB59"/>
                </a:solidFill>
                <a:latin typeface="Trebuchet MS"/>
              </a:rPr>
              <a:t>所有内容都是</a:t>
            </a:r>
            <a:r>
              <a:rPr lang="zh-CN" altLang="en-US" sz="3200" b="0" strike="noStrike" spc="-1" dirty="0">
                <a:solidFill>
                  <a:srgbClr val="000000"/>
                </a:solidFill>
                <a:latin typeface="Trebuchet MS"/>
              </a:rPr>
              <a:t>暴露在外的。</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a:t>
            </a:r>
            <a:r>
              <a:rPr lang="zh-CN" altLang="en-US" sz="2800" b="0" strike="noStrike" spc="-1" dirty="0">
                <a:solidFill>
                  <a:srgbClr val="000000"/>
                </a:solidFill>
                <a:latin typeface="Trebuchet MS"/>
              </a:rPr>
              <a:t>也就是说很啰嗦很详细</a:t>
            </a:r>
            <a:r>
              <a:rPr lang="en-US" sz="2800" b="0" strike="noStrike" spc="-1" dirty="0">
                <a:solidFill>
                  <a:srgbClr val="000000"/>
                </a:solidFill>
                <a:latin typeface="Trebuchet MS"/>
              </a:rPr>
              <a:t>)</a:t>
            </a:r>
            <a:r>
              <a:rPr lang="zh-CN" altLang="en-US" sz="2800" b="0" strike="noStrike" spc="-1" dirty="0">
                <a:solidFill>
                  <a:srgbClr val="000000"/>
                </a:solidFill>
                <a:latin typeface="Trebuchet MS"/>
              </a:rPr>
              <a:t>。</a:t>
            </a:r>
            <a:endParaRPr lang="en-US" sz="28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好在大多数情况下从一个程序到另一个程序，宿主代码（</a:t>
            </a:r>
            <a:r>
              <a:rPr lang="en-US" altLang="zh-CN" sz="3200" b="0" strike="noStrike" spc="-1" dirty="0">
                <a:solidFill>
                  <a:srgbClr val="000000"/>
                </a:solidFill>
                <a:latin typeface="Trebuchet MS"/>
              </a:rPr>
              <a:t>host code</a:t>
            </a:r>
            <a:r>
              <a:rPr lang="zh-CN" altLang="en-US" sz="3200" b="0" strike="noStrike" spc="-1" dirty="0">
                <a:solidFill>
                  <a:srgbClr val="000000"/>
                </a:solidFill>
                <a:latin typeface="Trebuchet MS"/>
              </a:rPr>
              <a:t>）都是一样的，这种复用（</a:t>
            </a:r>
            <a:r>
              <a:rPr lang="en-US" altLang="zh-CN" sz="3200" b="0" strike="noStrike" spc="-1" dirty="0">
                <a:solidFill>
                  <a:srgbClr val="000000"/>
                </a:solidFill>
                <a:latin typeface="Trebuchet MS"/>
              </a:rPr>
              <a:t>re-use</a:t>
            </a:r>
            <a:r>
              <a:rPr lang="zh-CN" altLang="en-US" sz="3200" b="0" strike="noStrike" spc="-1" dirty="0">
                <a:solidFill>
                  <a:srgbClr val="000000"/>
                </a:solidFill>
                <a:latin typeface="Trebuchet MS"/>
              </a:rPr>
              <a:t>）就使得这种啰嗦不算太大问题了。</a:t>
            </a:r>
            <a:endParaRPr lang="en-US" sz="32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你可以将常用的接口（</a:t>
            </a:r>
            <a:r>
              <a:rPr lang="en-US" altLang="zh-CN" sz="3200" b="0" strike="noStrike" spc="-1" dirty="0">
                <a:solidFill>
                  <a:srgbClr val="000000"/>
                </a:solidFill>
                <a:latin typeface="Trebuchet MS"/>
              </a:rPr>
              <a:t>API</a:t>
            </a:r>
            <a:r>
              <a:rPr lang="zh-CN" altLang="en-US" sz="3200" b="0" strike="noStrike" spc="-1" dirty="0">
                <a:solidFill>
                  <a:srgbClr val="000000"/>
                </a:solidFill>
                <a:latin typeface="Trebuchet MS"/>
              </a:rPr>
              <a:t>）打包成函数，甚至成为 </a:t>
            </a:r>
            <a:r>
              <a:rPr lang="en-US" altLang="zh-CN" sz="3200" b="0" strike="noStrike" spc="-1" dirty="0">
                <a:solidFill>
                  <a:srgbClr val="000000"/>
                </a:solidFill>
                <a:latin typeface="Trebuchet MS"/>
              </a:rPr>
              <a:t>C++</a:t>
            </a:r>
            <a:r>
              <a:rPr lang="zh-CN" altLang="en-US" sz="3200" b="0" strike="noStrike" spc="-1" dirty="0">
                <a:solidFill>
                  <a:srgbClr val="000000"/>
                </a:solidFill>
                <a:latin typeface="Trebuchet MS"/>
              </a:rPr>
              <a:t>或者 </a:t>
            </a:r>
            <a:r>
              <a:rPr lang="en-US" altLang="zh-CN" sz="3200" b="0" strike="noStrike" spc="-1" dirty="0">
                <a:solidFill>
                  <a:srgbClr val="000000"/>
                </a:solidFill>
                <a:latin typeface="Trebuchet MS"/>
              </a:rPr>
              <a:t>Python </a:t>
            </a:r>
            <a:r>
              <a:rPr lang="zh-CN" altLang="en-US" sz="3200" b="0" strike="noStrike" spc="-1" dirty="0">
                <a:solidFill>
                  <a:srgbClr val="000000"/>
                </a:solidFill>
                <a:latin typeface="Trebuchet MS"/>
              </a:rPr>
              <a:t>里面的类，这样就可以更方便地复用这些类了。</a:t>
            </a:r>
            <a:endParaRPr lang="en-US" sz="32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2"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4400" b="0" strike="noStrike" spc="-1" dirty="0">
                <a:solidFill>
                  <a:srgbClr val="000000"/>
                </a:solidFill>
                <a:latin typeface="Trebuchet MS"/>
              </a:rPr>
              <a:t>C++ </a:t>
            </a:r>
            <a:r>
              <a:rPr lang="zh-CN" altLang="en-US" sz="4400" b="0" strike="noStrike" spc="-1" dirty="0">
                <a:solidFill>
                  <a:srgbClr val="000000"/>
                </a:solidFill>
                <a:latin typeface="Trebuchet MS"/>
              </a:rPr>
              <a:t>接口（</a:t>
            </a:r>
            <a:r>
              <a:rPr lang="en-US" altLang="zh-CN" sz="4400" b="0" strike="noStrike" spc="-1" dirty="0">
                <a:solidFill>
                  <a:srgbClr val="000000"/>
                </a:solidFill>
                <a:latin typeface="Trebuchet MS"/>
              </a:rPr>
              <a:t>Interface</a:t>
            </a:r>
            <a:r>
              <a:rPr lang="zh-CN" altLang="en-US" sz="4400" b="0" strike="noStrike" spc="-1" dirty="0">
                <a:solidFill>
                  <a:srgbClr val="000000"/>
                </a:solidFill>
                <a:latin typeface="Trebuchet MS"/>
              </a:rPr>
              <a:t>）</a:t>
            </a:r>
            <a:endParaRPr lang="en-US" sz="4400" b="0" strike="noStrike" spc="-1" dirty="0">
              <a:latin typeface="Arial"/>
            </a:endParaRPr>
          </a:p>
        </p:txBody>
      </p:sp>
      <p:sp>
        <p:nvSpPr>
          <p:cNvPr id="1193" name="CustomShape 2"/>
          <p:cNvSpPr/>
          <p:nvPr/>
        </p:nvSpPr>
        <p:spPr>
          <a:xfrm>
            <a:off x="179640" y="1456200"/>
            <a:ext cx="8784360" cy="5068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10000"/>
          </a:bodyPr>
          <a:lstStyle/>
          <a:p>
            <a:pPr marL="343080" indent="-342360">
              <a:lnSpc>
                <a:spcPct val="100000"/>
              </a:lnSpc>
              <a:spcBef>
                <a:spcPts val="641"/>
              </a:spcBef>
              <a:buClr>
                <a:srgbClr val="000000"/>
              </a:buClr>
              <a:buFont typeface="Arial"/>
              <a:buChar char="•"/>
            </a:pPr>
            <a:r>
              <a:rPr lang="en-US" sz="3200" b="0" strike="noStrike" spc="-1" dirty="0" err="1">
                <a:solidFill>
                  <a:srgbClr val="000000"/>
                </a:solidFill>
                <a:latin typeface="Trebuchet MS"/>
              </a:rPr>
              <a:t>Khronos</a:t>
            </a:r>
            <a:r>
              <a:rPr lang="en-US" sz="3200" b="0" strike="noStrike" spc="-1" dirty="0">
                <a:solidFill>
                  <a:srgbClr val="000000"/>
                </a:solidFill>
                <a:latin typeface="Trebuchet MS"/>
              </a:rPr>
              <a:t> </a:t>
            </a:r>
            <a:r>
              <a:rPr lang="zh-CN" altLang="en-US" sz="3200" b="0" strike="noStrike" spc="-1" dirty="0">
                <a:solidFill>
                  <a:srgbClr val="000000"/>
                </a:solidFill>
                <a:latin typeface="Trebuchet MS"/>
              </a:rPr>
              <a:t>公司定义了一个通用的 </a:t>
            </a:r>
            <a:r>
              <a:rPr lang="en-US" altLang="zh-CN" sz="3200" b="0" strike="noStrike" spc="-1" dirty="0">
                <a:solidFill>
                  <a:srgbClr val="000000"/>
                </a:solidFill>
                <a:latin typeface="Trebuchet MS"/>
              </a:rPr>
              <a:t>C++ </a:t>
            </a:r>
            <a:r>
              <a:rPr lang="zh-CN" altLang="en-US" sz="3200" b="0" strike="noStrike" spc="-1" dirty="0">
                <a:solidFill>
                  <a:srgbClr val="000000"/>
                </a:solidFill>
                <a:latin typeface="Trebuchet MS"/>
              </a:rPr>
              <a:t>头文件，其中包含了 </a:t>
            </a:r>
            <a:r>
              <a:rPr lang="en-US" altLang="zh-CN" sz="3200" b="0" strike="noStrike" spc="-1" dirty="0">
                <a:solidFill>
                  <a:srgbClr val="000000"/>
                </a:solidFill>
                <a:latin typeface="Trebuchet MS"/>
              </a:rPr>
              <a:t>OpenCL </a:t>
            </a:r>
            <a:r>
              <a:rPr lang="zh-CN" altLang="en-US" sz="3200" b="0" strike="noStrike" spc="-1" dirty="0">
                <a:solidFill>
                  <a:srgbClr val="000000"/>
                </a:solidFill>
                <a:latin typeface="Trebuchet MS"/>
              </a:rPr>
              <a:t>的高级接口，这个文件就是</a:t>
            </a:r>
            <a:r>
              <a:rPr lang="en-US" sz="3200" b="0" strike="noStrike" spc="-1" dirty="0">
                <a:solidFill>
                  <a:srgbClr val="000000"/>
                </a:solidFill>
                <a:latin typeface="Trebuchet MS"/>
              </a:rPr>
              <a:t> </a:t>
            </a:r>
            <a:r>
              <a:rPr lang="en-US" sz="3200" b="0" strike="noStrike" spc="-1" dirty="0">
                <a:solidFill>
                  <a:srgbClr val="F79646"/>
                </a:solidFill>
                <a:latin typeface="Trebuchet MS"/>
              </a:rPr>
              <a:t>cl.hpp</a:t>
            </a:r>
            <a:endParaRPr lang="en-US" sz="32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这个接口非常好用，对于 </a:t>
            </a:r>
            <a:r>
              <a:rPr lang="en-US" altLang="zh-CN" sz="3200" b="0" strike="noStrike" spc="-1" dirty="0">
                <a:solidFill>
                  <a:srgbClr val="000000"/>
                </a:solidFill>
                <a:latin typeface="Trebuchet MS"/>
              </a:rPr>
              <a:t>C++ </a:t>
            </a:r>
            <a:r>
              <a:rPr lang="zh-CN" altLang="en-US" sz="3200" b="0" strike="noStrike" spc="-1" dirty="0">
                <a:solidFill>
                  <a:srgbClr val="000000"/>
                </a:solidFill>
                <a:latin typeface="Trebuchet MS"/>
              </a:rPr>
              <a:t>开发</a:t>
            </a:r>
            <a:r>
              <a:rPr lang="zh-CN" altLang="en-US" sz="3200" spc="-1" dirty="0">
                <a:solidFill>
                  <a:srgbClr val="000000"/>
                </a:solidFill>
                <a:latin typeface="Trebuchet MS"/>
              </a:rPr>
              <a:t>者来说特别简单。</a:t>
            </a:r>
            <a:endParaRPr lang="en-US" sz="32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主要特征</a:t>
            </a:r>
            <a:r>
              <a:rPr lang="en-US" sz="3200" b="0" strike="noStrike" spc="-1" dirty="0">
                <a:solidFill>
                  <a:srgbClr val="000000"/>
                </a:solidFill>
                <a:latin typeface="Trebuchet MS"/>
              </a:rPr>
              <a:t>:</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对平台（</a:t>
            </a:r>
            <a:r>
              <a:rPr lang="en-US" altLang="zh-CN" sz="2800" b="0" strike="noStrike" spc="-1" dirty="0">
                <a:solidFill>
                  <a:srgbClr val="000000"/>
                </a:solidFill>
                <a:latin typeface="Trebuchet MS"/>
              </a:rPr>
              <a:t>platform</a:t>
            </a:r>
            <a:r>
              <a:rPr lang="zh-CN" altLang="en-US" sz="2800" b="0" strike="noStrike" spc="-1" dirty="0">
                <a:solidFill>
                  <a:srgbClr val="000000"/>
                </a:solidFill>
                <a:latin typeface="Trebuchet MS"/>
              </a:rPr>
              <a:t>）和命令队列（</a:t>
            </a:r>
            <a:r>
              <a:rPr lang="en-US" altLang="zh-CN" sz="2800" b="0" strike="noStrike" spc="-1" dirty="0">
                <a:solidFill>
                  <a:srgbClr val="000000"/>
                </a:solidFill>
                <a:latin typeface="Trebuchet MS"/>
              </a:rPr>
              <a:t>command-queue</a:t>
            </a:r>
            <a:r>
              <a:rPr lang="zh-CN" altLang="en-US" sz="2800" b="0" strike="noStrike" spc="-1" dirty="0">
                <a:solidFill>
                  <a:srgbClr val="000000"/>
                </a:solidFill>
                <a:latin typeface="Trebuchet MS"/>
              </a:rPr>
              <a:t>）使用常用默认设置，节省了开发者的时间，避免去对最常见的部分内容重复编码。</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简化了基本接口（</a:t>
            </a:r>
            <a:r>
              <a:rPr lang="en-US" altLang="zh-CN" sz="2800" b="0" strike="noStrike" spc="-1" dirty="0">
                <a:solidFill>
                  <a:srgbClr val="000000"/>
                </a:solidFill>
                <a:latin typeface="Trebuchet MS"/>
              </a:rPr>
              <a:t>API</a:t>
            </a:r>
            <a:r>
              <a:rPr lang="zh-CN" altLang="en-US" sz="2800" b="0" strike="noStrike" spc="-1" dirty="0">
                <a:solidFill>
                  <a:srgbClr val="000000"/>
                </a:solidFill>
                <a:latin typeface="Trebuchet MS"/>
              </a:rPr>
              <a:t>），将关键参数（</a:t>
            </a:r>
            <a:r>
              <a:rPr lang="en-US" altLang="zh-CN" sz="2800" b="0" strike="noStrike" spc="-1" dirty="0">
                <a:solidFill>
                  <a:srgbClr val="000000"/>
                </a:solidFill>
                <a:latin typeface="Trebuchet MS"/>
              </a:rPr>
              <a:t>parameter</a:t>
            </a:r>
            <a:r>
              <a:rPr lang="zh-CN" altLang="en-US" sz="2800" b="0" strike="noStrike" spc="-1" dirty="0">
                <a:solidFill>
                  <a:srgbClr val="000000"/>
                </a:solidFill>
                <a:latin typeface="Trebuchet MS"/>
              </a:rPr>
              <a:t>）和对象（</a:t>
            </a:r>
            <a:r>
              <a:rPr lang="en-US" altLang="zh-CN" sz="2800" b="0" strike="noStrike" spc="-1" dirty="0">
                <a:solidFill>
                  <a:srgbClr val="000000"/>
                </a:solidFill>
                <a:latin typeface="Trebuchet MS"/>
              </a:rPr>
              <a:t>object</a:t>
            </a:r>
            <a:r>
              <a:rPr lang="zh-CN" altLang="en-US" sz="2800" b="0" strike="noStrike" spc="-1" dirty="0">
                <a:solidFill>
                  <a:srgbClr val="000000"/>
                </a:solidFill>
                <a:latin typeface="Trebuchet MS"/>
              </a:rPr>
              <a:t>）绑定，不在要求各种啰嗦又重复的参数列表。</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可以像一个常规函数一样，从宿主（</a:t>
            </a:r>
            <a:r>
              <a:rPr lang="en-US" altLang="zh-CN" sz="2800" b="0" strike="noStrike" spc="-1" dirty="0">
                <a:solidFill>
                  <a:srgbClr val="000000"/>
                </a:solidFill>
                <a:latin typeface="Trebuchet MS"/>
              </a:rPr>
              <a:t>host</a:t>
            </a:r>
            <a:r>
              <a:rPr lang="zh-CN" altLang="en-US" sz="2800" b="0" strike="noStrike" spc="-1" dirty="0">
                <a:solidFill>
                  <a:srgbClr val="000000"/>
                </a:solidFill>
                <a:latin typeface="Trebuchet MS"/>
              </a:rPr>
              <a:t>）来“调用（</a:t>
            </a:r>
            <a:r>
              <a:rPr lang="en-US" altLang="zh-CN" sz="2800" b="0" strike="noStrike" spc="-1" dirty="0">
                <a:solidFill>
                  <a:srgbClr val="000000"/>
                </a:solidFill>
                <a:latin typeface="Trebuchet MS"/>
              </a:rPr>
              <a:t>call</a:t>
            </a:r>
            <a:r>
              <a:rPr lang="zh-CN" altLang="en-US" sz="2800" b="0" strike="noStrike" spc="-1" dirty="0">
                <a:solidFill>
                  <a:srgbClr val="000000"/>
                </a:solidFill>
                <a:latin typeface="Trebuchet MS"/>
              </a:rPr>
              <a:t>）”一个核函数（</a:t>
            </a:r>
            <a:r>
              <a:rPr lang="en-US" altLang="zh-CN" sz="2800" b="0" strike="noStrike" spc="-1" dirty="0">
                <a:solidFill>
                  <a:srgbClr val="000000"/>
                </a:solidFill>
                <a:latin typeface="Trebuchet MS"/>
              </a:rPr>
              <a:t>kernel</a:t>
            </a:r>
            <a:r>
              <a:rPr lang="zh-CN" altLang="en-US" sz="2800" b="0" strike="noStrike" spc="-1" dirty="0">
                <a:solidFill>
                  <a:srgbClr val="000000"/>
                </a:solidFill>
                <a:latin typeface="Trebuchet MS"/>
              </a:rPr>
              <a:t>）。</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可以使用 </a:t>
            </a:r>
            <a:r>
              <a:rPr lang="en-US" altLang="zh-CN" sz="2800" b="0" strike="noStrike" spc="-1" dirty="0">
                <a:solidFill>
                  <a:srgbClr val="000000"/>
                </a:solidFill>
                <a:latin typeface="Trebuchet MS"/>
              </a:rPr>
              <a:t>C++</a:t>
            </a:r>
            <a:r>
              <a:rPr lang="zh-CN" altLang="en-US" sz="2800" spc="-1" dirty="0">
                <a:solidFill>
                  <a:srgbClr val="000000"/>
                </a:solidFill>
                <a:latin typeface="Trebuchet MS"/>
              </a:rPr>
              <a:t> 的异常捕获机制来进行错误检查。</a:t>
            </a:r>
            <a:endParaRPr lang="en-US" sz="28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5" name="CustomShape 1"/>
          <p:cNvSpPr/>
          <p:nvPr/>
        </p:nvSpPr>
        <p:spPr>
          <a:xfrm>
            <a:off x="107640" y="274680"/>
            <a:ext cx="8928360" cy="993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85000" lnSpcReduction="20000"/>
          </a:bodyPr>
          <a:lstStyle/>
          <a:p>
            <a:pPr algn="ctr">
              <a:lnSpc>
                <a:spcPct val="100000"/>
              </a:lnSpc>
            </a:pPr>
            <a:r>
              <a:rPr lang="en-US" sz="4400" b="0" strike="noStrike" spc="-1" dirty="0">
                <a:solidFill>
                  <a:srgbClr val="000000"/>
                </a:solidFill>
                <a:latin typeface="Trebuchet MS"/>
              </a:rPr>
              <a:t>C++ </a:t>
            </a:r>
            <a:r>
              <a:rPr lang="zh-CN" altLang="en-US" sz="4400" spc="-1" dirty="0">
                <a:solidFill>
                  <a:srgbClr val="000000"/>
                </a:solidFill>
                <a:latin typeface="Trebuchet MS"/>
              </a:rPr>
              <a:t>接口</a:t>
            </a:r>
            <a:r>
              <a:rPr lang="en-US" sz="4400" b="0" strike="noStrike" spc="-1" dirty="0">
                <a:solidFill>
                  <a:srgbClr val="000000"/>
                </a:solidFill>
                <a:latin typeface="Trebuchet MS"/>
              </a:rPr>
              <a:t>:</a:t>
            </a:r>
            <a:br>
              <a:rPr dirty="0"/>
            </a:br>
            <a:r>
              <a:rPr lang="zh-CN" altLang="en-US" sz="4400" b="0" strike="noStrike" spc="-1" dirty="0">
                <a:solidFill>
                  <a:srgbClr val="000000"/>
                </a:solidFill>
                <a:latin typeface="Trebuchet MS"/>
              </a:rPr>
              <a:t>设置宿主程序（</a:t>
            </a:r>
            <a:r>
              <a:rPr lang="en-US" altLang="zh-CN" sz="4400" b="0" strike="noStrike" spc="-1" dirty="0">
                <a:solidFill>
                  <a:srgbClr val="000000"/>
                </a:solidFill>
                <a:latin typeface="Trebuchet MS"/>
              </a:rPr>
              <a:t>host program</a:t>
            </a:r>
            <a:r>
              <a:rPr lang="zh-CN" altLang="en-US" sz="4400" b="0" strike="noStrike" spc="-1" dirty="0">
                <a:solidFill>
                  <a:srgbClr val="000000"/>
                </a:solidFill>
                <a:latin typeface="Trebuchet MS"/>
              </a:rPr>
              <a:t>）</a:t>
            </a:r>
            <a:endParaRPr lang="en-US" sz="4400" b="0" strike="noStrike" spc="-1" dirty="0">
              <a:latin typeface="Arial"/>
            </a:endParaRPr>
          </a:p>
        </p:txBody>
      </p:sp>
      <p:sp>
        <p:nvSpPr>
          <p:cNvPr id="1196" name="CustomShape 2"/>
          <p:cNvSpPr/>
          <p:nvPr/>
        </p:nvSpPr>
        <p:spPr>
          <a:xfrm>
            <a:off x="179640" y="1744200"/>
            <a:ext cx="8963640" cy="3988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10000"/>
              </a:lnSpc>
              <a:spcBef>
                <a:spcPts val="641"/>
              </a:spcBef>
              <a:buClr>
                <a:srgbClr val="000000"/>
              </a:buClr>
              <a:buFont typeface="Arial"/>
              <a:buChar char="•"/>
            </a:pPr>
            <a:r>
              <a:rPr lang="zh-CN" altLang="en-US" sz="3200" b="0" strike="noStrike" spc="-1" dirty="0">
                <a:solidFill>
                  <a:srgbClr val="000000"/>
                </a:solidFill>
                <a:latin typeface="Trebuchet MS"/>
              </a:rPr>
              <a:t>启用 </a:t>
            </a:r>
            <a:r>
              <a:rPr lang="en-US" sz="3200" b="0" strike="noStrike" spc="-1" dirty="0">
                <a:solidFill>
                  <a:srgbClr val="000000"/>
                </a:solidFill>
                <a:latin typeface="Trebuchet MS"/>
              </a:rPr>
              <a:t>OpenCL </a:t>
            </a:r>
            <a:r>
              <a:rPr lang="zh-CN" altLang="en-US" sz="3200" b="0" strike="noStrike" spc="-1" dirty="0">
                <a:solidFill>
                  <a:srgbClr val="000000"/>
                </a:solidFill>
                <a:latin typeface="Trebuchet MS"/>
              </a:rPr>
              <a:t>接口（</a:t>
            </a:r>
            <a:r>
              <a:rPr lang="en-US" altLang="zh-CN" sz="3200" b="0" strike="noStrike" spc="-1" dirty="0">
                <a:solidFill>
                  <a:srgbClr val="000000"/>
                </a:solidFill>
                <a:latin typeface="Trebuchet MS"/>
              </a:rPr>
              <a:t>API</a:t>
            </a:r>
            <a:r>
              <a:rPr lang="zh-CN" altLang="en-US" sz="3200" b="0" strike="noStrike" spc="-1" dirty="0">
                <a:solidFill>
                  <a:srgbClr val="000000"/>
                </a:solidFill>
                <a:latin typeface="Trebuchet MS"/>
              </a:rPr>
              <a:t>）的</a:t>
            </a:r>
            <a:r>
              <a:rPr lang="en-US" sz="3200" b="0" strike="noStrike" spc="-1" dirty="0">
                <a:solidFill>
                  <a:srgbClr val="000000"/>
                </a:solidFill>
                <a:latin typeface="Trebuchet MS"/>
              </a:rPr>
              <a:t> </a:t>
            </a:r>
            <a:r>
              <a:rPr lang="zh-CN" altLang="en-US" sz="3200" b="0" strike="noStrike" spc="-1" dirty="0">
                <a:solidFill>
                  <a:srgbClr val="F79646"/>
                </a:solidFill>
                <a:latin typeface="Trebuchet MS"/>
              </a:rPr>
              <a:t>异常捕获（</a:t>
            </a:r>
            <a:r>
              <a:rPr lang="en-US" altLang="zh-CN" sz="3200" spc="-1" dirty="0">
                <a:solidFill>
                  <a:srgbClr val="F79646"/>
                </a:solidFill>
                <a:latin typeface="Trebuchet MS"/>
              </a:rPr>
              <a:t>Exceptions</a:t>
            </a:r>
            <a:r>
              <a:rPr lang="zh-CN" altLang="en-US" sz="3200" spc="-1" dirty="0">
                <a:solidFill>
                  <a:srgbClr val="F79646"/>
                </a:solidFill>
                <a:latin typeface="Trebuchet MS"/>
              </a:rPr>
              <a:t>）</a:t>
            </a:r>
            <a:r>
              <a:rPr lang="zh-CN" altLang="en-US" sz="3200" b="0" strike="noStrike" spc="-1" dirty="0">
                <a:solidFill>
                  <a:srgbClr val="000000"/>
                </a:solidFill>
                <a:latin typeface="Trebuchet MS"/>
              </a:rPr>
              <a:t>。这一步需要</a:t>
            </a:r>
            <a:r>
              <a:rPr lang="zh-CN" altLang="en-US" sz="3200" spc="-1" dirty="0">
                <a:solidFill>
                  <a:srgbClr val="000000"/>
                </a:solidFill>
                <a:latin typeface="Trebuchet MS"/>
              </a:rPr>
              <a:t>在包含（</a:t>
            </a:r>
            <a:r>
              <a:rPr lang="en-US" altLang="zh-CN" sz="3200" spc="-1" dirty="0">
                <a:solidFill>
                  <a:srgbClr val="000000"/>
                </a:solidFill>
                <a:latin typeface="Trebuchet MS"/>
              </a:rPr>
              <a:t>include</a:t>
            </a:r>
            <a:r>
              <a:rPr lang="zh-CN" altLang="en-US" sz="3200" spc="-1" dirty="0">
                <a:solidFill>
                  <a:srgbClr val="000000"/>
                </a:solidFill>
                <a:latin typeface="Trebuchet MS"/>
              </a:rPr>
              <a:t>）头文件 </a:t>
            </a:r>
            <a:r>
              <a:rPr lang="en-US" altLang="zh-CN" sz="3200" b="0" strike="noStrike" spc="-1" dirty="0">
                <a:solidFill>
                  <a:srgbClr val="000000"/>
                </a:solidFill>
                <a:latin typeface="Trebuchet MS"/>
              </a:rPr>
              <a:t>cl.hpp </a:t>
            </a:r>
            <a:r>
              <a:rPr lang="zh-CN" altLang="en-US" sz="3200" spc="-1" dirty="0">
                <a:solidFill>
                  <a:srgbClr val="F79646"/>
                </a:solidFill>
                <a:latin typeface="Trebuchet MS"/>
              </a:rPr>
              <a:t>之前</a:t>
            </a:r>
            <a:r>
              <a:rPr lang="zh-CN" altLang="en-US" sz="3200" b="0" strike="noStrike" spc="-1" dirty="0">
                <a:solidFill>
                  <a:srgbClr val="000000"/>
                </a:solidFill>
                <a:latin typeface="Trebuchet MS"/>
              </a:rPr>
              <a:t>就先做好。</a:t>
            </a:r>
            <a:endParaRPr lang="en-US" sz="3200" b="0" strike="noStrike" spc="-1" dirty="0">
              <a:latin typeface="Arial"/>
            </a:endParaRPr>
          </a:p>
          <a:p>
            <a:pPr marL="457200">
              <a:lnSpc>
                <a:spcPct val="110000"/>
              </a:lnSpc>
              <a:spcBef>
                <a:spcPts val="561"/>
              </a:spcBef>
            </a:pPr>
            <a:r>
              <a:rPr lang="en-US" sz="2800" b="0" strike="noStrike" spc="-1" dirty="0">
                <a:solidFill>
                  <a:srgbClr val="738AC8"/>
                </a:solidFill>
                <a:latin typeface="Courier New Bold"/>
              </a:rPr>
              <a:t>#define __CL_ENABLE_EXCEPTIONS</a:t>
            </a:r>
            <a:endParaRPr lang="en-US" sz="2800" b="0" strike="noStrike" spc="-1" dirty="0">
              <a:latin typeface="Arial"/>
            </a:endParaRPr>
          </a:p>
          <a:p>
            <a:pPr marL="457200">
              <a:lnSpc>
                <a:spcPct val="110000"/>
              </a:lnSpc>
              <a:spcBef>
                <a:spcPts val="561"/>
              </a:spcBef>
            </a:pPr>
            <a:endParaRPr lang="en-US" sz="2800" b="0" strike="noStrike" spc="-1" dirty="0">
              <a:latin typeface="Arial"/>
            </a:endParaRPr>
          </a:p>
          <a:p>
            <a:pPr marL="357120" indent="-356400">
              <a:lnSpc>
                <a:spcPct val="110000"/>
              </a:lnSpc>
              <a:spcBef>
                <a:spcPts val="641"/>
              </a:spcBef>
              <a:buClr>
                <a:srgbClr val="000000"/>
              </a:buClr>
              <a:buFont typeface="Arial"/>
              <a:buChar char="•"/>
            </a:pPr>
            <a:r>
              <a:rPr lang="zh-CN" altLang="en-US" sz="3200" b="0" strike="noStrike" spc="-1" dirty="0">
                <a:solidFill>
                  <a:srgbClr val="000000"/>
                </a:solidFill>
                <a:latin typeface="Trebuchet MS"/>
              </a:rPr>
              <a:t>包含（</a:t>
            </a:r>
            <a:r>
              <a:rPr lang="en-US" altLang="zh-CN" sz="3200" b="0" strike="noStrike" spc="-1" dirty="0">
                <a:solidFill>
                  <a:srgbClr val="000000"/>
                </a:solidFill>
                <a:latin typeface="Trebuchet MS"/>
              </a:rPr>
              <a:t>include</a:t>
            </a:r>
            <a:r>
              <a:rPr lang="zh-CN" altLang="en-US" sz="3200" b="0" strike="noStrike" spc="-1" dirty="0">
                <a:solidFill>
                  <a:srgbClr val="000000"/>
                </a:solidFill>
                <a:latin typeface="Trebuchet MS"/>
              </a:rPr>
              <a:t>）关键头文件</a:t>
            </a:r>
            <a:r>
              <a:rPr lang="en-US" sz="3200" b="0" strike="noStrike" spc="-1" dirty="0">
                <a:solidFill>
                  <a:srgbClr val="000000"/>
                </a:solidFill>
                <a:latin typeface="Trebuchet MS"/>
              </a:rPr>
              <a:t>… </a:t>
            </a:r>
            <a:r>
              <a:rPr lang="zh-CN" altLang="en-US" sz="3200" b="0" strike="noStrike" spc="-1" dirty="0">
                <a:solidFill>
                  <a:srgbClr val="000000"/>
                </a:solidFill>
                <a:latin typeface="Trebuchet MS"/>
              </a:rPr>
              <a:t>标准头文件和定制的都加入：</a:t>
            </a:r>
            <a:endParaRPr lang="en-US" sz="3200" b="0" strike="noStrike" spc="-1" dirty="0">
              <a:latin typeface="Arial"/>
            </a:endParaRPr>
          </a:p>
          <a:p>
            <a:pPr marL="457200">
              <a:lnSpc>
                <a:spcPct val="110000"/>
              </a:lnSpc>
              <a:spcBef>
                <a:spcPts val="519"/>
              </a:spcBef>
            </a:pPr>
            <a:r>
              <a:rPr lang="en-US" sz="2600" b="0" strike="noStrike" spc="-1" dirty="0">
                <a:solidFill>
                  <a:srgbClr val="738AC8"/>
                </a:solidFill>
                <a:latin typeface="Courier New Bold"/>
              </a:rPr>
              <a:t>#include &lt;CL/cl.hpp&gt;   // </a:t>
            </a:r>
            <a:r>
              <a:rPr lang="en-US" sz="2600" b="0" strike="noStrike" spc="-1" dirty="0" err="1">
                <a:solidFill>
                  <a:srgbClr val="738AC8"/>
                </a:solidFill>
                <a:latin typeface="Courier New Bold"/>
              </a:rPr>
              <a:t>Khronos</a:t>
            </a:r>
            <a:r>
              <a:rPr lang="en-US" sz="2600" b="0" strike="noStrike" spc="-1" dirty="0">
                <a:solidFill>
                  <a:srgbClr val="738AC8"/>
                </a:solidFill>
                <a:latin typeface="Courier New Bold"/>
              </a:rPr>
              <a:t> C++ </a:t>
            </a:r>
            <a:r>
              <a:rPr lang="zh-CN" altLang="en-US" sz="2600" b="0" strike="noStrike" spc="-1" dirty="0">
                <a:solidFill>
                  <a:srgbClr val="738AC8"/>
                </a:solidFill>
                <a:latin typeface="Courier New Bold"/>
              </a:rPr>
              <a:t>封装接口</a:t>
            </a:r>
            <a:r>
              <a:rPr lang="en-US" sz="2600" b="0" strike="noStrike" spc="-1" dirty="0">
                <a:solidFill>
                  <a:srgbClr val="738AC8"/>
                </a:solidFill>
                <a:latin typeface="Courier New Bold"/>
              </a:rPr>
              <a:t> API</a:t>
            </a:r>
            <a:endParaRPr lang="en-US" sz="2600" b="0" strike="noStrike" spc="-1" dirty="0">
              <a:latin typeface="Arial"/>
            </a:endParaRPr>
          </a:p>
          <a:p>
            <a:pPr marL="457200">
              <a:lnSpc>
                <a:spcPct val="110000"/>
              </a:lnSpc>
              <a:spcBef>
                <a:spcPts val="519"/>
              </a:spcBef>
            </a:pPr>
            <a:r>
              <a:rPr lang="en-US" sz="2600" b="0" strike="noStrike" spc="-1" dirty="0">
                <a:solidFill>
                  <a:srgbClr val="738AC8"/>
                </a:solidFill>
                <a:latin typeface="Courier New Bold"/>
              </a:rPr>
              <a:t>#include &lt;</a:t>
            </a:r>
            <a:r>
              <a:rPr lang="en-US" sz="2600" b="0" strike="noStrike" spc="-1" dirty="0" err="1">
                <a:solidFill>
                  <a:srgbClr val="738AC8"/>
                </a:solidFill>
                <a:latin typeface="Courier New Bold"/>
              </a:rPr>
              <a:t>cstdio</a:t>
            </a:r>
            <a:r>
              <a:rPr lang="en-US" sz="2600" b="0" strike="noStrike" spc="-1" dirty="0">
                <a:solidFill>
                  <a:srgbClr val="738AC8"/>
                </a:solidFill>
                <a:latin typeface="Courier New Bold"/>
              </a:rPr>
              <a:t>&gt;      // For C </a:t>
            </a:r>
            <a:r>
              <a:rPr lang="zh-CN" altLang="en-US" sz="2600" b="0" strike="noStrike" spc="-1" dirty="0">
                <a:solidFill>
                  <a:srgbClr val="738AC8"/>
                </a:solidFill>
                <a:latin typeface="Courier New Bold"/>
              </a:rPr>
              <a:t>风格</a:t>
            </a:r>
            <a:endParaRPr lang="en-US" sz="2600" b="0" strike="noStrike" spc="-1" dirty="0">
              <a:latin typeface="Arial"/>
            </a:endParaRPr>
          </a:p>
          <a:p>
            <a:pPr marL="457200">
              <a:lnSpc>
                <a:spcPct val="110000"/>
              </a:lnSpc>
              <a:spcBef>
                <a:spcPts val="519"/>
              </a:spcBef>
            </a:pPr>
            <a:r>
              <a:rPr lang="en-US" sz="2600" b="0" strike="noStrike" spc="-1" dirty="0">
                <a:solidFill>
                  <a:srgbClr val="738AC8"/>
                </a:solidFill>
                <a:latin typeface="Courier New Bold"/>
              </a:rPr>
              <a:t>#include &lt;iostream&gt;    // For C++ </a:t>
            </a:r>
            <a:r>
              <a:rPr lang="zh-CN" altLang="en-US" sz="2600" b="0" strike="noStrike" spc="-1" dirty="0">
                <a:solidFill>
                  <a:srgbClr val="738AC8"/>
                </a:solidFill>
                <a:latin typeface="Courier New Bold"/>
              </a:rPr>
              <a:t>风格输入输出</a:t>
            </a:r>
            <a:endParaRPr lang="en-US" sz="2600" b="0" strike="noStrike" spc="-1" dirty="0">
              <a:latin typeface="Arial"/>
            </a:endParaRPr>
          </a:p>
          <a:p>
            <a:pPr marL="457200">
              <a:lnSpc>
                <a:spcPct val="110000"/>
              </a:lnSpc>
              <a:spcBef>
                <a:spcPts val="519"/>
              </a:spcBef>
            </a:pPr>
            <a:r>
              <a:rPr lang="en-US" sz="2600" b="0" strike="noStrike" spc="-1" dirty="0">
                <a:solidFill>
                  <a:srgbClr val="738AC8"/>
                </a:solidFill>
                <a:latin typeface="Courier New Bold"/>
              </a:rPr>
              <a:t>#include &lt;vector&gt;      // For C++ </a:t>
            </a:r>
            <a:r>
              <a:rPr lang="zh-CN" altLang="en-US" sz="2600" b="0" strike="noStrike" spc="-1" dirty="0">
                <a:solidFill>
                  <a:srgbClr val="738AC8"/>
                </a:solidFill>
                <a:latin typeface="Courier New Bold"/>
              </a:rPr>
              <a:t>向量类型</a:t>
            </a:r>
            <a:endParaRPr lang="en-US" sz="2600" b="0" strike="noStrike" spc="-1" dirty="0">
              <a:latin typeface="Arial"/>
            </a:endParaRPr>
          </a:p>
          <a:p>
            <a:pPr marL="457200">
              <a:lnSpc>
                <a:spcPct val="110000"/>
              </a:lnSpc>
              <a:spcBef>
                <a:spcPts val="561"/>
              </a:spcBef>
            </a:pPr>
            <a:endParaRPr lang="en-US" sz="2600" b="0" strike="noStrike" spc="-1" dirty="0">
              <a:latin typeface="Arial"/>
            </a:endParaRPr>
          </a:p>
        </p:txBody>
      </p:sp>
      <p:sp>
        <p:nvSpPr>
          <p:cNvPr id="1197" name="CustomShape 3"/>
          <p:cNvSpPr/>
          <p:nvPr/>
        </p:nvSpPr>
        <p:spPr>
          <a:xfrm>
            <a:off x="5148000" y="5661360"/>
            <a:ext cx="3671640" cy="912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z="1800" b="0" strike="noStrike" spc="-1" dirty="0">
                <a:solidFill>
                  <a:srgbClr val="4F81BD"/>
                </a:solidFill>
                <a:latin typeface="Trebuchet MS"/>
                <a:ea typeface="DejaVu Sans"/>
              </a:rPr>
              <a:t>想了解更多关于 </a:t>
            </a:r>
            <a:r>
              <a:rPr lang="en-US" sz="1800" b="0" strike="noStrike" spc="-1" dirty="0">
                <a:solidFill>
                  <a:srgbClr val="4F81BD"/>
                </a:solidFill>
                <a:latin typeface="Trebuchet MS"/>
                <a:ea typeface="DejaVu Sans"/>
              </a:rPr>
              <a:t>C++ </a:t>
            </a:r>
            <a:r>
              <a:rPr lang="zh-CN" altLang="en-US" sz="1800" b="0" strike="noStrike" spc="-1" dirty="0">
                <a:solidFill>
                  <a:srgbClr val="4F81BD"/>
                </a:solidFill>
                <a:latin typeface="Trebuchet MS"/>
                <a:ea typeface="DejaVu Sans"/>
              </a:rPr>
              <a:t>的信息，可以参考后面的附录：</a:t>
            </a:r>
            <a:endParaRPr lang="en-US" sz="1800" b="0" strike="noStrike" spc="-1" dirty="0">
              <a:latin typeface="Arial"/>
            </a:endParaRPr>
          </a:p>
          <a:p>
            <a:pPr>
              <a:lnSpc>
                <a:spcPct val="100000"/>
              </a:lnSpc>
            </a:pPr>
            <a:r>
              <a:rPr lang="en-US" sz="1800" b="0" strike="noStrike" spc="-1" dirty="0">
                <a:solidFill>
                  <a:srgbClr val="4F81BD"/>
                </a:solidFill>
                <a:latin typeface="Trebuchet MS"/>
                <a:ea typeface="DejaVu Sans"/>
              </a:rPr>
              <a:t>“</a:t>
            </a:r>
            <a:r>
              <a:rPr lang="zh-CN" altLang="en-US" sz="1800" b="0" strike="noStrike" spc="-1" dirty="0">
                <a:solidFill>
                  <a:srgbClr val="4F81BD"/>
                </a:solidFill>
                <a:latin typeface="Trebuchet MS"/>
                <a:ea typeface="DejaVu Sans"/>
              </a:rPr>
              <a:t>针对 </a:t>
            </a:r>
            <a:r>
              <a:rPr lang="en-US" altLang="zh-CN" sz="1800" b="0" strike="noStrike" spc="-1" dirty="0">
                <a:solidFill>
                  <a:srgbClr val="4F81BD"/>
                </a:solidFill>
                <a:latin typeface="Trebuchet MS"/>
                <a:ea typeface="DejaVu Sans"/>
              </a:rPr>
              <a:t>C </a:t>
            </a:r>
            <a:r>
              <a:rPr lang="zh-CN" altLang="en-US" sz="1800" b="0" strike="noStrike" spc="-1" dirty="0">
                <a:solidFill>
                  <a:srgbClr val="4F81BD"/>
                </a:solidFill>
                <a:latin typeface="Trebuchet MS"/>
                <a:ea typeface="DejaVu Sans"/>
              </a:rPr>
              <a:t>语言开发者的 </a:t>
            </a:r>
            <a:r>
              <a:rPr lang="en-US" sz="1800" b="0" strike="noStrike" spc="-1" dirty="0">
                <a:solidFill>
                  <a:srgbClr val="4F81BD"/>
                </a:solidFill>
                <a:latin typeface="Trebuchet MS"/>
                <a:ea typeface="DejaVu Sans"/>
              </a:rPr>
              <a:t>C++ </a:t>
            </a:r>
            <a:r>
              <a:rPr lang="zh-CN" altLang="en-US" sz="1800" b="0" strike="noStrike" spc="-1" dirty="0">
                <a:solidFill>
                  <a:srgbClr val="4F81BD"/>
                </a:solidFill>
                <a:latin typeface="Trebuchet MS"/>
                <a:ea typeface="DejaVu Sans"/>
              </a:rPr>
              <a:t>指南</a:t>
            </a:r>
            <a:r>
              <a:rPr lang="en-US" sz="1800" b="0" strike="noStrike" spc="-1" dirty="0">
                <a:solidFill>
                  <a:srgbClr val="4F81BD"/>
                </a:solidFill>
                <a:latin typeface="Trebuchet MS"/>
                <a:ea typeface="DejaVu Sans"/>
              </a:rPr>
              <a:t>”</a:t>
            </a:r>
            <a:r>
              <a:rPr lang="zh-CN" altLang="en-US" sz="1800" b="0" strike="noStrike" spc="-1" dirty="0">
                <a:solidFill>
                  <a:srgbClr val="4F81BD"/>
                </a:solidFill>
                <a:latin typeface="Trebuchet MS"/>
                <a:ea typeface="DejaVu Sans"/>
              </a:rPr>
              <a:t>。</a:t>
            </a:r>
            <a:endParaRPr lang="en-US" sz="18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 name="CustomShape 1"/>
          <p:cNvSpPr/>
          <p:nvPr/>
        </p:nvSpPr>
        <p:spPr>
          <a:xfrm>
            <a:off x="3893040" y="1029834"/>
            <a:ext cx="5311080" cy="59587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320"/>
              </a:spcBef>
            </a:pPr>
            <a:r>
              <a:rPr lang="en-US" sz="1400" b="1" strike="noStrike" spc="-1" dirty="0">
                <a:solidFill>
                  <a:srgbClr val="000000"/>
                </a:solidFill>
                <a:latin typeface="Courier New"/>
              </a:rPr>
              <a:t>// </a:t>
            </a:r>
            <a:r>
              <a:rPr lang="zh-CN" altLang="en-US" sz="1400" b="1" strike="noStrike" spc="-1" dirty="0">
                <a:solidFill>
                  <a:srgbClr val="000000"/>
                </a:solidFill>
                <a:latin typeface="Courier New"/>
              </a:rPr>
              <a:t>创建缓存 </a:t>
            </a:r>
            <a:r>
              <a:rPr lang="en-US" sz="1400" b="1" strike="noStrike" spc="-1" dirty="0">
                <a:solidFill>
                  <a:srgbClr val="000000"/>
                </a:solidFill>
                <a:latin typeface="Courier New"/>
              </a:rPr>
              <a:t>buffers</a:t>
            </a:r>
            <a:endParaRPr lang="en-US" sz="1400" b="0" strike="noStrike" spc="-1" dirty="0">
              <a:latin typeface="Arial"/>
            </a:endParaRPr>
          </a:p>
          <a:p>
            <a:pPr>
              <a:lnSpc>
                <a:spcPct val="100000"/>
              </a:lnSpc>
              <a:spcBef>
                <a:spcPts val="320"/>
              </a:spcBef>
            </a:pPr>
            <a:r>
              <a:rPr lang="en-US" sz="1400" b="1" strike="noStrike" spc="-1" dirty="0">
                <a:solidFill>
                  <a:srgbClr val="000000"/>
                </a:solidFill>
                <a:latin typeface="Courier New"/>
              </a:rPr>
              <a:t>// True </a:t>
            </a:r>
            <a:r>
              <a:rPr lang="zh-CN" altLang="en-US" sz="1400" b="1" spc="-1" dirty="0">
                <a:solidFill>
                  <a:srgbClr val="000000"/>
                </a:solidFill>
                <a:latin typeface="Courier New"/>
              </a:rPr>
              <a:t>表示内存只读</a:t>
            </a:r>
            <a:r>
              <a:rPr lang="en-US" sz="1400" b="1" strike="noStrike" spc="-1" dirty="0">
                <a:solidFill>
                  <a:srgbClr val="000000"/>
                </a:solidFill>
                <a:latin typeface="Courier New"/>
              </a:rPr>
              <a:t> CL_MEM_READ_ONLY</a:t>
            </a:r>
            <a:endParaRPr lang="en-US" sz="1400" b="0" strike="noStrike" spc="-1" dirty="0">
              <a:latin typeface="Arial"/>
            </a:endParaRPr>
          </a:p>
          <a:p>
            <a:pPr>
              <a:lnSpc>
                <a:spcPct val="100000"/>
              </a:lnSpc>
              <a:spcBef>
                <a:spcPts val="320"/>
              </a:spcBef>
            </a:pPr>
            <a:r>
              <a:rPr lang="en-US" sz="1400" b="1" strike="noStrike" spc="-1" dirty="0">
                <a:solidFill>
                  <a:srgbClr val="000000"/>
                </a:solidFill>
                <a:latin typeface="Courier New"/>
              </a:rPr>
              <a:t>// False </a:t>
            </a:r>
            <a:r>
              <a:rPr lang="zh-CN" altLang="en-US" sz="1400" b="1" strike="noStrike" spc="-1" dirty="0">
                <a:solidFill>
                  <a:srgbClr val="000000"/>
                </a:solidFill>
                <a:latin typeface="Courier New"/>
              </a:rPr>
              <a:t>表示内存可写</a:t>
            </a:r>
            <a:r>
              <a:rPr lang="en-US" sz="1400" b="1" strike="noStrike" spc="-1" dirty="0">
                <a:solidFill>
                  <a:srgbClr val="000000"/>
                </a:solidFill>
                <a:latin typeface="Courier New"/>
              </a:rPr>
              <a:t> CL_MEM_READ_WRITE</a:t>
            </a:r>
            <a:endParaRPr lang="en-US" sz="1400" b="0" strike="noStrike" spc="-1" dirty="0">
              <a:latin typeface="Arial"/>
            </a:endParaRPr>
          </a:p>
          <a:p>
            <a:pPr marL="800280">
              <a:lnSpc>
                <a:spcPct val="100000"/>
              </a:lnSpc>
              <a:spcBef>
                <a:spcPts val="159"/>
              </a:spcBef>
            </a:pPr>
            <a:endParaRPr lang="en-US" sz="1400" b="0" strike="noStrike" spc="-1" dirty="0">
              <a:latin typeface="Arial"/>
            </a:endParaRPr>
          </a:p>
          <a:p>
            <a:pPr marL="800280">
              <a:lnSpc>
                <a:spcPct val="100000"/>
              </a:lnSpc>
              <a:spcBef>
                <a:spcPts val="320"/>
              </a:spcBef>
            </a:pPr>
            <a:r>
              <a:rPr lang="en-US" sz="1400" b="1" strike="noStrike" spc="-1" dirty="0" err="1">
                <a:solidFill>
                  <a:srgbClr val="000000"/>
                </a:solidFill>
                <a:latin typeface="Courier New"/>
              </a:rPr>
              <a:t>d_a</a:t>
            </a:r>
            <a:r>
              <a:rPr lang="en-US" sz="1400" b="1" strike="noStrike" spc="-1" dirty="0">
                <a:solidFill>
                  <a:srgbClr val="000000"/>
                </a:solidFill>
                <a:latin typeface="Courier New"/>
              </a:rPr>
              <a:t> = cl::</a:t>
            </a:r>
            <a:r>
              <a:rPr lang="en-US" sz="1400" b="1" strike="noStrike" spc="-1" dirty="0">
                <a:solidFill>
                  <a:srgbClr val="34411B"/>
                </a:solidFill>
                <a:latin typeface="Courier New"/>
              </a:rPr>
              <a:t>Buffer</a:t>
            </a:r>
            <a:r>
              <a:rPr lang="en-US" sz="1400" b="1" strike="noStrike" spc="-1" dirty="0">
                <a:solidFill>
                  <a:srgbClr val="000000"/>
                </a:solidFill>
                <a:latin typeface="Courier New"/>
              </a:rPr>
              <a:t>(context, </a:t>
            </a:r>
            <a:br>
              <a:rPr sz="1400" dirty="0"/>
            </a:br>
            <a:r>
              <a:rPr lang="en-US" sz="1400" b="1" strike="noStrike" spc="-1" dirty="0">
                <a:solidFill>
                  <a:srgbClr val="000000"/>
                </a:solidFill>
                <a:latin typeface="Courier New"/>
              </a:rPr>
              <a:t>        </a:t>
            </a:r>
            <a:r>
              <a:rPr lang="en-US" sz="1400" b="1" strike="noStrike" spc="-1" dirty="0" err="1">
                <a:solidFill>
                  <a:srgbClr val="000000"/>
                </a:solidFill>
                <a:latin typeface="Courier New"/>
              </a:rPr>
              <a:t>h_a.begin</a:t>
            </a:r>
            <a:r>
              <a:rPr lang="en-US" sz="1400" b="1" strike="noStrike" spc="-1" dirty="0">
                <a:solidFill>
                  <a:srgbClr val="000000"/>
                </a:solidFill>
                <a:latin typeface="Courier New"/>
              </a:rPr>
              <a:t>(), </a:t>
            </a:r>
            <a:r>
              <a:rPr lang="en-US" sz="1400" b="1" strike="noStrike" spc="-1" dirty="0" err="1">
                <a:solidFill>
                  <a:srgbClr val="000000"/>
                </a:solidFill>
                <a:latin typeface="Courier New"/>
              </a:rPr>
              <a:t>h_a.end</a:t>
            </a:r>
            <a:r>
              <a:rPr lang="en-US" sz="1400" b="1" strike="noStrike" spc="-1" dirty="0">
                <a:solidFill>
                  <a:srgbClr val="000000"/>
                </a:solidFill>
                <a:latin typeface="Courier New"/>
              </a:rPr>
              <a:t>(), </a:t>
            </a:r>
            <a:r>
              <a:rPr lang="en-US" sz="1400" b="1" strike="noStrike" spc="-1" dirty="0">
                <a:solidFill>
                  <a:srgbClr val="4F81BD"/>
                </a:solidFill>
                <a:latin typeface="Courier New"/>
              </a:rPr>
              <a:t>true</a:t>
            </a:r>
            <a:r>
              <a:rPr lang="en-US" sz="1400" b="1" strike="noStrike" spc="-1" dirty="0">
                <a:solidFill>
                  <a:srgbClr val="000000"/>
                </a:solidFill>
                <a:latin typeface="Courier New"/>
              </a:rPr>
              <a:t>);</a:t>
            </a:r>
            <a:endParaRPr lang="en-US" sz="1400" b="0" strike="noStrike" spc="-1" dirty="0">
              <a:latin typeface="Arial"/>
            </a:endParaRPr>
          </a:p>
          <a:p>
            <a:pPr marL="800280">
              <a:lnSpc>
                <a:spcPct val="100000"/>
              </a:lnSpc>
              <a:spcBef>
                <a:spcPts val="159"/>
              </a:spcBef>
            </a:pPr>
            <a:endParaRPr lang="en-US" sz="1400" b="0" strike="noStrike" spc="-1" dirty="0">
              <a:latin typeface="Arial"/>
            </a:endParaRPr>
          </a:p>
          <a:p>
            <a:pPr marL="800280">
              <a:lnSpc>
                <a:spcPct val="100000"/>
              </a:lnSpc>
              <a:spcBef>
                <a:spcPts val="320"/>
              </a:spcBef>
            </a:pPr>
            <a:r>
              <a:rPr lang="en-US" sz="1400" b="1" strike="noStrike" spc="-1" dirty="0" err="1">
                <a:solidFill>
                  <a:srgbClr val="000000"/>
                </a:solidFill>
                <a:latin typeface="Courier New"/>
              </a:rPr>
              <a:t>d_b</a:t>
            </a:r>
            <a:r>
              <a:rPr lang="en-US" sz="1400" b="1" strike="noStrike" spc="-1" dirty="0">
                <a:solidFill>
                  <a:srgbClr val="000000"/>
                </a:solidFill>
                <a:latin typeface="Courier New"/>
              </a:rPr>
              <a:t> = cl::</a:t>
            </a:r>
            <a:r>
              <a:rPr lang="en-US" sz="1400" b="1" strike="noStrike" spc="-1" dirty="0">
                <a:solidFill>
                  <a:srgbClr val="34411B"/>
                </a:solidFill>
                <a:latin typeface="Courier New"/>
              </a:rPr>
              <a:t>Buffer</a:t>
            </a:r>
            <a:r>
              <a:rPr lang="en-US" sz="1400" b="1" strike="noStrike" spc="-1" dirty="0">
                <a:solidFill>
                  <a:srgbClr val="000000"/>
                </a:solidFill>
                <a:latin typeface="Courier New"/>
              </a:rPr>
              <a:t>(context, </a:t>
            </a:r>
            <a:br>
              <a:rPr sz="1400" dirty="0"/>
            </a:br>
            <a:r>
              <a:rPr lang="en-US" sz="1400" b="1" strike="noStrike" spc="-1" dirty="0">
                <a:solidFill>
                  <a:srgbClr val="000000"/>
                </a:solidFill>
                <a:latin typeface="Courier New"/>
              </a:rPr>
              <a:t>        </a:t>
            </a:r>
            <a:r>
              <a:rPr lang="en-US" sz="1400" b="1" strike="noStrike" spc="-1" dirty="0" err="1">
                <a:solidFill>
                  <a:srgbClr val="000000"/>
                </a:solidFill>
                <a:latin typeface="Courier New"/>
              </a:rPr>
              <a:t>h_b.begin</a:t>
            </a:r>
            <a:r>
              <a:rPr lang="en-US" sz="1400" b="1" strike="noStrike" spc="-1" dirty="0">
                <a:solidFill>
                  <a:srgbClr val="000000"/>
                </a:solidFill>
                <a:latin typeface="Courier New"/>
              </a:rPr>
              <a:t>(), </a:t>
            </a:r>
            <a:r>
              <a:rPr lang="en-US" sz="1400" b="1" strike="noStrike" spc="-1" dirty="0" err="1">
                <a:solidFill>
                  <a:srgbClr val="000000"/>
                </a:solidFill>
                <a:latin typeface="Courier New"/>
              </a:rPr>
              <a:t>h_b.end</a:t>
            </a:r>
            <a:r>
              <a:rPr lang="en-US" sz="1400" b="1" strike="noStrike" spc="-1" dirty="0">
                <a:solidFill>
                  <a:srgbClr val="000000"/>
                </a:solidFill>
                <a:latin typeface="Courier New"/>
              </a:rPr>
              <a:t>(), </a:t>
            </a:r>
            <a:r>
              <a:rPr lang="en-US" sz="1400" b="1" strike="noStrike" spc="-1" dirty="0">
                <a:solidFill>
                  <a:srgbClr val="4F81BD"/>
                </a:solidFill>
                <a:latin typeface="Courier New"/>
              </a:rPr>
              <a:t>true</a:t>
            </a:r>
            <a:r>
              <a:rPr lang="en-US" sz="1400" b="1" strike="noStrike" spc="-1" dirty="0">
                <a:solidFill>
                  <a:srgbClr val="000000"/>
                </a:solidFill>
                <a:latin typeface="Courier New"/>
              </a:rPr>
              <a:t>);</a:t>
            </a:r>
            <a:endParaRPr lang="en-US" sz="1400" b="0" strike="noStrike" spc="-1" dirty="0">
              <a:latin typeface="Arial"/>
            </a:endParaRPr>
          </a:p>
          <a:p>
            <a:pPr marL="800280">
              <a:lnSpc>
                <a:spcPct val="100000"/>
              </a:lnSpc>
              <a:spcBef>
                <a:spcPts val="159"/>
              </a:spcBef>
            </a:pPr>
            <a:endParaRPr lang="en-US" sz="1400" b="0" strike="noStrike" spc="-1" dirty="0">
              <a:latin typeface="Arial"/>
            </a:endParaRPr>
          </a:p>
          <a:p>
            <a:pPr marL="800280">
              <a:lnSpc>
                <a:spcPct val="100000"/>
              </a:lnSpc>
              <a:spcBef>
                <a:spcPts val="320"/>
              </a:spcBef>
            </a:pPr>
            <a:r>
              <a:rPr lang="en-US" sz="1400" b="1" strike="noStrike" spc="-1" dirty="0" err="1">
                <a:solidFill>
                  <a:srgbClr val="000000"/>
                </a:solidFill>
                <a:latin typeface="Courier New"/>
              </a:rPr>
              <a:t>d_c</a:t>
            </a:r>
            <a:r>
              <a:rPr lang="en-US" sz="1400" b="1" strike="noStrike" spc="-1" dirty="0">
                <a:solidFill>
                  <a:srgbClr val="000000"/>
                </a:solidFill>
                <a:latin typeface="Courier New"/>
              </a:rPr>
              <a:t> = cl::Buffer(context,</a:t>
            </a:r>
            <a:br>
              <a:rPr sz="1400" dirty="0"/>
            </a:br>
            <a:r>
              <a:rPr lang="en-US" sz="1400" b="1" strike="noStrike" spc="-1" dirty="0">
                <a:solidFill>
                  <a:srgbClr val="000000"/>
                </a:solidFill>
                <a:latin typeface="Courier New"/>
              </a:rPr>
              <a:t>        CL_MEM_READ_WRITE,  </a:t>
            </a:r>
            <a:br>
              <a:rPr sz="1400" dirty="0"/>
            </a:br>
            <a:r>
              <a:rPr lang="en-US" sz="1400" b="1" strike="noStrike" spc="-1" dirty="0">
                <a:solidFill>
                  <a:srgbClr val="000000"/>
                </a:solidFill>
                <a:latin typeface="Courier New"/>
              </a:rPr>
              <a:t>        </a:t>
            </a:r>
            <a:r>
              <a:rPr lang="en-US" sz="1400" b="1" strike="noStrike" spc="-1" dirty="0" err="1">
                <a:solidFill>
                  <a:srgbClr val="000000"/>
                </a:solidFill>
                <a:latin typeface="Courier New"/>
              </a:rPr>
              <a:t>sizeof</a:t>
            </a:r>
            <a:r>
              <a:rPr lang="en-US" sz="1400" b="1" strike="noStrike" spc="-1" dirty="0">
                <a:solidFill>
                  <a:srgbClr val="000000"/>
                </a:solidFill>
                <a:latin typeface="Courier New"/>
              </a:rPr>
              <a:t>(float) * LENGTH);</a:t>
            </a:r>
            <a:endParaRPr lang="en-US" sz="1400" b="0" strike="noStrike" spc="-1" dirty="0">
              <a:latin typeface="Arial"/>
            </a:endParaRPr>
          </a:p>
          <a:p>
            <a:pPr marL="800280">
              <a:lnSpc>
                <a:spcPct val="100000"/>
              </a:lnSpc>
              <a:spcBef>
                <a:spcPts val="159"/>
              </a:spcBef>
            </a:pPr>
            <a:endParaRPr lang="en-US" sz="1400" b="0" strike="noStrike" spc="-1" dirty="0">
              <a:latin typeface="Arial"/>
            </a:endParaRPr>
          </a:p>
          <a:p>
            <a:pPr marL="800280">
              <a:lnSpc>
                <a:spcPct val="100000"/>
              </a:lnSpc>
              <a:spcBef>
                <a:spcPts val="320"/>
              </a:spcBef>
            </a:pPr>
            <a:r>
              <a:rPr lang="en-US" sz="1400" b="1" strike="noStrike" spc="-1" dirty="0">
                <a:solidFill>
                  <a:srgbClr val="000000"/>
                </a:solidFill>
                <a:latin typeface="Courier New"/>
              </a:rPr>
              <a:t>// Enqueue the kernel</a:t>
            </a:r>
            <a:endParaRPr lang="en-US" sz="1400" b="0" strike="noStrike" spc="-1" dirty="0">
              <a:latin typeface="Arial"/>
            </a:endParaRPr>
          </a:p>
          <a:p>
            <a:pPr marL="800280">
              <a:lnSpc>
                <a:spcPct val="100000"/>
              </a:lnSpc>
              <a:spcBef>
                <a:spcPts val="320"/>
              </a:spcBef>
            </a:pPr>
            <a:r>
              <a:rPr lang="en-US" sz="1400" b="1" strike="noStrike" spc="-1" dirty="0" err="1">
                <a:solidFill>
                  <a:srgbClr val="000000"/>
                </a:solidFill>
                <a:latin typeface="Courier New"/>
              </a:rPr>
              <a:t>vadd</a:t>
            </a:r>
            <a:r>
              <a:rPr lang="en-US" sz="1400" b="1" strike="noStrike" spc="-1" dirty="0">
                <a:solidFill>
                  <a:srgbClr val="000000"/>
                </a:solidFill>
                <a:latin typeface="Courier New"/>
              </a:rPr>
              <a:t>(cl::</a:t>
            </a:r>
            <a:r>
              <a:rPr lang="en-US" sz="1400" b="1" strike="noStrike" spc="-1" dirty="0" err="1">
                <a:solidFill>
                  <a:srgbClr val="34411B"/>
                </a:solidFill>
                <a:latin typeface="Courier New"/>
              </a:rPr>
              <a:t>EnqueueArgs</a:t>
            </a:r>
            <a:r>
              <a:rPr lang="en-US" sz="1400" b="1" strike="noStrike" spc="-1" dirty="0">
                <a:solidFill>
                  <a:srgbClr val="000000"/>
                </a:solidFill>
                <a:latin typeface="Courier New"/>
              </a:rPr>
              <a:t>(</a:t>
            </a:r>
            <a:endParaRPr lang="en-US" sz="1400" b="0" strike="noStrike" spc="-1" dirty="0">
              <a:latin typeface="Arial"/>
            </a:endParaRPr>
          </a:p>
          <a:p>
            <a:pPr marL="800280">
              <a:lnSpc>
                <a:spcPct val="100000"/>
              </a:lnSpc>
              <a:spcBef>
                <a:spcPts val="320"/>
              </a:spcBef>
            </a:pPr>
            <a:r>
              <a:rPr lang="en-US" sz="1400" b="1" strike="noStrike" spc="-1" dirty="0">
                <a:solidFill>
                  <a:srgbClr val="000000"/>
                </a:solidFill>
                <a:latin typeface="Courier New"/>
              </a:rPr>
              <a:t>                queue</a:t>
            </a:r>
            <a:r>
              <a:rPr lang="en-US" sz="1400" b="1" strike="noStrike" spc="-1" dirty="0">
                <a:solidFill>
                  <a:srgbClr val="9BBB59"/>
                </a:solidFill>
                <a:latin typeface="Courier New"/>
              </a:rPr>
              <a:t>, </a:t>
            </a:r>
            <a:endParaRPr lang="en-US" sz="1400" b="0" strike="noStrike" spc="-1" dirty="0">
              <a:latin typeface="Arial"/>
            </a:endParaRPr>
          </a:p>
          <a:p>
            <a:pPr marL="800280">
              <a:lnSpc>
                <a:spcPct val="100000"/>
              </a:lnSpc>
              <a:spcBef>
                <a:spcPts val="320"/>
              </a:spcBef>
            </a:pPr>
            <a:r>
              <a:rPr lang="en-US" sz="1400" b="1" strike="noStrike" spc="-1" dirty="0">
                <a:solidFill>
                  <a:srgbClr val="9BBB59"/>
                </a:solidFill>
                <a:latin typeface="Courier New"/>
              </a:rPr>
              <a:t>                </a:t>
            </a:r>
            <a:r>
              <a:rPr lang="en-US" sz="1400" b="1" strike="noStrike" spc="-1" dirty="0">
                <a:solidFill>
                  <a:srgbClr val="000000"/>
                </a:solidFill>
                <a:latin typeface="Courier New"/>
              </a:rPr>
              <a:t>cl::</a:t>
            </a:r>
            <a:r>
              <a:rPr lang="en-US" sz="1400" b="1" strike="noStrike" spc="-1" dirty="0" err="1">
                <a:solidFill>
                  <a:srgbClr val="34411B"/>
                </a:solidFill>
                <a:latin typeface="Courier New"/>
              </a:rPr>
              <a:t>NDRange</a:t>
            </a:r>
            <a:r>
              <a:rPr lang="en-US" sz="1400" b="1" strike="noStrike" spc="-1" dirty="0">
                <a:solidFill>
                  <a:srgbClr val="000000"/>
                </a:solidFill>
                <a:latin typeface="Courier New"/>
              </a:rPr>
              <a:t>(count)),</a:t>
            </a:r>
            <a:endParaRPr lang="en-US" sz="1400" b="0" strike="noStrike" spc="-1" dirty="0">
              <a:latin typeface="Arial"/>
            </a:endParaRPr>
          </a:p>
          <a:p>
            <a:pPr marL="800280">
              <a:lnSpc>
                <a:spcPct val="100000"/>
              </a:lnSpc>
              <a:spcBef>
                <a:spcPts val="320"/>
              </a:spcBef>
            </a:pPr>
            <a:r>
              <a:rPr lang="en-US" sz="1400" b="1" strike="noStrike" spc="-1" dirty="0">
                <a:solidFill>
                  <a:srgbClr val="000000"/>
                </a:solidFill>
                <a:latin typeface="Courier New"/>
              </a:rPr>
              <a:t>        </a:t>
            </a:r>
            <a:r>
              <a:rPr lang="en-US" sz="1400" b="1" strike="noStrike" spc="-1" dirty="0" err="1">
                <a:solidFill>
                  <a:srgbClr val="000000"/>
                </a:solidFill>
                <a:latin typeface="Courier New"/>
              </a:rPr>
              <a:t>d_a</a:t>
            </a:r>
            <a:r>
              <a:rPr lang="en-US" sz="1400" b="1" strike="noStrike" spc="-1" dirty="0">
                <a:solidFill>
                  <a:srgbClr val="000000"/>
                </a:solidFill>
                <a:latin typeface="Courier New"/>
              </a:rPr>
              <a:t>, </a:t>
            </a:r>
            <a:r>
              <a:rPr lang="en-US" sz="1400" b="1" strike="noStrike" spc="-1" dirty="0" err="1">
                <a:solidFill>
                  <a:srgbClr val="000000"/>
                </a:solidFill>
                <a:latin typeface="Courier New"/>
              </a:rPr>
              <a:t>d_b</a:t>
            </a:r>
            <a:r>
              <a:rPr lang="en-US" sz="1400" b="1" strike="noStrike" spc="-1" dirty="0">
                <a:solidFill>
                  <a:srgbClr val="000000"/>
                </a:solidFill>
                <a:latin typeface="Courier New"/>
              </a:rPr>
              <a:t>, </a:t>
            </a:r>
            <a:r>
              <a:rPr lang="en-US" sz="1400" b="1" strike="noStrike" spc="-1" dirty="0" err="1">
                <a:solidFill>
                  <a:srgbClr val="000000"/>
                </a:solidFill>
                <a:latin typeface="Courier New"/>
              </a:rPr>
              <a:t>d_c</a:t>
            </a:r>
            <a:r>
              <a:rPr lang="en-US" sz="1400" b="1" strike="noStrike" spc="-1" dirty="0">
                <a:solidFill>
                  <a:srgbClr val="000000"/>
                </a:solidFill>
                <a:latin typeface="Courier New"/>
              </a:rPr>
              <a:t>, count);</a:t>
            </a:r>
            <a:endParaRPr lang="en-US" sz="1400" b="0" strike="noStrike" spc="-1" dirty="0">
              <a:latin typeface="Arial"/>
            </a:endParaRPr>
          </a:p>
          <a:p>
            <a:pPr marL="800280">
              <a:lnSpc>
                <a:spcPct val="100000"/>
              </a:lnSpc>
              <a:spcBef>
                <a:spcPts val="159"/>
              </a:spcBef>
            </a:pPr>
            <a:endParaRPr lang="en-US" sz="1400" b="0" strike="noStrike" spc="-1" dirty="0">
              <a:latin typeface="Arial"/>
            </a:endParaRPr>
          </a:p>
          <a:p>
            <a:pPr marL="800280">
              <a:lnSpc>
                <a:spcPct val="100000"/>
              </a:lnSpc>
              <a:spcBef>
                <a:spcPts val="320"/>
              </a:spcBef>
            </a:pPr>
            <a:r>
              <a:rPr lang="en-US" sz="1400" b="1" strike="noStrike" spc="-1" dirty="0">
                <a:solidFill>
                  <a:srgbClr val="000000"/>
                </a:solidFill>
                <a:latin typeface="Courier New"/>
              </a:rPr>
              <a:t>cl::</a:t>
            </a:r>
            <a:r>
              <a:rPr lang="en-US" sz="1400" b="1" strike="noStrike" spc="-1" dirty="0">
                <a:solidFill>
                  <a:srgbClr val="34411B"/>
                </a:solidFill>
                <a:latin typeface="Courier New"/>
              </a:rPr>
              <a:t>copy</a:t>
            </a:r>
            <a:r>
              <a:rPr lang="en-US" sz="1400" b="1" strike="noStrike" spc="-1" dirty="0">
                <a:solidFill>
                  <a:srgbClr val="000000"/>
                </a:solidFill>
                <a:latin typeface="Courier New"/>
              </a:rPr>
              <a:t>(queue, </a:t>
            </a:r>
            <a:br>
              <a:rPr sz="1400" dirty="0"/>
            </a:br>
            <a:r>
              <a:rPr lang="en-US" sz="1400" b="1" strike="noStrike" spc="-1" dirty="0">
                <a:solidFill>
                  <a:srgbClr val="000000"/>
                </a:solidFill>
                <a:latin typeface="Courier New"/>
              </a:rPr>
              <a:t>      </a:t>
            </a:r>
            <a:r>
              <a:rPr lang="en-US" sz="1400" b="1" strike="noStrike" spc="-1" dirty="0" err="1">
                <a:solidFill>
                  <a:srgbClr val="000000"/>
                </a:solidFill>
                <a:latin typeface="Courier New"/>
              </a:rPr>
              <a:t>d_c</a:t>
            </a:r>
            <a:r>
              <a:rPr lang="en-US" sz="1400" b="1" strike="noStrike" spc="-1" dirty="0">
                <a:solidFill>
                  <a:srgbClr val="000000"/>
                </a:solidFill>
                <a:latin typeface="Courier New"/>
              </a:rPr>
              <a:t>, </a:t>
            </a:r>
            <a:r>
              <a:rPr lang="en-US" sz="1400" b="1" strike="noStrike" spc="-1" dirty="0" err="1">
                <a:solidFill>
                  <a:srgbClr val="000000"/>
                </a:solidFill>
                <a:latin typeface="Courier New"/>
              </a:rPr>
              <a:t>h_c.begin</a:t>
            </a:r>
            <a:r>
              <a:rPr lang="en-US" sz="1400" b="1" strike="noStrike" spc="-1" dirty="0">
                <a:solidFill>
                  <a:srgbClr val="000000"/>
                </a:solidFill>
                <a:latin typeface="Courier New"/>
              </a:rPr>
              <a:t>(), </a:t>
            </a:r>
            <a:r>
              <a:rPr lang="en-US" sz="1400" b="1" strike="noStrike" spc="-1" dirty="0" err="1">
                <a:solidFill>
                  <a:srgbClr val="000000"/>
                </a:solidFill>
                <a:latin typeface="Courier New"/>
              </a:rPr>
              <a:t>h_c.end</a:t>
            </a:r>
            <a:r>
              <a:rPr lang="en-US" sz="1400" b="1" strike="noStrike" spc="-1" dirty="0">
                <a:solidFill>
                  <a:srgbClr val="000000"/>
                </a:solidFill>
                <a:latin typeface="Courier New"/>
              </a:rPr>
              <a:t>());</a:t>
            </a:r>
            <a:endParaRPr lang="en-US" sz="1400" b="0" strike="noStrike" spc="-1" dirty="0">
              <a:latin typeface="Arial"/>
            </a:endParaRPr>
          </a:p>
        </p:txBody>
      </p:sp>
      <p:sp>
        <p:nvSpPr>
          <p:cNvPr id="1199" name="CustomShape 2"/>
          <p:cNvSpPr/>
          <p:nvPr/>
        </p:nvSpPr>
        <p:spPr>
          <a:xfrm>
            <a:off x="0" y="1029834"/>
            <a:ext cx="3875400" cy="5734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320"/>
              </a:spcBef>
            </a:pPr>
            <a:r>
              <a:rPr lang="en-US" sz="1400" b="1" strike="noStrike" spc="-1" dirty="0">
                <a:solidFill>
                  <a:srgbClr val="000000"/>
                </a:solidFill>
                <a:latin typeface="Courier New"/>
              </a:rPr>
              <a:t>std::vector&lt;</a:t>
            </a:r>
            <a:r>
              <a:rPr lang="en-US" sz="1400" b="1" strike="noStrike" spc="-1" dirty="0">
                <a:solidFill>
                  <a:srgbClr val="C0504D"/>
                </a:solidFill>
                <a:latin typeface="Courier New"/>
              </a:rPr>
              <a:t>float</a:t>
            </a:r>
            <a:r>
              <a:rPr lang="en-US" sz="1400" b="1" strike="noStrike" spc="-1" dirty="0">
                <a:solidFill>
                  <a:srgbClr val="000000"/>
                </a:solidFill>
                <a:latin typeface="Courier New"/>
              </a:rPr>
              <a:t>&gt;</a:t>
            </a:r>
            <a:endParaRPr lang="en-US" sz="1400" b="0" strike="noStrike" spc="-1" dirty="0">
              <a:latin typeface="Arial"/>
            </a:endParaRPr>
          </a:p>
          <a:p>
            <a:pPr>
              <a:lnSpc>
                <a:spcPct val="100000"/>
              </a:lnSpc>
              <a:spcBef>
                <a:spcPts val="320"/>
              </a:spcBef>
            </a:pPr>
            <a:r>
              <a:rPr lang="en-US" sz="1400" b="1" strike="noStrike" spc="-1" dirty="0">
                <a:solidFill>
                  <a:srgbClr val="000000"/>
                </a:solidFill>
                <a:latin typeface="Courier New"/>
              </a:rPr>
              <a:t>  </a:t>
            </a:r>
            <a:r>
              <a:rPr lang="en-US" sz="1400" b="1" strike="noStrike" spc="-1" dirty="0" err="1">
                <a:solidFill>
                  <a:srgbClr val="000000"/>
                </a:solidFill>
                <a:latin typeface="Courier New"/>
              </a:rPr>
              <a:t>h_a</a:t>
            </a:r>
            <a:r>
              <a:rPr lang="en-US" sz="1400" b="1" strike="noStrike" spc="-1" dirty="0">
                <a:solidFill>
                  <a:srgbClr val="000000"/>
                </a:solidFill>
                <a:latin typeface="Courier New"/>
              </a:rPr>
              <a:t>(N), </a:t>
            </a:r>
            <a:r>
              <a:rPr lang="en-US" sz="1400" b="1" strike="noStrike" spc="-1" dirty="0" err="1">
                <a:solidFill>
                  <a:srgbClr val="000000"/>
                </a:solidFill>
                <a:latin typeface="Courier New"/>
              </a:rPr>
              <a:t>h_b</a:t>
            </a:r>
            <a:r>
              <a:rPr lang="en-US" sz="1400" b="1" strike="noStrike" spc="-1" dirty="0">
                <a:solidFill>
                  <a:srgbClr val="000000"/>
                </a:solidFill>
                <a:latin typeface="Courier New"/>
              </a:rPr>
              <a:t>(N), </a:t>
            </a:r>
            <a:r>
              <a:rPr lang="en-US" sz="1400" b="1" strike="noStrike" spc="-1" dirty="0" err="1">
                <a:solidFill>
                  <a:srgbClr val="000000"/>
                </a:solidFill>
                <a:latin typeface="Courier New"/>
              </a:rPr>
              <a:t>h_c</a:t>
            </a:r>
            <a:r>
              <a:rPr lang="en-US" sz="1400" b="1" strike="noStrike" spc="-1" dirty="0">
                <a:solidFill>
                  <a:srgbClr val="000000"/>
                </a:solidFill>
                <a:latin typeface="Courier New"/>
              </a:rPr>
              <a:t>(N);</a:t>
            </a:r>
            <a:endParaRPr lang="en-US" sz="1400" b="0" strike="noStrike" spc="-1" dirty="0">
              <a:latin typeface="Arial"/>
            </a:endParaRPr>
          </a:p>
          <a:p>
            <a:pPr>
              <a:lnSpc>
                <a:spcPct val="100000"/>
              </a:lnSpc>
              <a:spcBef>
                <a:spcPts val="320"/>
              </a:spcBef>
            </a:pPr>
            <a:r>
              <a:rPr lang="en-US" sz="1400" b="1" strike="noStrike" spc="-1" dirty="0">
                <a:solidFill>
                  <a:srgbClr val="000000"/>
                </a:solidFill>
                <a:latin typeface="Courier New"/>
              </a:rPr>
              <a:t>// </a:t>
            </a:r>
            <a:r>
              <a:rPr lang="zh-CN" altLang="en-US" sz="1400" b="1" strike="noStrike" spc="-1" dirty="0">
                <a:solidFill>
                  <a:srgbClr val="000000"/>
                </a:solidFill>
                <a:latin typeface="Courier New"/>
              </a:rPr>
              <a:t>初始化宿主向量</a:t>
            </a:r>
            <a:r>
              <a:rPr lang="en-US" sz="1400" b="1" strike="noStrike" spc="-1" dirty="0">
                <a:solidFill>
                  <a:srgbClr val="000000"/>
                </a:solidFill>
                <a:latin typeface="Courier New"/>
              </a:rPr>
              <a:t>…</a:t>
            </a:r>
            <a:endParaRPr lang="en-US" sz="1400" b="0" strike="noStrike" spc="-1" dirty="0">
              <a:latin typeface="Arial"/>
            </a:endParaRPr>
          </a:p>
          <a:p>
            <a:pPr>
              <a:lnSpc>
                <a:spcPct val="100000"/>
              </a:lnSpc>
              <a:spcBef>
                <a:spcPts val="320"/>
              </a:spcBef>
            </a:pPr>
            <a:endParaRPr lang="en-US" sz="1400" b="0" strike="noStrike" spc="-1" dirty="0">
              <a:latin typeface="Arial"/>
            </a:endParaRPr>
          </a:p>
          <a:p>
            <a:pPr>
              <a:lnSpc>
                <a:spcPct val="100000"/>
              </a:lnSpc>
              <a:spcBef>
                <a:spcPts val="320"/>
              </a:spcBef>
            </a:pPr>
            <a:r>
              <a:rPr lang="en-US" sz="1400" b="1" strike="noStrike" spc="-1" dirty="0">
                <a:solidFill>
                  <a:srgbClr val="000000"/>
                </a:solidFill>
                <a:latin typeface="Courier New"/>
              </a:rPr>
              <a:t>cl::</a:t>
            </a:r>
            <a:r>
              <a:rPr lang="en-US" sz="1400" b="1" strike="noStrike" spc="-1" dirty="0">
                <a:solidFill>
                  <a:srgbClr val="34411B"/>
                </a:solidFill>
                <a:latin typeface="Courier New"/>
              </a:rPr>
              <a:t>Buffer </a:t>
            </a:r>
            <a:r>
              <a:rPr lang="en-US" sz="1400" b="1" strike="noStrike" spc="-1" dirty="0" err="1">
                <a:solidFill>
                  <a:srgbClr val="000000"/>
                </a:solidFill>
                <a:latin typeface="Courier New"/>
              </a:rPr>
              <a:t>d_a</a:t>
            </a:r>
            <a:r>
              <a:rPr lang="en-US" sz="1400" b="1" strike="noStrike" spc="-1" dirty="0">
                <a:solidFill>
                  <a:srgbClr val="000000"/>
                </a:solidFill>
                <a:latin typeface="Courier New"/>
              </a:rPr>
              <a:t>, </a:t>
            </a:r>
            <a:r>
              <a:rPr lang="en-US" sz="1400" b="1" strike="noStrike" spc="-1" dirty="0" err="1">
                <a:solidFill>
                  <a:srgbClr val="000000"/>
                </a:solidFill>
                <a:latin typeface="Courier New"/>
              </a:rPr>
              <a:t>d_b</a:t>
            </a:r>
            <a:r>
              <a:rPr lang="en-US" sz="1400" b="1" strike="noStrike" spc="-1" dirty="0">
                <a:solidFill>
                  <a:srgbClr val="000000"/>
                </a:solidFill>
                <a:latin typeface="Courier New"/>
              </a:rPr>
              <a:t>, </a:t>
            </a:r>
            <a:r>
              <a:rPr lang="en-US" sz="1400" b="1" strike="noStrike" spc="-1" dirty="0" err="1">
                <a:solidFill>
                  <a:srgbClr val="000000"/>
                </a:solidFill>
                <a:latin typeface="Courier New"/>
              </a:rPr>
              <a:t>d_c</a:t>
            </a:r>
            <a:r>
              <a:rPr lang="en-US" sz="1400" b="1" strike="noStrike" spc="-1" dirty="0">
                <a:solidFill>
                  <a:srgbClr val="000000"/>
                </a:solidFill>
                <a:latin typeface="Courier New"/>
              </a:rPr>
              <a:t>;</a:t>
            </a:r>
            <a:endParaRPr lang="en-US" sz="1400" b="0" strike="noStrike" spc="-1" dirty="0">
              <a:latin typeface="Arial"/>
            </a:endParaRPr>
          </a:p>
          <a:p>
            <a:pPr marL="800280">
              <a:lnSpc>
                <a:spcPct val="100000"/>
              </a:lnSpc>
              <a:spcBef>
                <a:spcPts val="159"/>
              </a:spcBef>
            </a:pPr>
            <a:endParaRPr lang="en-US" sz="1400" b="0" strike="noStrike" spc="-1" dirty="0">
              <a:latin typeface="Arial"/>
            </a:endParaRPr>
          </a:p>
          <a:p>
            <a:pPr marL="800280">
              <a:lnSpc>
                <a:spcPct val="100000"/>
              </a:lnSpc>
              <a:spcBef>
                <a:spcPts val="320"/>
              </a:spcBef>
            </a:pPr>
            <a:r>
              <a:rPr lang="en-US" sz="1400" b="1" strike="noStrike" spc="-1" dirty="0">
                <a:solidFill>
                  <a:srgbClr val="000000"/>
                </a:solidFill>
                <a:latin typeface="Courier New"/>
              </a:rPr>
              <a:t>cl::</a:t>
            </a:r>
            <a:r>
              <a:rPr lang="en-US" sz="1400" b="1" strike="noStrike" spc="-1" dirty="0">
                <a:solidFill>
                  <a:srgbClr val="34411B"/>
                </a:solidFill>
                <a:latin typeface="Courier New"/>
              </a:rPr>
              <a:t>Context </a:t>
            </a:r>
            <a:r>
              <a:rPr lang="en-US" sz="1400" b="1" strike="noStrike" spc="-1" dirty="0">
                <a:solidFill>
                  <a:srgbClr val="000000"/>
                </a:solidFill>
                <a:latin typeface="Courier New"/>
              </a:rPr>
              <a:t> context( </a:t>
            </a:r>
            <a:br>
              <a:rPr sz="1400" dirty="0"/>
            </a:br>
            <a:r>
              <a:rPr lang="en-US" sz="1400" b="1" strike="noStrike" spc="-1" dirty="0">
                <a:solidFill>
                  <a:srgbClr val="000000"/>
                </a:solidFill>
                <a:latin typeface="Courier New"/>
              </a:rPr>
              <a:t>   CL_DEVICE_TYPE_DEFAULT);</a:t>
            </a:r>
            <a:br>
              <a:rPr sz="1400" dirty="0"/>
            </a:br>
            <a:endParaRPr lang="en-US" sz="1400" b="0" strike="noStrike" spc="-1" dirty="0">
              <a:latin typeface="Arial"/>
            </a:endParaRPr>
          </a:p>
          <a:p>
            <a:pPr marL="800280">
              <a:lnSpc>
                <a:spcPct val="100000"/>
              </a:lnSpc>
              <a:spcBef>
                <a:spcPts val="320"/>
              </a:spcBef>
            </a:pPr>
            <a:r>
              <a:rPr lang="en-US" sz="1400" b="1" strike="noStrike" spc="-1" dirty="0">
                <a:solidFill>
                  <a:srgbClr val="000000"/>
                </a:solidFill>
                <a:latin typeface="Courier New"/>
              </a:rPr>
              <a:t>cl::</a:t>
            </a:r>
            <a:r>
              <a:rPr lang="en-US" sz="1400" b="1" strike="noStrike" spc="-1" dirty="0" err="1">
                <a:solidFill>
                  <a:srgbClr val="34411B"/>
                </a:solidFill>
                <a:latin typeface="Courier New"/>
              </a:rPr>
              <a:t>CommandQueue</a:t>
            </a:r>
            <a:r>
              <a:rPr lang="en-US" sz="1400" b="1" strike="noStrike" spc="-1" dirty="0">
                <a:solidFill>
                  <a:srgbClr val="9BBB59"/>
                </a:solidFill>
                <a:latin typeface="Courier New"/>
              </a:rPr>
              <a:t> </a:t>
            </a:r>
            <a:br>
              <a:rPr sz="1400" dirty="0"/>
            </a:br>
            <a:r>
              <a:rPr lang="en-US" sz="1400" b="1" strike="noStrike" spc="-1" dirty="0">
                <a:solidFill>
                  <a:srgbClr val="9BBB59"/>
                </a:solidFill>
                <a:latin typeface="Courier New"/>
              </a:rPr>
              <a:t>   </a:t>
            </a:r>
            <a:r>
              <a:rPr lang="en-US" sz="1400" b="1" strike="noStrike" spc="-1" dirty="0">
                <a:solidFill>
                  <a:srgbClr val="000000"/>
                </a:solidFill>
                <a:latin typeface="Courier New"/>
              </a:rPr>
              <a:t>queue(context);</a:t>
            </a:r>
            <a:endParaRPr lang="en-US" sz="1400" b="0" strike="noStrike" spc="-1" dirty="0">
              <a:latin typeface="Arial"/>
            </a:endParaRPr>
          </a:p>
          <a:p>
            <a:pPr marL="399960">
              <a:lnSpc>
                <a:spcPct val="100000"/>
              </a:lnSpc>
              <a:spcBef>
                <a:spcPts val="241"/>
              </a:spcBef>
            </a:pPr>
            <a:endParaRPr lang="en-US" sz="1400" b="0" strike="noStrike" spc="-1" dirty="0">
              <a:latin typeface="Arial"/>
            </a:endParaRPr>
          </a:p>
          <a:p>
            <a:pPr marL="399960">
              <a:lnSpc>
                <a:spcPct val="100000"/>
              </a:lnSpc>
              <a:spcBef>
                <a:spcPts val="320"/>
              </a:spcBef>
            </a:pPr>
            <a:r>
              <a:rPr lang="en-US" sz="1400" b="1" strike="noStrike" spc="-1" dirty="0">
                <a:solidFill>
                  <a:srgbClr val="000000"/>
                </a:solidFill>
                <a:latin typeface="Courier New"/>
              </a:rPr>
              <a:t>cl::</a:t>
            </a:r>
            <a:r>
              <a:rPr lang="en-US" sz="1400" b="1" strike="noStrike" spc="-1" dirty="0">
                <a:solidFill>
                  <a:srgbClr val="34411B"/>
                </a:solidFill>
                <a:latin typeface="Courier New"/>
              </a:rPr>
              <a:t>Program</a:t>
            </a:r>
            <a:r>
              <a:rPr lang="en-US" sz="1400" b="1" strike="noStrike" spc="-1" dirty="0">
                <a:solidFill>
                  <a:srgbClr val="000000"/>
                </a:solidFill>
                <a:latin typeface="Courier New"/>
              </a:rPr>
              <a:t>  program(</a:t>
            </a:r>
            <a:endParaRPr lang="en-US" sz="1400" b="0" strike="noStrike" spc="-1" dirty="0">
              <a:latin typeface="Arial"/>
            </a:endParaRPr>
          </a:p>
          <a:p>
            <a:pPr marL="399960">
              <a:lnSpc>
                <a:spcPct val="100000"/>
              </a:lnSpc>
              <a:spcBef>
                <a:spcPts val="320"/>
              </a:spcBef>
            </a:pPr>
            <a:r>
              <a:rPr lang="en-US" sz="1400" b="1" strike="noStrike" spc="-1" dirty="0">
                <a:solidFill>
                  <a:srgbClr val="000000"/>
                </a:solidFill>
                <a:latin typeface="Courier New"/>
              </a:rPr>
              <a:t>  context,</a:t>
            </a:r>
            <a:endParaRPr lang="en-US" sz="1400" b="0" strike="noStrike" spc="-1" dirty="0">
              <a:latin typeface="Arial"/>
            </a:endParaRPr>
          </a:p>
          <a:p>
            <a:pPr marL="399960">
              <a:lnSpc>
                <a:spcPct val="100000"/>
              </a:lnSpc>
              <a:spcBef>
                <a:spcPts val="320"/>
              </a:spcBef>
            </a:pPr>
            <a:r>
              <a:rPr lang="en-US" sz="1400" b="1" strike="noStrike" spc="-1" dirty="0">
                <a:solidFill>
                  <a:srgbClr val="000000"/>
                </a:solidFill>
                <a:latin typeface="Courier New"/>
              </a:rPr>
              <a:t>  </a:t>
            </a:r>
            <a:r>
              <a:rPr lang="en-US" sz="1400" b="1" strike="noStrike" spc="-1" dirty="0" err="1">
                <a:solidFill>
                  <a:srgbClr val="17375E"/>
                </a:solidFill>
                <a:latin typeface="Courier New"/>
              </a:rPr>
              <a:t>loadprogram</a:t>
            </a:r>
            <a:r>
              <a:rPr lang="en-US" sz="1400" b="1" strike="noStrike" spc="-1" dirty="0">
                <a:solidFill>
                  <a:srgbClr val="000000"/>
                </a:solidFill>
                <a:latin typeface="Courier New"/>
              </a:rPr>
              <a:t>(“vadd.cl”),</a:t>
            </a:r>
            <a:r>
              <a:rPr lang="en-US" sz="1400" b="1" strike="noStrike" spc="-1" dirty="0">
                <a:solidFill>
                  <a:srgbClr val="4F81BD"/>
                </a:solidFill>
                <a:latin typeface="Courier New"/>
              </a:rPr>
              <a:t> </a:t>
            </a:r>
            <a:endParaRPr lang="en-US" sz="1400" b="0" strike="noStrike" spc="-1" dirty="0">
              <a:latin typeface="Arial"/>
            </a:endParaRPr>
          </a:p>
          <a:p>
            <a:pPr marL="399960">
              <a:lnSpc>
                <a:spcPct val="100000"/>
              </a:lnSpc>
              <a:spcBef>
                <a:spcPts val="320"/>
              </a:spcBef>
            </a:pPr>
            <a:r>
              <a:rPr lang="en-US" sz="1400" b="1" strike="noStrike" spc="-1" dirty="0">
                <a:solidFill>
                  <a:srgbClr val="4F81BD"/>
                </a:solidFill>
                <a:latin typeface="Courier New"/>
              </a:rPr>
              <a:t>  true</a:t>
            </a:r>
            <a:r>
              <a:rPr lang="en-US" sz="1400" b="1" strike="noStrike" spc="-1" dirty="0">
                <a:solidFill>
                  <a:srgbClr val="000000"/>
                </a:solidFill>
                <a:latin typeface="Courier New"/>
              </a:rPr>
              <a:t>);</a:t>
            </a:r>
            <a:endParaRPr lang="en-US" sz="1400" b="0" strike="noStrike" spc="-1" dirty="0">
              <a:latin typeface="Arial"/>
            </a:endParaRPr>
          </a:p>
          <a:p>
            <a:pPr marL="800280">
              <a:lnSpc>
                <a:spcPct val="100000"/>
              </a:lnSpc>
              <a:spcBef>
                <a:spcPts val="159"/>
              </a:spcBef>
            </a:pPr>
            <a:endParaRPr lang="en-US" sz="1400" b="0" strike="noStrike" spc="-1" dirty="0">
              <a:latin typeface="Arial"/>
            </a:endParaRPr>
          </a:p>
          <a:p>
            <a:pPr marL="800280">
              <a:lnSpc>
                <a:spcPct val="100000"/>
              </a:lnSpc>
              <a:spcBef>
                <a:spcPts val="320"/>
              </a:spcBef>
            </a:pPr>
            <a:r>
              <a:rPr lang="en-US" sz="1400" b="1" strike="noStrike" spc="-1" dirty="0">
                <a:solidFill>
                  <a:srgbClr val="000000"/>
                </a:solidFill>
                <a:latin typeface="Courier New"/>
              </a:rPr>
              <a:t>// Create the kernel </a:t>
            </a:r>
            <a:r>
              <a:rPr lang="en-US" sz="1400" b="1" strike="noStrike" spc="-1" dirty="0" err="1">
                <a:solidFill>
                  <a:srgbClr val="000000"/>
                </a:solidFill>
                <a:latin typeface="Courier New"/>
              </a:rPr>
              <a:t>functor</a:t>
            </a:r>
            <a:endParaRPr lang="en-US" sz="1400" b="0" strike="noStrike" spc="-1" dirty="0">
              <a:latin typeface="Arial"/>
            </a:endParaRPr>
          </a:p>
          <a:p>
            <a:pPr marL="800280">
              <a:lnSpc>
                <a:spcPct val="100000"/>
              </a:lnSpc>
              <a:spcBef>
                <a:spcPts val="320"/>
              </a:spcBef>
            </a:pPr>
            <a:r>
              <a:rPr lang="en-US" sz="1400" b="1" strike="noStrike" spc="-1" dirty="0">
                <a:solidFill>
                  <a:srgbClr val="000000"/>
                </a:solidFill>
                <a:latin typeface="Courier New"/>
              </a:rPr>
              <a:t>cl::</a:t>
            </a:r>
            <a:r>
              <a:rPr lang="en-US" sz="1400" b="1" strike="noStrike" spc="-1" dirty="0" err="1">
                <a:solidFill>
                  <a:srgbClr val="34411B"/>
                </a:solidFill>
                <a:latin typeface="Courier New"/>
              </a:rPr>
              <a:t>make_kernel</a:t>
            </a:r>
            <a:r>
              <a:rPr lang="en-US" sz="1400" b="1" strike="noStrike" spc="-1" dirty="0">
                <a:solidFill>
                  <a:srgbClr val="34411B"/>
                </a:solidFill>
                <a:latin typeface="Courier New"/>
              </a:rPr>
              <a:t>&lt;</a:t>
            </a:r>
            <a:r>
              <a:rPr lang="en-US" sz="1400" b="1" strike="noStrike" spc="-1" dirty="0">
                <a:solidFill>
                  <a:srgbClr val="000000"/>
                </a:solidFill>
                <a:latin typeface="Courier New"/>
              </a:rPr>
              <a:t>cl::</a:t>
            </a:r>
            <a:r>
              <a:rPr lang="en-US" sz="1400" b="1" strike="noStrike" spc="-1" dirty="0">
                <a:solidFill>
                  <a:srgbClr val="34411B"/>
                </a:solidFill>
                <a:latin typeface="Courier New"/>
              </a:rPr>
              <a:t>Buffer,</a:t>
            </a:r>
            <a:br>
              <a:rPr sz="1400" dirty="0"/>
            </a:br>
            <a:r>
              <a:rPr lang="en-US" sz="1400" b="1" strike="noStrike" spc="-1" dirty="0">
                <a:solidFill>
                  <a:srgbClr val="000000"/>
                </a:solidFill>
                <a:latin typeface="Courier New"/>
              </a:rPr>
              <a:t> cl::</a:t>
            </a:r>
            <a:r>
              <a:rPr lang="en-US" sz="1400" b="1" strike="noStrike" spc="-1" dirty="0">
                <a:solidFill>
                  <a:srgbClr val="34411B"/>
                </a:solidFill>
                <a:latin typeface="Courier New"/>
              </a:rPr>
              <a:t>Buffer,</a:t>
            </a:r>
            <a:r>
              <a:rPr lang="en-US" sz="1400" b="1" strike="noStrike" spc="-1" dirty="0">
                <a:solidFill>
                  <a:srgbClr val="000000"/>
                </a:solidFill>
                <a:latin typeface="Courier New"/>
              </a:rPr>
              <a:t> cl::</a:t>
            </a:r>
            <a:r>
              <a:rPr lang="en-US" sz="1400" b="1" strike="noStrike" spc="-1" dirty="0">
                <a:solidFill>
                  <a:srgbClr val="34411B"/>
                </a:solidFill>
                <a:latin typeface="Courier New"/>
              </a:rPr>
              <a:t>Buffer, int</a:t>
            </a:r>
            <a:r>
              <a:rPr lang="en-US" sz="1400" b="1" strike="noStrike" spc="-1" dirty="0">
                <a:solidFill>
                  <a:srgbClr val="000000"/>
                </a:solidFill>
                <a:latin typeface="Courier New"/>
              </a:rPr>
              <a:t>&gt;  </a:t>
            </a:r>
            <a:endParaRPr lang="en-US" sz="1400" b="0" strike="noStrike" spc="-1" dirty="0">
              <a:latin typeface="Arial"/>
            </a:endParaRPr>
          </a:p>
          <a:p>
            <a:pPr marL="800280">
              <a:lnSpc>
                <a:spcPct val="100000"/>
              </a:lnSpc>
              <a:spcBef>
                <a:spcPts val="320"/>
              </a:spcBef>
            </a:pPr>
            <a:r>
              <a:rPr lang="en-US" sz="1400" b="1" strike="noStrike" spc="-1" dirty="0">
                <a:solidFill>
                  <a:srgbClr val="000000"/>
                </a:solidFill>
                <a:latin typeface="Courier New"/>
              </a:rPr>
              <a:t> </a:t>
            </a:r>
            <a:r>
              <a:rPr lang="en-US" sz="1400" b="1" strike="noStrike" spc="-1" dirty="0" err="1">
                <a:solidFill>
                  <a:srgbClr val="000000"/>
                </a:solidFill>
                <a:latin typeface="Courier New"/>
              </a:rPr>
              <a:t>vadd</a:t>
            </a:r>
            <a:r>
              <a:rPr lang="en-US" sz="1400" b="1" strike="noStrike" spc="-1" dirty="0">
                <a:solidFill>
                  <a:srgbClr val="000000"/>
                </a:solidFill>
                <a:latin typeface="Courier New"/>
              </a:rPr>
              <a:t>(program, “</a:t>
            </a:r>
            <a:r>
              <a:rPr lang="en-US" sz="1400" b="1" strike="noStrike" spc="-1" dirty="0" err="1">
                <a:solidFill>
                  <a:srgbClr val="000000"/>
                </a:solidFill>
                <a:latin typeface="Courier New"/>
              </a:rPr>
              <a:t>vadd</a:t>
            </a:r>
            <a:r>
              <a:rPr lang="en-US" sz="1400" b="1" strike="noStrike" spc="-1" dirty="0">
                <a:solidFill>
                  <a:srgbClr val="000000"/>
                </a:solidFill>
                <a:latin typeface="Courier New"/>
              </a:rPr>
              <a:t>”);</a:t>
            </a:r>
            <a:endParaRPr lang="en-US" sz="1400" b="0" strike="noStrike" spc="-1" dirty="0">
              <a:latin typeface="Arial"/>
            </a:endParaRPr>
          </a:p>
          <a:p>
            <a:pPr marL="800280">
              <a:lnSpc>
                <a:spcPct val="100000"/>
              </a:lnSpc>
              <a:spcBef>
                <a:spcPts val="320"/>
              </a:spcBef>
            </a:pPr>
            <a:endParaRPr lang="en-US" sz="1400" b="0" strike="noStrike" spc="-1" dirty="0">
              <a:latin typeface="Arial"/>
            </a:endParaRPr>
          </a:p>
        </p:txBody>
      </p:sp>
      <p:sp>
        <p:nvSpPr>
          <p:cNvPr id="1200" name="CustomShape 3"/>
          <p:cNvSpPr/>
          <p:nvPr/>
        </p:nvSpPr>
        <p:spPr>
          <a:xfrm>
            <a:off x="0" y="-27360"/>
            <a:ext cx="91432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3200" b="0" strike="noStrike" spc="-1" dirty="0">
                <a:solidFill>
                  <a:srgbClr val="000000"/>
                </a:solidFill>
                <a:latin typeface="Trebuchet MS"/>
              </a:rPr>
              <a:t>C++ </a:t>
            </a:r>
            <a:r>
              <a:rPr lang="zh-CN" altLang="en-US" sz="3200" b="0" strike="noStrike" spc="-1" dirty="0">
                <a:solidFill>
                  <a:srgbClr val="000000"/>
                </a:solidFill>
                <a:latin typeface="Trebuchet MS"/>
              </a:rPr>
              <a:t>接口</a:t>
            </a:r>
            <a:r>
              <a:rPr lang="en-US" sz="3200" b="0" strike="noStrike" spc="-1" dirty="0">
                <a:solidFill>
                  <a:srgbClr val="000000"/>
                </a:solidFill>
                <a:latin typeface="Trebuchet MS"/>
              </a:rPr>
              <a:t>: </a:t>
            </a:r>
          </a:p>
          <a:p>
            <a:pPr algn="ctr">
              <a:lnSpc>
                <a:spcPct val="100000"/>
              </a:lnSpc>
            </a:pPr>
            <a:r>
              <a:rPr lang="zh-CN" altLang="en-US" sz="3200" b="0" strike="noStrike" spc="-1" dirty="0">
                <a:solidFill>
                  <a:srgbClr val="000000"/>
                </a:solidFill>
                <a:latin typeface="Trebuchet MS"/>
              </a:rPr>
              <a:t>向量加法函数 </a:t>
            </a:r>
            <a:r>
              <a:rPr lang="en-US" altLang="zh-CN" sz="3200" b="0" strike="noStrike" spc="-1" dirty="0" err="1">
                <a:solidFill>
                  <a:srgbClr val="000000"/>
                </a:solidFill>
                <a:latin typeface="Trebuchet MS"/>
              </a:rPr>
              <a:t>Vadd</a:t>
            </a:r>
            <a:r>
              <a:rPr lang="en-US" altLang="zh-CN" sz="3200" b="0" strike="noStrike" spc="-1" dirty="0">
                <a:solidFill>
                  <a:srgbClr val="000000"/>
                </a:solidFill>
                <a:latin typeface="Trebuchet MS"/>
              </a:rPr>
              <a:t> </a:t>
            </a:r>
            <a:r>
              <a:rPr lang="zh-CN" altLang="en-US" sz="3200" b="0" strike="noStrike" spc="-1" dirty="0">
                <a:solidFill>
                  <a:srgbClr val="000000"/>
                </a:solidFill>
                <a:latin typeface="Trebuchet MS"/>
              </a:rPr>
              <a:t>宿主程序（</a:t>
            </a:r>
            <a:r>
              <a:rPr lang="en-US" altLang="zh-CN" sz="3200" b="0" strike="noStrike" spc="-1" dirty="0">
                <a:solidFill>
                  <a:srgbClr val="000000"/>
                </a:solidFill>
                <a:latin typeface="Trebuchet MS"/>
              </a:rPr>
              <a:t>host program</a:t>
            </a:r>
            <a:r>
              <a:rPr lang="zh-CN" altLang="en-US" sz="3200" b="0" strike="noStrike" spc="-1" dirty="0">
                <a:solidFill>
                  <a:srgbClr val="000000"/>
                </a:solidFill>
                <a:latin typeface="Trebuchet MS"/>
              </a:rPr>
              <a:t>）</a:t>
            </a:r>
            <a:endParaRPr lang="en-US" sz="3200" b="0" strike="noStrike" spc="-1" dirty="0">
              <a:latin typeface="Arial"/>
            </a:endParaRPr>
          </a:p>
        </p:txBody>
      </p:sp>
      <p:sp>
        <p:nvSpPr>
          <p:cNvPr id="1201" name="Line 4"/>
          <p:cNvSpPr/>
          <p:nvPr/>
        </p:nvSpPr>
        <p:spPr>
          <a:xfrm>
            <a:off x="3832200" y="1029834"/>
            <a:ext cx="360" cy="5517720"/>
          </a:xfrm>
          <a:prstGeom prst="line">
            <a:avLst/>
          </a:prstGeom>
          <a:ln>
            <a:solidFill>
              <a:srgbClr val="4A7EBB"/>
            </a:solidFill>
            <a:round/>
          </a:ln>
        </p:spPr>
        <p:style>
          <a:lnRef idx="1">
            <a:schemeClr val="accent1"/>
          </a:lnRef>
          <a:fillRef idx="0">
            <a:schemeClr val="accent1"/>
          </a:fillRef>
          <a:effectRef idx="0">
            <a:schemeClr val="accent1"/>
          </a:effectRef>
          <a:fontRef idx="minor"/>
        </p:style>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2" name="CustomShape 1"/>
          <p:cNvSpPr/>
          <p:nvPr/>
        </p:nvSpPr>
        <p:spPr>
          <a:xfrm>
            <a:off x="457200" y="-18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3400" b="0" strike="noStrike" spc="-1" dirty="0">
                <a:solidFill>
                  <a:srgbClr val="000000"/>
                </a:solidFill>
                <a:latin typeface="Trebuchet MS"/>
              </a:rPr>
              <a:t>C</a:t>
            </a:r>
            <a:r>
              <a:rPr lang="en-US" sz="3400" b="0" strike="noStrike" spc="-1">
                <a:solidFill>
                  <a:srgbClr val="000000"/>
                </a:solidFill>
                <a:latin typeface="Trebuchet MS"/>
              </a:rPr>
              <a:t>++ </a:t>
            </a:r>
            <a:r>
              <a:rPr lang="zh-CN" altLang="en-US" sz="3400" b="0" strike="noStrike" spc="-1">
                <a:solidFill>
                  <a:srgbClr val="000000"/>
                </a:solidFill>
                <a:latin typeface="Trebuchet MS"/>
              </a:rPr>
              <a:t>缓存构造函数（</a:t>
            </a:r>
            <a:r>
              <a:rPr lang="en-US" altLang="zh-CN" sz="3400" b="0" strike="noStrike" spc="-1" dirty="0">
                <a:solidFill>
                  <a:srgbClr val="000000"/>
                </a:solidFill>
                <a:latin typeface="Trebuchet MS"/>
              </a:rPr>
              <a:t>Buffer Constructor</a:t>
            </a:r>
            <a:r>
              <a:rPr lang="zh-CN" altLang="en-US" sz="3400" b="0" strike="noStrike" spc="-1" dirty="0">
                <a:solidFill>
                  <a:srgbClr val="000000"/>
                </a:solidFill>
                <a:latin typeface="Trebuchet MS"/>
              </a:rPr>
              <a:t>）</a:t>
            </a:r>
            <a:endParaRPr lang="en-US" sz="3400" b="0" strike="noStrike" spc="-1" dirty="0">
              <a:latin typeface="Arial"/>
            </a:endParaRPr>
          </a:p>
        </p:txBody>
      </p:sp>
      <p:sp>
        <p:nvSpPr>
          <p:cNvPr id="1203" name="CustomShape 2"/>
          <p:cNvSpPr/>
          <p:nvPr/>
        </p:nvSpPr>
        <p:spPr>
          <a:xfrm>
            <a:off x="0" y="1124640"/>
            <a:ext cx="9143280" cy="5616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marL="343080" indent="-342360">
              <a:lnSpc>
                <a:spcPct val="110000"/>
              </a:lnSpc>
              <a:spcBef>
                <a:spcPts val="641"/>
              </a:spcBef>
              <a:buClr>
                <a:srgbClr val="000000"/>
              </a:buClr>
              <a:buFont typeface="Arial"/>
              <a:buChar char="•"/>
            </a:pPr>
            <a:r>
              <a:rPr lang="zh-CN" altLang="en-US" sz="3200" b="0" strike="noStrike" spc="-1" dirty="0">
                <a:solidFill>
                  <a:srgbClr val="000000"/>
                </a:solidFill>
                <a:latin typeface="Trebuchet MS"/>
              </a:rPr>
              <a:t>下面是 </a:t>
            </a:r>
            <a:r>
              <a:rPr lang="en-US" sz="3200" b="0" strike="noStrike" spc="-1" dirty="0">
                <a:solidFill>
                  <a:srgbClr val="000000"/>
                </a:solidFill>
                <a:latin typeface="Trebuchet MS"/>
              </a:rPr>
              <a:t>API </a:t>
            </a:r>
            <a:r>
              <a:rPr lang="zh-CN" altLang="en-US" sz="3200" spc="-1" dirty="0">
                <a:solidFill>
                  <a:srgbClr val="000000"/>
                </a:solidFill>
                <a:latin typeface="Trebuchet MS"/>
              </a:rPr>
              <a:t>中的定义</a:t>
            </a:r>
            <a:r>
              <a:rPr lang="en-US" sz="3200" b="0" strike="noStrike" spc="-1" dirty="0">
                <a:solidFill>
                  <a:srgbClr val="000000"/>
                </a:solidFill>
                <a:latin typeface="Trebuchet MS"/>
              </a:rPr>
              <a:t>:</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en-US" sz="2800" b="0" strike="noStrike" spc="-1" dirty="0">
                <a:solidFill>
                  <a:srgbClr val="000000"/>
                </a:solidFill>
                <a:latin typeface="Trebuchet MS"/>
              </a:rPr>
              <a:t>Buffer(</a:t>
            </a:r>
            <a:r>
              <a:rPr lang="en-US" sz="2800" b="0" strike="noStrike" spc="-1" dirty="0" err="1">
                <a:solidFill>
                  <a:srgbClr val="000000"/>
                </a:solidFill>
                <a:latin typeface="Trebuchet MS"/>
              </a:rPr>
              <a:t>startIterator</a:t>
            </a:r>
            <a:r>
              <a:rPr lang="en-US" sz="2800" b="0" strike="noStrike" spc="-1" dirty="0">
                <a:solidFill>
                  <a:srgbClr val="000000"/>
                </a:solidFill>
                <a:latin typeface="Trebuchet MS"/>
              </a:rPr>
              <a:t>, </a:t>
            </a:r>
            <a:r>
              <a:rPr lang="en-US" sz="2800" b="0" strike="noStrike" spc="-1" dirty="0" err="1">
                <a:solidFill>
                  <a:srgbClr val="000000"/>
                </a:solidFill>
                <a:latin typeface="Trebuchet MS"/>
              </a:rPr>
              <a:t>endIterator</a:t>
            </a:r>
            <a:r>
              <a:rPr lang="en-US" sz="2800" b="0" strike="noStrike" spc="-1" dirty="0">
                <a:solidFill>
                  <a:srgbClr val="000000"/>
                </a:solidFill>
                <a:latin typeface="Trebuchet MS"/>
              </a:rPr>
              <a:t>, bool </a:t>
            </a:r>
            <a:r>
              <a:rPr lang="en-US" sz="2800" b="0" strike="noStrike" spc="-1" dirty="0" err="1">
                <a:solidFill>
                  <a:srgbClr val="000000"/>
                </a:solidFill>
                <a:latin typeface="Trebuchet MS"/>
              </a:rPr>
              <a:t>readOnly</a:t>
            </a:r>
            <a:r>
              <a:rPr lang="en-US" sz="2800" b="0" strike="noStrike" spc="-1" dirty="0">
                <a:solidFill>
                  <a:srgbClr val="000000"/>
                </a:solidFill>
                <a:latin typeface="Trebuchet MS"/>
              </a:rPr>
              <a:t>, bool </a:t>
            </a:r>
            <a:r>
              <a:rPr lang="en-US" sz="2800" b="0" strike="noStrike" spc="-1" dirty="0" err="1">
                <a:solidFill>
                  <a:srgbClr val="000000"/>
                </a:solidFill>
                <a:latin typeface="Trebuchet MS"/>
              </a:rPr>
              <a:t>useHostPtr</a:t>
            </a:r>
            <a:r>
              <a:rPr lang="en-US" sz="2800" b="0" strike="noStrike" spc="-1" dirty="0">
                <a:solidFill>
                  <a:srgbClr val="000000"/>
                </a:solidFill>
                <a:latin typeface="Trebuchet MS"/>
              </a:rPr>
              <a:t>)</a:t>
            </a:r>
            <a:endParaRPr lang="en-US" sz="2800" b="0" strike="noStrike" spc="-1" dirty="0">
              <a:latin typeface="Arial"/>
            </a:endParaRPr>
          </a:p>
          <a:p>
            <a:pPr marL="343080" indent="-342360">
              <a:lnSpc>
                <a:spcPct val="110000"/>
              </a:lnSpc>
              <a:spcBef>
                <a:spcPts val="641"/>
              </a:spcBef>
              <a:buClr>
                <a:srgbClr val="000000"/>
              </a:buClr>
              <a:buFont typeface="Arial"/>
              <a:buChar char="•"/>
            </a:pPr>
            <a:r>
              <a:rPr lang="zh-CN" altLang="en-US" sz="3200" b="0" strike="noStrike" spc="-1" dirty="0">
                <a:solidFill>
                  <a:srgbClr val="000000"/>
                </a:solidFill>
                <a:latin typeface="Trebuchet MS"/>
              </a:rPr>
              <a:t>上面参数中的</a:t>
            </a:r>
            <a:r>
              <a:rPr lang="en-US" sz="3200" b="0" strike="noStrike" spc="-1" dirty="0">
                <a:solidFill>
                  <a:srgbClr val="000000"/>
                </a:solidFill>
                <a:latin typeface="Trebuchet MS"/>
              </a:rPr>
              <a:t> </a:t>
            </a:r>
            <a:r>
              <a:rPr lang="en-US" sz="3200" b="0" strike="noStrike" spc="-1" dirty="0" err="1">
                <a:solidFill>
                  <a:srgbClr val="4F81BD"/>
                </a:solidFill>
                <a:latin typeface="Trebuchet MS"/>
              </a:rPr>
              <a:t>readOnly</a:t>
            </a:r>
            <a:r>
              <a:rPr lang="en-US" sz="3200" b="0" strike="noStrike" spc="-1" dirty="0">
                <a:solidFill>
                  <a:srgbClr val="4F81BD"/>
                </a:solidFill>
                <a:latin typeface="Trebuchet MS"/>
              </a:rPr>
              <a:t> </a:t>
            </a:r>
            <a:r>
              <a:rPr lang="zh-CN" altLang="en-US" sz="3100" spc="-1" dirty="0">
                <a:solidFill>
                  <a:srgbClr val="000000"/>
                </a:solidFill>
                <a:latin typeface="Trebuchet MS"/>
              </a:rPr>
              <a:t>是一个布尔值（</a:t>
            </a:r>
            <a:r>
              <a:rPr lang="en-US" altLang="zh-CN" sz="3100" spc="-1" dirty="0" err="1">
                <a:solidFill>
                  <a:srgbClr val="000000"/>
                </a:solidFill>
                <a:latin typeface="Trebuchet MS"/>
              </a:rPr>
              <a:t>boolean</a:t>
            </a:r>
            <a:r>
              <a:rPr lang="zh-CN" altLang="en-US" sz="3100" spc="-1" dirty="0">
                <a:solidFill>
                  <a:srgbClr val="000000"/>
                </a:solidFill>
                <a:latin typeface="Trebuchet MS"/>
              </a:rPr>
              <a:t>）</a:t>
            </a:r>
            <a:r>
              <a:rPr lang="zh-CN" altLang="en-US" sz="3200" b="0" strike="noStrike" spc="-1" dirty="0">
                <a:solidFill>
                  <a:srgbClr val="000000"/>
                </a:solidFill>
                <a:latin typeface="Trebuchet MS"/>
              </a:rPr>
              <a:t>，用于指定内存是只读状态 </a:t>
            </a:r>
            <a:r>
              <a:rPr lang="en-US" sz="3200" b="0" strike="noStrike" spc="-1" dirty="0">
                <a:solidFill>
                  <a:srgbClr val="000000"/>
                </a:solidFill>
                <a:latin typeface="Trebuchet MS"/>
              </a:rPr>
              <a:t>CL_MEM_READ_ONLY (true) </a:t>
            </a:r>
            <a:r>
              <a:rPr lang="zh-CN" altLang="en-US" sz="3200" b="0" strike="noStrike" spc="-1" dirty="0">
                <a:solidFill>
                  <a:srgbClr val="000000"/>
                </a:solidFill>
                <a:latin typeface="Trebuchet MS"/>
              </a:rPr>
              <a:t>还是可写状态 </a:t>
            </a:r>
            <a:r>
              <a:rPr lang="en-US" sz="3200" b="0" strike="noStrike" spc="-1" dirty="0">
                <a:solidFill>
                  <a:srgbClr val="000000"/>
                </a:solidFill>
                <a:latin typeface="Trebuchet MS"/>
              </a:rPr>
              <a:t>CL_MEM_READ_WRITE (false)</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要注意，一定要指定好是真还是假。</a:t>
            </a:r>
            <a:endParaRPr lang="en-US" sz="2800" b="0" strike="noStrike" spc="-1" dirty="0">
              <a:latin typeface="Arial"/>
            </a:endParaRPr>
          </a:p>
          <a:p>
            <a:pPr marL="343080" indent="-342360">
              <a:lnSpc>
                <a:spcPct val="110000"/>
              </a:lnSpc>
              <a:spcBef>
                <a:spcPts val="641"/>
              </a:spcBef>
              <a:buClr>
                <a:srgbClr val="000000"/>
              </a:buClr>
              <a:buFont typeface="Arial"/>
              <a:buChar char="•"/>
            </a:pPr>
            <a:r>
              <a:rPr lang="zh-CN" altLang="en-US" sz="3200" b="0" strike="noStrike" spc="-1" dirty="0">
                <a:solidFill>
                  <a:srgbClr val="000000"/>
                </a:solidFill>
                <a:latin typeface="Trebuchet MS"/>
              </a:rPr>
              <a:t>上面参数中的</a:t>
            </a:r>
            <a:r>
              <a:rPr lang="en-US" sz="3200" b="0" strike="noStrike" spc="-1" dirty="0">
                <a:solidFill>
                  <a:srgbClr val="000000"/>
                </a:solidFill>
                <a:latin typeface="Trebuchet MS"/>
              </a:rPr>
              <a:t> </a:t>
            </a:r>
            <a:r>
              <a:rPr lang="en-US" sz="3200" b="0" strike="noStrike" spc="-1" dirty="0" err="1">
                <a:solidFill>
                  <a:srgbClr val="4F81BD"/>
                </a:solidFill>
                <a:latin typeface="Trebuchet MS"/>
              </a:rPr>
              <a:t>useHostPtr</a:t>
            </a:r>
            <a:r>
              <a:rPr lang="en-US" sz="3200" b="0" strike="noStrike" spc="-1" dirty="0">
                <a:solidFill>
                  <a:srgbClr val="4F81BD"/>
                </a:solidFill>
                <a:latin typeface="Trebuchet MS"/>
              </a:rPr>
              <a:t> </a:t>
            </a:r>
            <a:r>
              <a:rPr lang="zh-CN" altLang="en-US" sz="3200" b="0" strike="noStrike" spc="-1" dirty="0">
                <a:solidFill>
                  <a:srgbClr val="000000"/>
                </a:solidFill>
                <a:latin typeface="Trebuchet MS"/>
              </a:rPr>
              <a:t>也</a:t>
            </a:r>
            <a:r>
              <a:rPr lang="zh-CN" altLang="en-US" sz="3200" spc="-1" dirty="0">
                <a:solidFill>
                  <a:srgbClr val="000000"/>
                </a:solidFill>
                <a:latin typeface="Trebuchet MS"/>
              </a:rPr>
              <a:t>是一个布尔值（</a:t>
            </a:r>
            <a:r>
              <a:rPr lang="en-US" altLang="zh-CN" sz="3200" spc="-1" dirty="0" err="1">
                <a:solidFill>
                  <a:srgbClr val="000000"/>
                </a:solidFill>
                <a:latin typeface="Trebuchet MS"/>
              </a:rPr>
              <a:t>boolean</a:t>
            </a:r>
            <a:r>
              <a:rPr lang="zh-CN" altLang="en-US" sz="3200" spc="-1" dirty="0">
                <a:solidFill>
                  <a:srgbClr val="000000"/>
                </a:solidFill>
                <a:latin typeface="Trebuchet MS"/>
              </a:rPr>
              <a:t>）</a:t>
            </a:r>
            <a:r>
              <a:rPr lang="zh-CN" altLang="en-US" sz="3600" spc="-1" dirty="0">
                <a:solidFill>
                  <a:srgbClr val="000000"/>
                </a:solidFill>
                <a:latin typeface="Trebuchet MS"/>
              </a:rPr>
              <a:t>， </a:t>
            </a:r>
            <a:r>
              <a:rPr lang="zh-CN" altLang="en-US" sz="3200" spc="-1" dirty="0">
                <a:solidFill>
                  <a:srgbClr val="000000"/>
                </a:solidFill>
                <a:latin typeface="Trebuchet MS"/>
              </a:rPr>
              <a:t>默认为假。</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因此迭代器（</a:t>
            </a:r>
            <a:r>
              <a:rPr lang="en-US" altLang="zh-CN" sz="2800" b="0" strike="noStrike" spc="-1" dirty="0">
                <a:solidFill>
                  <a:srgbClr val="000000"/>
                </a:solidFill>
                <a:latin typeface="Trebuchet MS"/>
              </a:rPr>
              <a:t>iterators</a:t>
            </a:r>
            <a:r>
              <a:rPr lang="zh-CN" altLang="en-US" sz="2800" b="0" strike="noStrike" spc="-1" dirty="0">
                <a:solidFill>
                  <a:srgbClr val="000000"/>
                </a:solidFill>
                <a:latin typeface="Trebuchet MS"/>
              </a:rPr>
              <a:t>）定义的数组（</a:t>
            </a:r>
            <a:r>
              <a:rPr lang="en-US" altLang="zh-CN" sz="2800" b="0" strike="noStrike" spc="-1" dirty="0">
                <a:solidFill>
                  <a:srgbClr val="000000"/>
                </a:solidFill>
                <a:latin typeface="Trebuchet MS"/>
              </a:rPr>
              <a:t>array</a:t>
            </a:r>
            <a:r>
              <a:rPr lang="zh-CN" altLang="en-US" sz="2800" b="0" strike="noStrike" spc="-1" dirty="0">
                <a:solidFill>
                  <a:srgbClr val="000000"/>
                </a:solidFill>
                <a:latin typeface="Trebuchet MS"/>
              </a:rPr>
              <a:t>）就</a:t>
            </a:r>
            <a:r>
              <a:rPr lang="zh-CN" altLang="en-US" sz="2900" spc="-1" dirty="0">
                <a:solidFill>
                  <a:srgbClr val="F79646"/>
                </a:solidFill>
                <a:latin typeface="Trebuchet MS"/>
              </a:rPr>
              <a:t>暗含着被复制到（</a:t>
            </a:r>
            <a:r>
              <a:rPr lang="en-US" altLang="zh-CN" sz="2900" spc="-1" dirty="0">
                <a:solidFill>
                  <a:srgbClr val="F79646"/>
                </a:solidFill>
                <a:latin typeface="Trebuchet MS"/>
              </a:rPr>
              <a:t> implicitly copied </a:t>
            </a:r>
            <a:r>
              <a:rPr lang="zh-CN" altLang="en-US" sz="2900" spc="-1" dirty="0">
                <a:solidFill>
                  <a:srgbClr val="F79646"/>
                </a:solidFill>
                <a:latin typeface="Trebuchet MS"/>
              </a:rPr>
              <a:t>）</a:t>
            </a:r>
            <a:r>
              <a:rPr lang="zh-CN" altLang="en-US" sz="2800" b="0" strike="noStrike" spc="-1" dirty="0">
                <a:solidFill>
                  <a:srgbClr val="000000"/>
                </a:solidFill>
                <a:latin typeface="Trebuchet MS"/>
              </a:rPr>
              <a:t>设备内存</a:t>
            </a:r>
            <a:r>
              <a:rPr lang="zh-CN" altLang="en-US" sz="2800" spc="-1" dirty="0">
                <a:solidFill>
                  <a:srgbClr val="000000"/>
                </a:solidFill>
                <a:latin typeface="Trebuchet MS"/>
              </a:rPr>
              <a:t>（</a:t>
            </a:r>
            <a:r>
              <a:rPr lang="en-US" altLang="zh-CN" sz="2800" spc="-1" dirty="0">
                <a:solidFill>
                  <a:srgbClr val="000000"/>
                </a:solidFill>
                <a:latin typeface="Trebuchet MS"/>
              </a:rPr>
              <a:t>device memory</a:t>
            </a:r>
            <a:r>
              <a:rPr lang="zh-CN" altLang="en-US" sz="2800" spc="-1" dirty="0">
                <a:solidFill>
                  <a:srgbClr val="000000"/>
                </a:solidFill>
                <a:latin typeface="Trebuchet MS"/>
              </a:rPr>
              <a:t>）</a:t>
            </a:r>
            <a:r>
              <a:rPr lang="zh-CN" altLang="en-US" sz="2800" b="0" strike="noStrike" spc="-1" dirty="0">
                <a:solidFill>
                  <a:srgbClr val="000000"/>
                </a:solidFill>
                <a:latin typeface="Trebuchet MS"/>
              </a:rPr>
              <a:t>上了。</a:t>
            </a:r>
            <a:endParaRPr lang="en-US" sz="28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如果你改设为</a:t>
            </a:r>
            <a:r>
              <a:rPr lang="en-US" altLang="zh-CN" sz="2800" spc="-1" dirty="0">
                <a:solidFill>
                  <a:srgbClr val="F79646"/>
                </a:solidFill>
                <a:latin typeface="Trebuchet MS"/>
              </a:rPr>
              <a:t> </a:t>
            </a:r>
            <a:r>
              <a:rPr lang="zh-CN" altLang="en-US" sz="2800" b="0" strike="noStrike" spc="-1" dirty="0">
                <a:solidFill>
                  <a:srgbClr val="F79646"/>
                </a:solidFill>
                <a:latin typeface="Trebuchet MS"/>
              </a:rPr>
              <a:t>真（</a:t>
            </a:r>
            <a:r>
              <a:rPr lang="en-US" altLang="zh-CN" sz="2800" b="0" strike="noStrike" spc="-1" dirty="0">
                <a:solidFill>
                  <a:srgbClr val="F79646"/>
                </a:solidFill>
                <a:latin typeface="Trebuchet MS"/>
              </a:rPr>
              <a:t>true</a:t>
            </a:r>
            <a:r>
              <a:rPr lang="zh-CN" altLang="en-US" sz="2800" b="0" strike="noStrike" spc="-1" dirty="0">
                <a:solidFill>
                  <a:srgbClr val="F79646"/>
                </a:solidFill>
                <a:latin typeface="Trebuchet MS"/>
              </a:rPr>
              <a:t>）</a:t>
            </a:r>
            <a:r>
              <a:rPr lang="en-US" sz="2800" b="0" strike="noStrike" spc="-1" dirty="0">
                <a:solidFill>
                  <a:srgbClr val="000000"/>
                </a:solidFill>
                <a:latin typeface="Trebuchet MS"/>
              </a:rPr>
              <a:t>:</a:t>
            </a:r>
            <a:endParaRPr lang="en-US" sz="2800" b="0" strike="noStrike" spc="-1" dirty="0">
              <a:latin typeface="Arial"/>
            </a:endParaRPr>
          </a:p>
          <a:p>
            <a:pPr marL="1143000" lvl="2" indent="-227880">
              <a:lnSpc>
                <a:spcPct val="110000"/>
              </a:lnSpc>
              <a:spcBef>
                <a:spcPts val="479"/>
              </a:spcBef>
              <a:buClr>
                <a:srgbClr val="000000"/>
              </a:buClr>
              <a:buFont typeface="Arial"/>
              <a:buChar char="•"/>
            </a:pPr>
            <a:r>
              <a:rPr lang="zh-CN" altLang="en-US" sz="2400" b="0" strike="noStrike" spc="-1" dirty="0">
                <a:solidFill>
                  <a:srgbClr val="000000"/>
                </a:solidFill>
                <a:latin typeface="Trebuchet MS"/>
              </a:rPr>
              <a:t>迭代器所指定的内存就必须是</a:t>
            </a:r>
            <a:r>
              <a:rPr lang="zh-CN" altLang="en-US" sz="2400" spc="-1" dirty="0">
                <a:solidFill>
                  <a:srgbClr val="4F81BD"/>
                </a:solidFill>
                <a:latin typeface="Trebuchet MS"/>
              </a:rPr>
              <a:t>连续的（</a:t>
            </a:r>
            <a:r>
              <a:rPr lang="en-US" altLang="zh-CN" sz="2400" spc="-1" dirty="0">
                <a:solidFill>
                  <a:srgbClr val="4F81BD"/>
                </a:solidFill>
                <a:latin typeface="Trebuchet MS"/>
              </a:rPr>
              <a:t>contiguous</a:t>
            </a:r>
            <a:r>
              <a:rPr lang="zh-CN" altLang="en-US" sz="2400" spc="-1" dirty="0">
                <a:solidFill>
                  <a:srgbClr val="4F81BD"/>
                </a:solidFill>
                <a:latin typeface="Trebuchet MS"/>
              </a:rPr>
              <a:t>）。</a:t>
            </a:r>
            <a:endParaRPr lang="en-US" altLang="zh-CN" sz="2400" spc="-1" dirty="0">
              <a:solidFill>
                <a:srgbClr val="4F81BD"/>
              </a:solidFill>
              <a:latin typeface="Trebuchet MS"/>
            </a:endParaRPr>
          </a:p>
          <a:p>
            <a:pPr marL="1143000" lvl="2" indent="-227880">
              <a:lnSpc>
                <a:spcPct val="110000"/>
              </a:lnSpc>
              <a:spcBef>
                <a:spcPts val="479"/>
              </a:spcBef>
              <a:buClr>
                <a:srgbClr val="000000"/>
              </a:buClr>
              <a:buFont typeface="Arial"/>
              <a:buChar char="•"/>
            </a:pPr>
            <a:r>
              <a:rPr lang="zh-CN" altLang="en-US" sz="2400" b="0" strike="noStrike" spc="-1" dirty="0">
                <a:solidFill>
                  <a:srgbClr val="000000"/>
                </a:solidFill>
                <a:latin typeface="Trebuchet MS"/>
              </a:rPr>
              <a:t>上下文（</a:t>
            </a:r>
            <a:r>
              <a:rPr lang="en-US" altLang="zh-CN" sz="2400" b="0" strike="noStrike" spc="-1" dirty="0">
                <a:solidFill>
                  <a:srgbClr val="000000"/>
                </a:solidFill>
                <a:latin typeface="Trebuchet MS"/>
              </a:rPr>
              <a:t>context</a:t>
            </a:r>
            <a:r>
              <a:rPr lang="zh-CN" altLang="en-US" sz="2400" b="0" strike="noStrike" spc="-1" dirty="0">
                <a:solidFill>
                  <a:srgbClr val="000000"/>
                </a:solidFill>
                <a:latin typeface="Trebuchet MS"/>
              </a:rPr>
              <a:t>）</a:t>
            </a:r>
            <a:r>
              <a:rPr lang="en-US" altLang="zh-CN" sz="2400" spc="-1" dirty="0">
                <a:solidFill>
                  <a:srgbClr val="4F81BD"/>
                </a:solidFill>
                <a:latin typeface="Trebuchet MS"/>
              </a:rPr>
              <a:t> </a:t>
            </a:r>
            <a:r>
              <a:rPr lang="zh-CN" altLang="en-US" sz="2400" spc="-1" dirty="0">
                <a:solidFill>
                  <a:srgbClr val="4F81BD"/>
                </a:solidFill>
                <a:latin typeface="Trebuchet MS"/>
              </a:rPr>
              <a:t>使用指针（</a:t>
            </a:r>
            <a:r>
              <a:rPr lang="en-US" altLang="zh-CN" sz="2400" spc="-1" dirty="0">
                <a:solidFill>
                  <a:srgbClr val="4F81BD"/>
                </a:solidFill>
                <a:latin typeface="Trebuchet MS"/>
              </a:rPr>
              <a:t>uses the pointer</a:t>
            </a:r>
            <a:r>
              <a:rPr lang="zh-CN" altLang="en-US" sz="2400" spc="-1" dirty="0">
                <a:solidFill>
                  <a:srgbClr val="4F81BD"/>
                </a:solidFill>
                <a:latin typeface="Trebuchet MS"/>
              </a:rPr>
              <a:t>）</a:t>
            </a:r>
            <a:r>
              <a:rPr lang="zh-CN" altLang="en-US" sz="2400" spc="-1" dirty="0">
                <a:solidFill>
                  <a:srgbClr val="000000"/>
                </a:solidFill>
                <a:latin typeface="Trebuchet MS"/>
              </a:rPr>
              <a:t>来指向宿主内存（</a:t>
            </a:r>
            <a:r>
              <a:rPr lang="en-US" altLang="zh-CN" sz="2400" spc="-1" dirty="0">
                <a:solidFill>
                  <a:srgbClr val="000000"/>
                </a:solidFill>
                <a:latin typeface="Trebuchet MS"/>
              </a:rPr>
              <a:t>host memory</a:t>
            </a:r>
            <a:r>
              <a:rPr lang="zh-CN" altLang="en-US" sz="2400" spc="-1" dirty="0">
                <a:solidFill>
                  <a:srgbClr val="000000"/>
                </a:solidFill>
                <a:latin typeface="Trebuchet MS"/>
              </a:rPr>
              <a:t>），这样宿主内存就成了设备可见（</a:t>
            </a:r>
            <a:r>
              <a:rPr lang="en-US" altLang="zh-CN" sz="2400" spc="-1" dirty="0">
                <a:solidFill>
                  <a:srgbClr val="000000"/>
                </a:solidFill>
                <a:latin typeface="Trebuchet MS"/>
              </a:rPr>
              <a:t>device accessible</a:t>
            </a:r>
            <a:r>
              <a:rPr lang="zh-CN" altLang="en-US" sz="2400" spc="-1" dirty="0">
                <a:solidFill>
                  <a:srgbClr val="000000"/>
                </a:solidFill>
                <a:latin typeface="Trebuchet MS"/>
              </a:rPr>
              <a:t>）的了，这和 </a:t>
            </a:r>
            <a:r>
              <a:rPr lang="en-US" sz="2400" b="0" strike="noStrike" spc="-1" dirty="0">
                <a:solidFill>
                  <a:srgbClr val="000000"/>
                </a:solidFill>
                <a:latin typeface="Trebuchet MS"/>
              </a:rPr>
              <a:t>CL_MEM_USE_HOST_PTR </a:t>
            </a:r>
            <a:r>
              <a:rPr lang="zh-CN" altLang="en-US" sz="2400" b="0" strike="noStrike" spc="-1" dirty="0">
                <a:solidFill>
                  <a:srgbClr val="000000"/>
                </a:solidFill>
                <a:latin typeface="Trebuchet MS"/>
              </a:rPr>
              <a:t>一样。</a:t>
            </a:r>
            <a:endParaRPr lang="en-US" sz="2400" b="0" strike="noStrike" spc="-1" dirty="0">
              <a:latin typeface="Arial"/>
            </a:endParaRPr>
          </a:p>
          <a:p>
            <a:pPr marL="1143000" lvl="2" indent="-227880">
              <a:lnSpc>
                <a:spcPct val="110000"/>
              </a:lnSpc>
              <a:spcBef>
                <a:spcPts val="479"/>
              </a:spcBef>
              <a:buClr>
                <a:srgbClr val="000000"/>
              </a:buClr>
              <a:buFont typeface="Arial"/>
              <a:buChar char="•"/>
            </a:pPr>
            <a:r>
              <a:rPr lang="zh-CN" altLang="en-US" sz="2400" b="0" strike="noStrike" spc="-1" dirty="0">
                <a:solidFill>
                  <a:srgbClr val="000000"/>
                </a:solidFill>
                <a:latin typeface="Trebuchet MS"/>
              </a:rPr>
              <a:t>这个数组（</a:t>
            </a:r>
            <a:r>
              <a:rPr lang="en-US" altLang="zh-CN" sz="2400" b="0" strike="noStrike" spc="-1" dirty="0">
                <a:solidFill>
                  <a:srgbClr val="000000"/>
                </a:solidFill>
                <a:latin typeface="Trebuchet MS"/>
              </a:rPr>
              <a:t>array</a:t>
            </a:r>
            <a:r>
              <a:rPr lang="zh-CN" altLang="en-US" sz="2400" b="0" strike="noStrike" spc="-1" dirty="0">
                <a:solidFill>
                  <a:srgbClr val="000000"/>
                </a:solidFill>
                <a:latin typeface="Trebuchet MS"/>
              </a:rPr>
              <a:t>）</a:t>
            </a:r>
            <a:r>
              <a:rPr lang="zh-CN" altLang="en-US" sz="2400" b="1" strike="noStrike" spc="-1" dirty="0">
                <a:solidFill>
                  <a:srgbClr val="F79646"/>
                </a:solidFill>
                <a:latin typeface="Trebuchet MS"/>
              </a:rPr>
              <a:t>并没有</a:t>
            </a:r>
            <a:r>
              <a:rPr lang="en-US" sz="2400" b="1" strike="noStrike" spc="-1" dirty="0">
                <a:solidFill>
                  <a:srgbClr val="F79646"/>
                </a:solidFill>
                <a:latin typeface="Trebuchet MS"/>
              </a:rPr>
              <a:t> </a:t>
            </a:r>
            <a:r>
              <a:rPr lang="zh-CN" altLang="en-US" sz="2400" b="0" strike="noStrike" spc="-1" dirty="0">
                <a:solidFill>
                  <a:srgbClr val="000000"/>
                </a:solidFill>
                <a:latin typeface="Trebuchet MS"/>
              </a:rPr>
              <a:t>复制到设备内存（</a:t>
            </a:r>
            <a:r>
              <a:rPr lang="en-US" altLang="zh-CN" sz="2400" b="0" strike="noStrike" spc="-1" dirty="0">
                <a:solidFill>
                  <a:srgbClr val="000000"/>
                </a:solidFill>
                <a:latin typeface="Trebuchet MS"/>
              </a:rPr>
              <a:t>device memory</a:t>
            </a:r>
            <a:r>
              <a:rPr lang="zh-CN" altLang="en-US" sz="2400" b="0" strike="noStrike" spc="-1" dirty="0">
                <a:solidFill>
                  <a:srgbClr val="000000"/>
                </a:solidFill>
                <a:latin typeface="Trebuchet MS"/>
              </a:rPr>
              <a:t>）。</a:t>
            </a:r>
            <a:endParaRPr lang="en-US" sz="2400" b="0" strike="noStrike" spc="-1" dirty="0">
              <a:latin typeface="Arial"/>
            </a:endParaRPr>
          </a:p>
          <a:p>
            <a:pPr marL="343080" indent="-342360">
              <a:lnSpc>
                <a:spcPct val="110000"/>
              </a:lnSpc>
              <a:spcBef>
                <a:spcPts val="641"/>
              </a:spcBef>
              <a:buClr>
                <a:srgbClr val="000000"/>
              </a:buClr>
              <a:buFont typeface="Arial"/>
              <a:buChar char="•"/>
            </a:pPr>
            <a:r>
              <a:rPr lang="zh-CN" altLang="en-US" sz="3200" b="0" strike="noStrike" spc="-1" dirty="0">
                <a:solidFill>
                  <a:srgbClr val="000000"/>
                </a:solidFill>
                <a:latin typeface="Trebuchet MS"/>
              </a:rPr>
              <a:t>在这个接口调用的时候，也可以制定一个上下文作为第一个参数（</a:t>
            </a:r>
            <a:r>
              <a:rPr lang="en-US" altLang="zh-CN" sz="3200" b="0" strike="noStrike" spc="-1" dirty="0">
                <a:solidFill>
                  <a:srgbClr val="000000"/>
                </a:solidFill>
                <a:latin typeface="Trebuchet MS"/>
              </a:rPr>
              <a:t>argument</a:t>
            </a:r>
            <a:r>
              <a:rPr lang="zh-CN" altLang="en-US" sz="3200" b="0" strike="noStrike" spc="-1" dirty="0">
                <a:solidFill>
                  <a:srgbClr val="000000"/>
                </a:solidFill>
                <a:latin typeface="Trebuchet MS"/>
              </a:rPr>
              <a:t>）。</a:t>
            </a:r>
            <a:endParaRPr lang="en-US" sz="32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5" name="CustomShape 2"/>
          <p:cNvSpPr/>
          <p:nvPr/>
        </p:nvSpPr>
        <p:spPr>
          <a:xfrm>
            <a:off x="107640" y="1600200"/>
            <a:ext cx="8856360" cy="5068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使用带有 </a:t>
            </a:r>
            <a:r>
              <a:rPr lang="en-US" altLang="zh-CN" sz="3200" b="0" strike="noStrike" spc="-1" dirty="0">
                <a:solidFill>
                  <a:srgbClr val="000000"/>
                </a:solidFill>
                <a:latin typeface="Trebuchet MS"/>
              </a:rPr>
              <a:t>C++ </a:t>
            </a:r>
            <a:r>
              <a:rPr lang="zh-CN" altLang="en-US" sz="3200" b="0" strike="noStrike" spc="-1" dirty="0">
                <a:solidFill>
                  <a:srgbClr val="000000"/>
                </a:solidFill>
                <a:latin typeface="Trebuchet MS"/>
              </a:rPr>
              <a:t>向量迭代器的缓存构造函数的时候，要记得：</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这是一个阻塞调用（</a:t>
            </a:r>
            <a:r>
              <a:rPr lang="en-US" altLang="zh-CN" sz="2800" b="0" strike="noStrike" spc="-1" dirty="0">
                <a:solidFill>
                  <a:srgbClr val="000000"/>
                </a:solidFill>
                <a:latin typeface="Trebuchet MS"/>
              </a:rPr>
              <a:t>blocking call</a:t>
            </a:r>
            <a:r>
              <a:rPr lang="zh-CN" altLang="en-US" sz="2800" b="0" strike="noStrike" spc="-1" dirty="0">
                <a:solidFill>
                  <a:srgbClr val="000000"/>
                </a:solidFill>
                <a:latin typeface="Trebuchet MS"/>
              </a:rPr>
              <a:t>）；</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构造函数会讲一份副本队列传递给上下文（</a:t>
            </a:r>
            <a:r>
              <a:rPr lang="en-US" altLang="zh-CN" sz="2800" b="0" strike="noStrike" spc="-1" dirty="0">
                <a:solidFill>
                  <a:srgbClr val="000000"/>
                </a:solidFill>
                <a:latin typeface="Trebuchet MS"/>
              </a:rPr>
              <a:t>context</a:t>
            </a:r>
            <a:r>
              <a:rPr lang="zh-CN" altLang="en-US" sz="2800" b="0" strike="noStrike" spc="-1" dirty="0">
                <a:solidFill>
                  <a:srgbClr val="000000"/>
                </a:solidFill>
                <a:latin typeface="Trebuchet MS"/>
              </a:rPr>
              <a:t>）中的第一个设备（</a:t>
            </a:r>
            <a:r>
              <a:rPr lang="en-US" altLang="zh-CN" sz="2800" b="0" strike="noStrike" spc="-1" dirty="0">
                <a:solidFill>
                  <a:srgbClr val="000000"/>
                </a:solidFill>
                <a:latin typeface="Trebuchet MS"/>
              </a:rPr>
              <a:t>device</a:t>
            </a:r>
            <a:r>
              <a:rPr lang="zh-CN" altLang="en-US" sz="2800" b="0" strike="noStrike" spc="-1" dirty="0">
                <a:solidFill>
                  <a:srgbClr val="000000"/>
                </a:solidFill>
                <a:latin typeface="Trebuchet MS"/>
              </a:rPr>
              <a:t>）</a:t>
            </a:r>
            <a:r>
              <a:rPr lang="zh-CN" altLang="en-US" sz="2800" spc="-1" dirty="0">
                <a:solidFill>
                  <a:srgbClr val="000000"/>
                </a:solidFill>
                <a:latin typeface="Trebuchet MS"/>
              </a:rPr>
              <a:t>（当 </a:t>
            </a:r>
            <a:r>
              <a:rPr lang="en-US" altLang="zh-CN" sz="2800" spc="-1" dirty="0" err="1">
                <a:solidFill>
                  <a:srgbClr val="000000"/>
                </a:solidFill>
                <a:latin typeface="Trebuchet MS"/>
              </a:rPr>
              <a:t>useHostPtr</a:t>
            </a:r>
            <a:r>
              <a:rPr lang="en-US" altLang="zh-CN" sz="2800" spc="-1" dirty="0">
                <a:solidFill>
                  <a:srgbClr val="000000"/>
                </a:solidFill>
                <a:latin typeface="Trebuchet MS"/>
              </a:rPr>
              <a:t> == false </a:t>
            </a:r>
            <a:r>
              <a:rPr lang="zh-CN" altLang="en-US" sz="2800" spc="-1" dirty="0">
                <a:solidFill>
                  <a:srgbClr val="000000"/>
                </a:solidFill>
                <a:latin typeface="Trebuchet MS"/>
              </a:rPr>
              <a:t>的时候）；</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如果你讲核函数队列到同一个上下文（</a:t>
            </a:r>
            <a:r>
              <a:rPr lang="en-US" altLang="zh-CN" sz="2800" b="0" strike="noStrike" spc="-1" dirty="0">
                <a:solidFill>
                  <a:srgbClr val="000000"/>
                </a:solidFill>
                <a:latin typeface="Trebuchet MS"/>
              </a:rPr>
              <a:t>context</a:t>
            </a:r>
            <a:r>
              <a:rPr lang="zh-CN" altLang="en-US" sz="2800" b="0" strike="noStrike" spc="-1" dirty="0">
                <a:solidFill>
                  <a:srgbClr val="000000"/>
                </a:solidFill>
                <a:latin typeface="Trebuchet MS"/>
              </a:rPr>
              <a:t>）下的另外的设备上，</a:t>
            </a:r>
            <a:r>
              <a:rPr lang="en-US" altLang="zh-CN" sz="2800" b="0" strike="noStrike" spc="-1" dirty="0">
                <a:solidFill>
                  <a:srgbClr val="000000"/>
                </a:solidFill>
                <a:latin typeface="Trebuchet MS"/>
              </a:rPr>
              <a:t>O</a:t>
            </a:r>
            <a:r>
              <a:rPr lang="en-US" sz="2800" b="0" strike="noStrike" spc="-1" dirty="0">
                <a:solidFill>
                  <a:srgbClr val="000000"/>
                </a:solidFill>
                <a:latin typeface="Trebuchet MS"/>
              </a:rPr>
              <a:t>penCL </a:t>
            </a:r>
            <a:r>
              <a:rPr lang="zh-CN" altLang="en-US" sz="2800" b="0" strike="noStrike" spc="-1" dirty="0">
                <a:solidFill>
                  <a:srgbClr val="000000"/>
                </a:solidFill>
                <a:latin typeface="Trebuchet MS"/>
              </a:rPr>
              <a:t>的运行环境（</a:t>
            </a:r>
            <a:r>
              <a:rPr lang="en-US" altLang="zh-CN" sz="2800" b="0" strike="noStrike" spc="-1" dirty="0">
                <a:solidFill>
                  <a:srgbClr val="000000"/>
                </a:solidFill>
                <a:latin typeface="Trebuchet MS"/>
              </a:rPr>
              <a:t>runtime</a:t>
            </a:r>
            <a:r>
              <a:rPr lang="zh-CN" altLang="en-US" sz="2800" b="0" strike="noStrike" spc="-1" dirty="0">
                <a:solidFill>
                  <a:srgbClr val="000000"/>
                </a:solidFill>
                <a:latin typeface="Trebuchet MS"/>
              </a:rPr>
              <a:t>）会 </a:t>
            </a:r>
            <a:r>
              <a:rPr lang="zh-CN" altLang="en-US" sz="2800" b="0" strike="noStrike" spc="-1" dirty="0">
                <a:solidFill>
                  <a:srgbClr val="F79646"/>
                </a:solidFill>
                <a:latin typeface="Trebuchet MS"/>
              </a:rPr>
              <a:t>自动</a:t>
            </a:r>
            <a:r>
              <a:rPr lang="en-US" sz="2800" b="0" strike="noStrike" spc="-1" dirty="0">
                <a:solidFill>
                  <a:srgbClr val="000000"/>
                </a:solidFill>
                <a:latin typeface="Trebuchet MS"/>
              </a:rPr>
              <a:t> </a:t>
            </a:r>
            <a:r>
              <a:rPr lang="zh-CN" altLang="en-US" sz="2800" b="0" strike="noStrike" spc="-1" dirty="0">
                <a:solidFill>
                  <a:srgbClr val="000000"/>
                </a:solidFill>
                <a:latin typeface="Trebuchet MS"/>
              </a:rPr>
              <a:t>确保缓存对象稍后被复制到对应设备上去。</a:t>
            </a:r>
            <a:endParaRPr lang="en-US" sz="2800" b="0" strike="noStrike" spc="-1" dirty="0">
              <a:latin typeface="Arial"/>
            </a:endParaRPr>
          </a:p>
        </p:txBody>
      </p:sp>
      <p:sp>
        <p:nvSpPr>
          <p:cNvPr id="4" name="CustomShape 1">
            <a:extLst>
              <a:ext uri="{FF2B5EF4-FFF2-40B4-BE49-F238E27FC236}">
                <a16:creationId xmlns:a16="http://schemas.microsoft.com/office/drawing/2014/main" id="{7346C75F-0353-4220-A723-26F98DD74BCE}"/>
              </a:ext>
            </a:extLst>
          </p:cNvPr>
          <p:cNvSpPr/>
          <p:nvPr/>
        </p:nvSpPr>
        <p:spPr>
          <a:xfrm>
            <a:off x="457200" y="-18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3400" b="0" strike="noStrike" spc="-1" dirty="0">
                <a:solidFill>
                  <a:srgbClr val="000000"/>
                </a:solidFill>
                <a:latin typeface="Trebuchet MS"/>
              </a:rPr>
              <a:t>C++ </a:t>
            </a:r>
            <a:r>
              <a:rPr lang="zh-CN" altLang="en-US" sz="3400" b="0" strike="noStrike" spc="-1" dirty="0">
                <a:solidFill>
                  <a:srgbClr val="000000"/>
                </a:solidFill>
                <a:latin typeface="Trebuchet MS"/>
              </a:rPr>
              <a:t>缓存构造函数（</a:t>
            </a:r>
            <a:r>
              <a:rPr lang="en-US" altLang="zh-CN" sz="3400" b="0" strike="noStrike" spc="-1" dirty="0">
                <a:solidFill>
                  <a:srgbClr val="000000"/>
                </a:solidFill>
                <a:latin typeface="Trebuchet MS"/>
              </a:rPr>
              <a:t>Buffer Constructor</a:t>
            </a:r>
            <a:r>
              <a:rPr lang="zh-CN" altLang="en-US" sz="3400" b="0" strike="noStrike" spc="-1" dirty="0">
                <a:solidFill>
                  <a:srgbClr val="000000"/>
                </a:solidFill>
                <a:latin typeface="Trebuchet MS"/>
              </a:rPr>
              <a:t>）</a:t>
            </a:r>
            <a:endParaRPr lang="en-US" sz="34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6"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dirty="0">
                <a:solidFill>
                  <a:srgbClr val="000000"/>
                </a:solidFill>
                <a:latin typeface="Trebuchet MS"/>
              </a:rPr>
              <a:t>Python </a:t>
            </a:r>
            <a:r>
              <a:rPr lang="zh-CN" altLang="en-US" sz="4400" b="0" strike="noStrike" spc="-1" dirty="0">
                <a:solidFill>
                  <a:srgbClr val="000000"/>
                </a:solidFill>
                <a:latin typeface="Trebuchet MS"/>
              </a:rPr>
              <a:t>接口</a:t>
            </a:r>
            <a:endParaRPr lang="en-US" sz="4400" b="0" strike="noStrike" spc="-1" dirty="0">
              <a:latin typeface="Arial"/>
            </a:endParaRPr>
          </a:p>
        </p:txBody>
      </p:sp>
      <p:sp>
        <p:nvSpPr>
          <p:cNvPr id="1207"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伊利诺伊大学香槟分校（</a:t>
            </a:r>
            <a:r>
              <a:rPr lang="en-US" altLang="zh-CN" sz="3200" spc="-1" dirty="0">
                <a:solidFill>
                  <a:srgbClr val="000000"/>
                </a:solidFill>
                <a:latin typeface="Trebuchet MS"/>
              </a:rPr>
              <a:t> University of Illinois at Urbana-Champaign </a:t>
            </a:r>
            <a:r>
              <a:rPr lang="zh-CN" altLang="en-US" sz="3200" b="0" strike="noStrike" spc="-1" dirty="0">
                <a:solidFill>
                  <a:srgbClr val="000000"/>
                </a:solidFill>
                <a:latin typeface="Trebuchet MS"/>
              </a:rPr>
              <a:t>）的 </a:t>
            </a:r>
            <a:r>
              <a:rPr lang="en-US" altLang="zh-CN" sz="3200" spc="-1" dirty="0">
                <a:solidFill>
                  <a:srgbClr val="000000"/>
                </a:solidFill>
                <a:latin typeface="Trebuchet MS"/>
              </a:rPr>
              <a:t>Andreas Klockner </a:t>
            </a:r>
            <a:r>
              <a:rPr lang="zh-CN" altLang="en-US" sz="3200" spc="-1" dirty="0">
                <a:solidFill>
                  <a:srgbClr val="000000"/>
                </a:solidFill>
                <a:latin typeface="Trebuchet MS"/>
              </a:rPr>
              <a:t>开发了一个 </a:t>
            </a:r>
            <a:r>
              <a:rPr lang="en-US" altLang="zh-CN" sz="3200" spc="-1" dirty="0">
                <a:solidFill>
                  <a:srgbClr val="000000"/>
                </a:solidFill>
                <a:latin typeface="Trebuchet MS"/>
              </a:rPr>
              <a:t>Python </a:t>
            </a:r>
            <a:r>
              <a:rPr lang="zh-CN" altLang="en-US" sz="3200" spc="-1" dirty="0">
                <a:solidFill>
                  <a:srgbClr val="000000"/>
                </a:solidFill>
                <a:latin typeface="Trebuchet MS"/>
              </a:rPr>
              <a:t>链接库</a:t>
            </a:r>
            <a:endParaRPr lang="en-US" sz="32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这个接口对于用户来说超级简单，而且不仅限于 </a:t>
            </a:r>
            <a:r>
              <a:rPr lang="en-US" altLang="zh-CN" sz="3200" b="0" strike="noStrike" spc="-1" dirty="0">
                <a:solidFill>
                  <a:srgbClr val="000000"/>
                </a:solidFill>
                <a:latin typeface="Trebuchet MS"/>
              </a:rPr>
              <a:t>Python </a:t>
            </a:r>
            <a:r>
              <a:rPr lang="zh-CN" altLang="en-US" sz="3200" b="0" strike="noStrike" spc="-1" dirty="0">
                <a:solidFill>
                  <a:srgbClr val="000000"/>
                </a:solidFill>
                <a:latin typeface="Trebuchet MS"/>
              </a:rPr>
              <a:t>用户。</a:t>
            </a:r>
            <a:endParaRPr lang="en-US" sz="3200" b="0" strike="noStrike" spc="-1" dirty="0">
              <a:latin typeface="Arial"/>
            </a:endParaRPr>
          </a:p>
          <a:p>
            <a:pPr marL="343080" indent="-342360">
              <a:spcBef>
                <a:spcPts val="641"/>
              </a:spcBef>
              <a:buClr>
                <a:srgbClr val="000000"/>
              </a:buClr>
              <a:buFont typeface="Arial"/>
              <a:buChar char="•"/>
            </a:pPr>
            <a:r>
              <a:rPr lang="zh-CN" altLang="en-US" sz="3200" spc="-1" dirty="0">
                <a:solidFill>
                  <a:srgbClr val="000000"/>
                </a:solidFill>
                <a:latin typeface="Trebuchet MS"/>
              </a:rPr>
              <a:t>主要特征</a:t>
            </a:r>
            <a:r>
              <a:rPr lang="en-US" altLang="zh-CN" sz="3200" spc="-1" dirty="0">
                <a:solidFill>
                  <a:srgbClr val="000000"/>
                </a:solidFill>
                <a:latin typeface="Trebuchet MS"/>
              </a:rPr>
              <a:t>:</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spc="-1" dirty="0">
                <a:solidFill>
                  <a:srgbClr val="000000"/>
                </a:solidFill>
                <a:latin typeface="Trebuchet MS"/>
              </a:rPr>
              <a:t>辅助函数（</a:t>
            </a:r>
            <a:r>
              <a:rPr lang="en-US" altLang="zh-CN" sz="2800" spc="-1" dirty="0">
                <a:solidFill>
                  <a:srgbClr val="000000"/>
                </a:solidFill>
                <a:latin typeface="Trebuchet MS"/>
              </a:rPr>
              <a:t>helper functions</a:t>
            </a:r>
            <a:r>
              <a:rPr lang="zh-CN" altLang="en-US" sz="2800" spc="-1" dirty="0">
                <a:solidFill>
                  <a:srgbClr val="000000"/>
                </a:solidFill>
                <a:latin typeface="Trebuchet MS"/>
              </a:rPr>
              <a:t>）可以帮助用户在运行时（</a:t>
            </a:r>
            <a:r>
              <a:rPr lang="en-US" altLang="zh-CN" sz="2800" spc="-1" dirty="0">
                <a:solidFill>
                  <a:srgbClr val="000000"/>
                </a:solidFill>
                <a:latin typeface="Trebuchet MS"/>
              </a:rPr>
              <a:t>runtime</a:t>
            </a:r>
            <a:r>
              <a:rPr lang="zh-CN" altLang="en-US" sz="2800" spc="-1" dirty="0">
                <a:solidFill>
                  <a:srgbClr val="000000"/>
                </a:solidFill>
                <a:latin typeface="Trebuchet MS"/>
              </a:rPr>
              <a:t>）选择具体平台（</a:t>
            </a:r>
            <a:r>
              <a:rPr lang="en-US" altLang="zh-CN" sz="2800" spc="-1" dirty="0">
                <a:solidFill>
                  <a:srgbClr val="000000"/>
                </a:solidFill>
                <a:latin typeface="Trebuchet MS"/>
              </a:rPr>
              <a:t>platform</a:t>
            </a:r>
            <a:r>
              <a:rPr lang="zh-CN" altLang="en-US" sz="2800" spc="-1" dirty="0">
                <a:solidFill>
                  <a:srgbClr val="000000"/>
                </a:solidFill>
                <a:latin typeface="Trebuchet MS"/>
              </a:rPr>
              <a:t>）或者设备（</a:t>
            </a:r>
            <a:r>
              <a:rPr lang="en-US" altLang="zh-CN" sz="2800" spc="-1" dirty="0">
                <a:solidFill>
                  <a:srgbClr val="000000"/>
                </a:solidFill>
                <a:latin typeface="Trebuchet MS"/>
              </a:rPr>
              <a:t>device</a:t>
            </a:r>
            <a:r>
              <a:rPr lang="zh-CN" altLang="en-US" sz="2800" spc="-1" dirty="0">
                <a:solidFill>
                  <a:srgbClr val="000000"/>
                </a:solidFill>
                <a:latin typeface="Trebuchet MS"/>
              </a:rPr>
              <a:t>）</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err="1">
                <a:solidFill>
                  <a:srgbClr val="000000"/>
                </a:solidFill>
                <a:latin typeface="Trebuchet MS"/>
              </a:rPr>
              <a:t>getInfo</a:t>
            </a:r>
            <a:r>
              <a:rPr lang="en-US" sz="2800" b="0" strike="noStrike" spc="-1" dirty="0">
                <a:solidFill>
                  <a:srgbClr val="000000"/>
                </a:solidFill>
                <a:latin typeface="Trebuchet MS"/>
              </a:rPr>
              <a:t>() </a:t>
            </a:r>
            <a:r>
              <a:rPr lang="zh-CN" altLang="en-US" sz="2800" spc="-1" dirty="0">
                <a:solidFill>
                  <a:srgbClr val="000000"/>
                </a:solidFill>
                <a:latin typeface="Trebuchet MS"/>
              </a:rPr>
              <a:t>方法成了类的属性，就不需要再去调用方法本身了。</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将一个核函数（</a:t>
            </a:r>
            <a:r>
              <a:rPr lang="en-US" altLang="zh-CN" sz="2800" b="0" strike="noStrike" spc="-1" dirty="0">
                <a:solidFill>
                  <a:srgbClr val="000000"/>
                </a:solidFill>
                <a:latin typeface="Trebuchet MS"/>
              </a:rPr>
              <a:t>kernel</a:t>
            </a:r>
            <a:r>
              <a:rPr lang="zh-CN" altLang="en-US" sz="2800" b="0" strike="noStrike" spc="-1" dirty="0">
                <a:solidFill>
                  <a:srgbClr val="000000"/>
                </a:solidFill>
                <a:latin typeface="Trebuchet MS"/>
              </a:rPr>
              <a:t>）当作一个方法进行调用</a:t>
            </a:r>
            <a:r>
              <a:rPr lang="zh-CN" altLang="en-US" sz="2800" spc="-1" dirty="0">
                <a:solidFill>
                  <a:srgbClr val="000000"/>
                </a:solidFill>
                <a:latin typeface="Trebuchet MS"/>
              </a:rPr>
              <a:t>。</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支持多行字符串，再也不需要另起很多行了。</a:t>
            </a:r>
            <a:endParaRPr lang="en-US" sz="28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9"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altLang="zh-CN" sz="4400" spc="-1" dirty="0">
                <a:solidFill>
                  <a:srgbClr val="000000"/>
                </a:solidFill>
                <a:latin typeface="Trebuchet MS"/>
              </a:rPr>
              <a:t>Python </a:t>
            </a:r>
            <a:r>
              <a:rPr lang="zh-CN" altLang="en-US" sz="4400" spc="-1" dirty="0">
                <a:solidFill>
                  <a:srgbClr val="000000"/>
                </a:solidFill>
                <a:latin typeface="Trebuchet MS"/>
              </a:rPr>
              <a:t>接口：</a:t>
            </a:r>
            <a:br>
              <a:rPr lang="zh-CN" altLang="en-US" sz="4400" dirty="0"/>
            </a:br>
            <a:r>
              <a:rPr lang="zh-CN" altLang="en-US" sz="4400" spc="-1" dirty="0">
                <a:solidFill>
                  <a:srgbClr val="000000"/>
                </a:solidFill>
                <a:latin typeface="Trebuchet MS"/>
              </a:rPr>
              <a:t>设置宿主程序（</a:t>
            </a:r>
            <a:r>
              <a:rPr lang="en-US" altLang="zh-CN" sz="4400" spc="-1" dirty="0">
                <a:solidFill>
                  <a:srgbClr val="000000"/>
                </a:solidFill>
                <a:latin typeface="Trebuchet MS"/>
              </a:rPr>
              <a:t>host program</a:t>
            </a:r>
            <a:r>
              <a:rPr lang="zh-CN" altLang="en-US" sz="4400" spc="-1" dirty="0">
                <a:solidFill>
                  <a:srgbClr val="000000"/>
                </a:solidFill>
                <a:latin typeface="Trebuchet MS"/>
              </a:rPr>
              <a:t>）</a:t>
            </a:r>
            <a:endParaRPr lang="en-US" altLang="zh-CN" sz="4400" spc="-1" dirty="0"/>
          </a:p>
        </p:txBody>
      </p:sp>
      <p:sp>
        <p:nvSpPr>
          <p:cNvPr id="1210"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导入</a:t>
            </a:r>
            <a:r>
              <a:rPr lang="en-US" sz="3200" b="0" strike="noStrike" spc="-1" dirty="0">
                <a:solidFill>
                  <a:srgbClr val="000000"/>
                </a:solidFill>
                <a:latin typeface="Trebuchet MS"/>
              </a:rPr>
              <a:t> </a:t>
            </a:r>
            <a:r>
              <a:rPr lang="en-US" sz="3200" b="0" strike="noStrike" spc="-1" dirty="0" err="1">
                <a:solidFill>
                  <a:srgbClr val="000000"/>
                </a:solidFill>
                <a:latin typeface="Trebuchet MS"/>
              </a:rPr>
              <a:t>pyopencl</a:t>
            </a:r>
            <a:r>
              <a:rPr lang="en-US" sz="3200" b="0" strike="noStrike" spc="-1" dirty="0">
                <a:solidFill>
                  <a:srgbClr val="000000"/>
                </a:solidFill>
                <a:latin typeface="Trebuchet MS"/>
              </a:rPr>
              <a:t> </a:t>
            </a:r>
            <a:r>
              <a:rPr lang="zh-CN" altLang="en-US" sz="3200" b="0" strike="noStrike" spc="-1" dirty="0">
                <a:solidFill>
                  <a:srgbClr val="000000"/>
                </a:solidFill>
                <a:latin typeface="Trebuchet MS"/>
              </a:rPr>
              <a:t>这个库</a:t>
            </a:r>
            <a:endParaRPr lang="en-US" sz="3200" b="0" strike="noStrike" spc="-1" dirty="0">
              <a:latin typeface="Arial"/>
            </a:endParaRPr>
          </a:p>
          <a:p>
            <a:pPr marL="457200">
              <a:lnSpc>
                <a:spcPct val="100000"/>
              </a:lnSpc>
              <a:spcBef>
                <a:spcPts val="561"/>
              </a:spcBef>
            </a:pPr>
            <a:r>
              <a:rPr lang="en-US" sz="2800" b="0" strike="noStrike" spc="-1" dirty="0">
                <a:solidFill>
                  <a:srgbClr val="C0504D"/>
                </a:solidFill>
                <a:latin typeface="Courier New Bold"/>
              </a:rPr>
              <a:t>import</a:t>
            </a:r>
            <a:r>
              <a:rPr lang="en-US" sz="2800" b="0" strike="noStrike" spc="-1" dirty="0">
                <a:solidFill>
                  <a:srgbClr val="000000"/>
                </a:solidFill>
                <a:latin typeface="Courier New Bold"/>
              </a:rPr>
              <a:t> </a:t>
            </a:r>
            <a:r>
              <a:rPr lang="en-US" sz="2800" b="0" strike="noStrike" spc="-1" dirty="0" err="1">
                <a:solidFill>
                  <a:srgbClr val="000000"/>
                </a:solidFill>
                <a:latin typeface="Courier New Bold"/>
              </a:rPr>
              <a:t>pyopencl</a:t>
            </a:r>
            <a:r>
              <a:rPr lang="en-US" sz="2800" b="0" strike="noStrike" spc="-1" dirty="0">
                <a:solidFill>
                  <a:srgbClr val="000000"/>
                </a:solidFill>
                <a:latin typeface="Courier New Bold"/>
              </a:rPr>
              <a:t> </a:t>
            </a:r>
            <a:r>
              <a:rPr lang="en-US" sz="2800" b="0" strike="noStrike" spc="-1" dirty="0">
                <a:solidFill>
                  <a:srgbClr val="C0504D"/>
                </a:solidFill>
                <a:latin typeface="Courier New Bold"/>
              </a:rPr>
              <a:t>as</a:t>
            </a:r>
            <a:r>
              <a:rPr lang="en-US" sz="2800" b="0" strike="noStrike" spc="-1" dirty="0">
                <a:solidFill>
                  <a:srgbClr val="000000"/>
                </a:solidFill>
                <a:latin typeface="Courier New Bold"/>
              </a:rPr>
              <a:t> cl</a:t>
            </a:r>
            <a:endParaRPr lang="en-US" sz="28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导入</a:t>
            </a:r>
            <a:r>
              <a:rPr lang="en-US" sz="3200" b="0" strike="noStrike" spc="-1" dirty="0">
                <a:solidFill>
                  <a:srgbClr val="000000"/>
                </a:solidFill>
                <a:latin typeface="Trebuchet MS"/>
              </a:rPr>
              <a:t> </a:t>
            </a:r>
            <a:r>
              <a:rPr lang="en-US" sz="3200" b="0" strike="noStrike" spc="-1" dirty="0" err="1">
                <a:solidFill>
                  <a:srgbClr val="000000"/>
                </a:solidFill>
                <a:latin typeface="Trebuchet MS"/>
              </a:rPr>
              <a:t>numpy</a:t>
            </a:r>
            <a:r>
              <a:rPr lang="en-US" sz="3200" b="0" strike="noStrike" spc="-1" dirty="0">
                <a:solidFill>
                  <a:srgbClr val="000000"/>
                </a:solidFill>
                <a:latin typeface="Trebuchet MS"/>
              </a:rPr>
              <a:t> </a:t>
            </a:r>
            <a:r>
              <a:rPr lang="zh-CN" altLang="en-US" sz="3200" spc="-1" dirty="0">
                <a:solidFill>
                  <a:srgbClr val="000000"/>
                </a:solidFill>
                <a:latin typeface="Trebuchet MS"/>
              </a:rPr>
              <a:t>以使用各种数组 </a:t>
            </a:r>
            <a:r>
              <a:rPr lang="en-US" sz="3200" b="0" strike="noStrike" spc="-1" dirty="0">
                <a:solidFill>
                  <a:srgbClr val="000000"/>
                </a:solidFill>
                <a:latin typeface="Trebuchet MS"/>
              </a:rPr>
              <a:t>arrays </a:t>
            </a:r>
            <a:r>
              <a:rPr lang="zh-CN" altLang="en-US" sz="3200" b="0" strike="noStrike" spc="-1" dirty="0">
                <a:solidFill>
                  <a:srgbClr val="000000"/>
                </a:solidFill>
                <a:latin typeface="Trebuchet MS"/>
              </a:rPr>
              <a:t>等等</a:t>
            </a:r>
            <a:r>
              <a:rPr lang="en-US" sz="3200" b="0" strike="noStrike" spc="-1" dirty="0">
                <a:solidFill>
                  <a:srgbClr val="000000"/>
                </a:solidFill>
                <a:latin typeface="Trebuchet MS"/>
              </a:rPr>
              <a:t>.</a:t>
            </a:r>
            <a:endParaRPr lang="en-US" sz="3200" b="0" strike="noStrike" spc="-1" dirty="0">
              <a:latin typeface="Arial"/>
            </a:endParaRPr>
          </a:p>
          <a:p>
            <a:pPr marL="457200">
              <a:lnSpc>
                <a:spcPct val="100000"/>
              </a:lnSpc>
              <a:spcBef>
                <a:spcPts val="561"/>
              </a:spcBef>
            </a:pPr>
            <a:r>
              <a:rPr lang="en-US" sz="2800" b="0" strike="noStrike" spc="-1" dirty="0">
                <a:solidFill>
                  <a:srgbClr val="C0504D"/>
                </a:solidFill>
                <a:latin typeface="Courier New Bold"/>
              </a:rPr>
              <a:t>import</a:t>
            </a:r>
            <a:r>
              <a:rPr lang="en-US" sz="2800" b="0" strike="noStrike" spc="-1" dirty="0">
                <a:solidFill>
                  <a:srgbClr val="000000"/>
                </a:solidFill>
                <a:latin typeface="Courier New Bold"/>
              </a:rPr>
              <a:t> </a:t>
            </a:r>
            <a:r>
              <a:rPr lang="en-US" sz="2800" b="0" strike="noStrike" spc="-1" dirty="0" err="1">
                <a:solidFill>
                  <a:srgbClr val="000000"/>
                </a:solidFill>
                <a:latin typeface="Courier New Bold"/>
              </a:rPr>
              <a:t>numpy</a:t>
            </a:r>
            <a:endParaRPr lang="en-US" sz="28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有的例子中使用辅助函数来输出一些有用信息</a:t>
            </a:r>
            <a:endParaRPr lang="en-US" sz="3200" b="0" strike="noStrike" spc="-1" dirty="0">
              <a:latin typeface="Arial"/>
            </a:endParaRPr>
          </a:p>
          <a:p>
            <a:pPr marL="457200">
              <a:lnSpc>
                <a:spcPct val="100000"/>
              </a:lnSpc>
              <a:spcBef>
                <a:spcPts val="561"/>
              </a:spcBef>
            </a:pPr>
            <a:r>
              <a:rPr lang="en-US" sz="2800" b="0" strike="noStrike" spc="-1" dirty="0">
                <a:solidFill>
                  <a:srgbClr val="C0504D"/>
                </a:solidFill>
                <a:latin typeface="Courier New Bold"/>
              </a:rPr>
              <a:t>import</a:t>
            </a:r>
            <a:r>
              <a:rPr lang="en-US" sz="2800" b="0" strike="noStrike" spc="-1" dirty="0">
                <a:solidFill>
                  <a:srgbClr val="000000"/>
                </a:solidFill>
                <a:latin typeface="Courier New Bold"/>
              </a:rPr>
              <a:t> </a:t>
            </a:r>
            <a:r>
              <a:rPr lang="en-US" sz="2800" b="0" strike="noStrike" spc="-1" dirty="0" err="1">
                <a:solidFill>
                  <a:srgbClr val="000000"/>
                </a:solidFill>
                <a:latin typeface="Courier New Bold"/>
              </a:rPr>
              <a:t>deviceinfo</a:t>
            </a:r>
            <a:endParaRPr lang="en-US" sz="28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1" name="CustomShape 1"/>
          <p:cNvSpPr/>
          <p:nvPr/>
        </p:nvSpPr>
        <p:spPr>
          <a:xfrm>
            <a:off x="179640" y="72000"/>
            <a:ext cx="8712360" cy="6812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281"/>
              </a:spcBef>
            </a:pPr>
            <a:r>
              <a:rPr lang="en-US" sz="1400" b="1" strike="noStrike" spc="-1" dirty="0">
                <a:solidFill>
                  <a:srgbClr val="000000"/>
                </a:solidFill>
                <a:latin typeface="Courier New Bold"/>
              </a:rPr>
              <a:t>N = 1024</a:t>
            </a:r>
            <a:endParaRPr lang="en-US" sz="1400" b="0" strike="noStrike" spc="-1" dirty="0">
              <a:latin typeface="Arial"/>
            </a:endParaRPr>
          </a:p>
          <a:p>
            <a:pPr>
              <a:lnSpc>
                <a:spcPct val="100000"/>
              </a:lnSpc>
              <a:spcBef>
                <a:spcPts val="281"/>
              </a:spcBef>
            </a:pPr>
            <a:r>
              <a:rPr lang="en-US" sz="1400" b="1" strike="noStrike" spc="-1" dirty="0">
                <a:solidFill>
                  <a:srgbClr val="000000"/>
                </a:solidFill>
                <a:latin typeface="Courier New Bold"/>
              </a:rPr>
              <a:t># </a:t>
            </a:r>
            <a:r>
              <a:rPr lang="zh-CN" altLang="en-US" sz="1400" b="1" strike="noStrike" spc="-1" dirty="0">
                <a:solidFill>
                  <a:srgbClr val="000000"/>
                </a:solidFill>
                <a:latin typeface="Courier New Bold"/>
              </a:rPr>
              <a:t>创建上下文，命令队列，程序 </a:t>
            </a:r>
            <a:r>
              <a:rPr lang="en-US" sz="1400" b="1" strike="noStrike" spc="-1" dirty="0">
                <a:solidFill>
                  <a:srgbClr val="000000"/>
                </a:solidFill>
                <a:latin typeface="Courier New Bold"/>
              </a:rPr>
              <a:t>create context, queue and program</a:t>
            </a:r>
            <a:endParaRPr lang="en-US" sz="1400" b="0" strike="noStrike" spc="-1" dirty="0">
              <a:latin typeface="Arial"/>
            </a:endParaRPr>
          </a:p>
          <a:p>
            <a:pPr>
              <a:lnSpc>
                <a:spcPct val="100000"/>
              </a:lnSpc>
              <a:spcBef>
                <a:spcPts val="281"/>
              </a:spcBef>
            </a:pPr>
            <a:r>
              <a:rPr lang="en-US" sz="1400" b="1" strike="noStrike" spc="-1" dirty="0">
                <a:solidFill>
                  <a:srgbClr val="000000"/>
                </a:solidFill>
                <a:latin typeface="Courier New Bold"/>
              </a:rPr>
              <a:t>context = </a:t>
            </a:r>
            <a:r>
              <a:rPr lang="en-US" sz="1400" b="1" strike="noStrike" spc="-1" dirty="0" err="1">
                <a:solidFill>
                  <a:srgbClr val="9BBB59"/>
                </a:solidFill>
                <a:latin typeface="Courier New Bold"/>
              </a:rPr>
              <a:t>cl.create_some_context</a:t>
            </a:r>
            <a:r>
              <a:rPr lang="en-US" sz="1400" b="1" strike="noStrike" spc="-1" dirty="0">
                <a:solidFill>
                  <a:srgbClr val="000000"/>
                </a:solidFill>
                <a:latin typeface="Courier New Bold"/>
              </a:rPr>
              <a:t>()</a:t>
            </a:r>
            <a:endParaRPr lang="en-US" sz="1400" b="0" strike="noStrike" spc="-1" dirty="0">
              <a:latin typeface="Arial"/>
            </a:endParaRPr>
          </a:p>
          <a:p>
            <a:pPr>
              <a:lnSpc>
                <a:spcPct val="100000"/>
              </a:lnSpc>
              <a:spcBef>
                <a:spcPts val="281"/>
              </a:spcBef>
            </a:pPr>
            <a:r>
              <a:rPr lang="en-US" sz="1400" b="1" strike="noStrike" spc="-1" dirty="0">
                <a:solidFill>
                  <a:srgbClr val="000000"/>
                </a:solidFill>
                <a:latin typeface="Courier New Bold"/>
              </a:rPr>
              <a:t>queue = </a:t>
            </a:r>
            <a:r>
              <a:rPr lang="en-US" sz="1400" b="1" strike="noStrike" spc="-1" dirty="0" err="1">
                <a:solidFill>
                  <a:srgbClr val="9BBB59"/>
                </a:solidFill>
                <a:latin typeface="Courier New Bold"/>
              </a:rPr>
              <a:t>cl.CommandQueue</a:t>
            </a:r>
            <a:r>
              <a:rPr lang="en-US" sz="1400" b="1" strike="noStrike" spc="-1" dirty="0">
                <a:solidFill>
                  <a:srgbClr val="000000"/>
                </a:solidFill>
                <a:latin typeface="Courier New Bold"/>
              </a:rPr>
              <a:t>(context)</a:t>
            </a:r>
            <a:endParaRPr lang="en-US" sz="1400" b="0" strike="noStrike" spc="-1" dirty="0">
              <a:latin typeface="Arial"/>
            </a:endParaRPr>
          </a:p>
          <a:p>
            <a:pPr>
              <a:lnSpc>
                <a:spcPct val="100000"/>
              </a:lnSpc>
              <a:spcBef>
                <a:spcPts val="281"/>
              </a:spcBef>
            </a:pPr>
            <a:r>
              <a:rPr lang="en-US" sz="1400" b="1" strike="noStrike" spc="-1" dirty="0" err="1">
                <a:solidFill>
                  <a:srgbClr val="000000"/>
                </a:solidFill>
                <a:latin typeface="Courier New Bold"/>
              </a:rPr>
              <a:t>kernelsource</a:t>
            </a:r>
            <a:r>
              <a:rPr lang="en-US" sz="1400" b="1" strike="noStrike" spc="-1" dirty="0">
                <a:solidFill>
                  <a:srgbClr val="000000"/>
                </a:solidFill>
                <a:latin typeface="Courier New Bold"/>
              </a:rPr>
              <a:t> = </a:t>
            </a:r>
            <a:r>
              <a:rPr lang="en-US" sz="1400" b="1" strike="noStrike" spc="-1" dirty="0">
                <a:solidFill>
                  <a:srgbClr val="4F81BD"/>
                </a:solidFill>
                <a:latin typeface="Courier New Bold"/>
              </a:rPr>
              <a:t>open</a:t>
            </a:r>
            <a:r>
              <a:rPr lang="en-US" sz="1400" b="1" strike="noStrike" spc="-1" dirty="0">
                <a:solidFill>
                  <a:srgbClr val="000000"/>
                </a:solidFill>
                <a:latin typeface="Courier New Bold"/>
              </a:rPr>
              <a:t>(‘vadd.cl’).read()</a:t>
            </a:r>
            <a:endParaRPr lang="en-US" sz="1400" b="0" strike="noStrike" spc="-1" dirty="0">
              <a:latin typeface="Arial"/>
            </a:endParaRPr>
          </a:p>
          <a:p>
            <a:pPr>
              <a:lnSpc>
                <a:spcPct val="100000"/>
              </a:lnSpc>
              <a:spcBef>
                <a:spcPts val="281"/>
              </a:spcBef>
            </a:pPr>
            <a:r>
              <a:rPr lang="en-US" sz="1400" b="1" strike="noStrike" spc="-1" dirty="0">
                <a:solidFill>
                  <a:srgbClr val="000000"/>
                </a:solidFill>
                <a:latin typeface="Courier New Bold"/>
              </a:rPr>
              <a:t>program = </a:t>
            </a:r>
            <a:r>
              <a:rPr lang="en-US" sz="1400" b="1" strike="noStrike" spc="-1" dirty="0" err="1">
                <a:solidFill>
                  <a:srgbClr val="9BBB59"/>
                </a:solidFill>
                <a:latin typeface="Courier New Bold"/>
              </a:rPr>
              <a:t>cl.Program</a:t>
            </a:r>
            <a:r>
              <a:rPr lang="en-US" sz="1400" b="1" strike="noStrike" spc="-1" dirty="0">
                <a:solidFill>
                  <a:srgbClr val="000000"/>
                </a:solidFill>
                <a:latin typeface="Courier New Bold"/>
              </a:rPr>
              <a:t>(context, </a:t>
            </a:r>
            <a:r>
              <a:rPr lang="en-US" sz="1400" b="1" strike="noStrike" spc="-1" dirty="0" err="1">
                <a:solidFill>
                  <a:srgbClr val="000000"/>
                </a:solidFill>
                <a:latin typeface="Courier New Bold"/>
              </a:rPr>
              <a:t>kernelsource</a:t>
            </a:r>
            <a:r>
              <a:rPr lang="en-US" sz="1400" b="1" strike="noStrike" spc="-1" dirty="0">
                <a:solidFill>
                  <a:srgbClr val="000000"/>
                </a:solidFill>
                <a:latin typeface="Courier New Bold"/>
              </a:rPr>
              <a:t>).</a:t>
            </a:r>
            <a:r>
              <a:rPr lang="en-US" sz="1400" b="1" strike="noStrike" spc="-1" dirty="0">
                <a:solidFill>
                  <a:srgbClr val="9BBB59"/>
                </a:solidFill>
                <a:latin typeface="Courier New Bold"/>
              </a:rPr>
              <a:t>build</a:t>
            </a:r>
            <a:r>
              <a:rPr lang="en-US" sz="1400" b="1" strike="noStrike" spc="-1" dirty="0">
                <a:solidFill>
                  <a:srgbClr val="000000"/>
                </a:solidFill>
                <a:latin typeface="Courier New Bold"/>
              </a:rPr>
              <a:t>()</a:t>
            </a:r>
            <a:endParaRPr lang="en-US" sz="1400" b="0" strike="noStrike" spc="-1" dirty="0">
              <a:latin typeface="Arial"/>
            </a:endParaRPr>
          </a:p>
          <a:p>
            <a:pPr>
              <a:lnSpc>
                <a:spcPct val="100000"/>
              </a:lnSpc>
              <a:spcBef>
                <a:spcPts val="281"/>
              </a:spcBef>
            </a:pPr>
            <a:endParaRPr lang="en-US" sz="1400" b="0" strike="noStrike" spc="-1" dirty="0">
              <a:latin typeface="Arial"/>
            </a:endParaRPr>
          </a:p>
          <a:p>
            <a:pPr>
              <a:lnSpc>
                <a:spcPct val="100000"/>
              </a:lnSpc>
              <a:spcBef>
                <a:spcPts val="281"/>
              </a:spcBef>
            </a:pPr>
            <a:r>
              <a:rPr lang="en-US" sz="1400" b="1" strike="noStrike" spc="-1" dirty="0">
                <a:solidFill>
                  <a:srgbClr val="000000"/>
                </a:solidFill>
                <a:latin typeface="Courier New Bold"/>
              </a:rPr>
              <a:t># </a:t>
            </a:r>
            <a:r>
              <a:rPr lang="zh-CN" altLang="en-US" sz="1400" b="1" strike="noStrike" spc="-1" dirty="0">
                <a:solidFill>
                  <a:srgbClr val="000000"/>
                </a:solidFill>
                <a:latin typeface="Courier New Bold"/>
              </a:rPr>
              <a:t>创建宿主数组 </a:t>
            </a:r>
            <a:r>
              <a:rPr lang="en-US" sz="1400" b="1" strike="noStrike" spc="-1" dirty="0">
                <a:solidFill>
                  <a:srgbClr val="000000"/>
                </a:solidFill>
                <a:latin typeface="Courier New Bold"/>
              </a:rPr>
              <a:t>create host arrays</a:t>
            </a:r>
            <a:endParaRPr lang="en-US" sz="1400" b="0" strike="noStrike" spc="-1" dirty="0">
              <a:latin typeface="Arial"/>
            </a:endParaRPr>
          </a:p>
          <a:p>
            <a:pPr>
              <a:lnSpc>
                <a:spcPct val="100000"/>
              </a:lnSpc>
              <a:spcBef>
                <a:spcPts val="281"/>
              </a:spcBef>
            </a:pPr>
            <a:r>
              <a:rPr lang="en-US" sz="1400" b="1" strike="noStrike" spc="-1" dirty="0" err="1">
                <a:solidFill>
                  <a:srgbClr val="000000"/>
                </a:solidFill>
                <a:latin typeface="Courier New Bold"/>
              </a:rPr>
              <a:t>h_a</a:t>
            </a:r>
            <a:r>
              <a:rPr lang="en-US" sz="1400" b="1" strike="noStrike" spc="-1" dirty="0">
                <a:solidFill>
                  <a:srgbClr val="000000"/>
                </a:solidFill>
                <a:latin typeface="Courier New Bold"/>
              </a:rPr>
              <a:t> = </a:t>
            </a:r>
            <a:r>
              <a:rPr lang="en-US" sz="1400" b="1" strike="noStrike" spc="-1" dirty="0" err="1">
                <a:solidFill>
                  <a:srgbClr val="C0504D"/>
                </a:solidFill>
                <a:latin typeface="Courier New Bold"/>
              </a:rPr>
              <a:t>numpy.random.rand</a:t>
            </a:r>
            <a:r>
              <a:rPr lang="en-US" sz="1400" b="1" strike="noStrike" spc="-1" dirty="0">
                <a:solidFill>
                  <a:srgbClr val="000000"/>
                </a:solidFill>
                <a:latin typeface="Courier New Bold"/>
              </a:rPr>
              <a:t>(N).</a:t>
            </a:r>
            <a:r>
              <a:rPr lang="en-US" sz="1400" b="1" strike="noStrike" spc="-1" dirty="0" err="1">
                <a:solidFill>
                  <a:srgbClr val="C0504D"/>
                </a:solidFill>
                <a:latin typeface="Courier New Bold"/>
              </a:rPr>
              <a:t>astype</a:t>
            </a:r>
            <a:r>
              <a:rPr lang="en-US" sz="1400" b="1" strike="noStrike" spc="-1" dirty="0">
                <a:solidFill>
                  <a:srgbClr val="000000"/>
                </a:solidFill>
                <a:latin typeface="Courier New Bold"/>
              </a:rPr>
              <a:t>(float32)</a:t>
            </a:r>
            <a:endParaRPr lang="en-US" sz="1400" b="0" strike="noStrike" spc="-1" dirty="0">
              <a:latin typeface="Arial"/>
            </a:endParaRPr>
          </a:p>
          <a:p>
            <a:pPr>
              <a:lnSpc>
                <a:spcPct val="100000"/>
              </a:lnSpc>
              <a:spcBef>
                <a:spcPts val="281"/>
              </a:spcBef>
            </a:pPr>
            <a:r>
              <a:rPr lang="en-US" sz="1400" b="1" strike="noStrike" spc="-1" dirty="0" err="1">
                <a:solidFill>
                  <a:srgbClr val="000000"/>
                </a:solidFill>
                <a:latin typeface="Courier New Bold"/>
              </a:rPr>
              <a:t>h_b</a:t>
            </a:r>
            <a:r>
              <a:rPr lang="en-US" sz="1400" b="1" strike="noStrike" spc="-1" dirty="0">
                <a:solidFill>
                  <a:srgbClr val="000000"/>
                </a:solidFill>
                <a:latin typeface="Courier New Bold"/>
              </a:rPr>
              <a:t> = </a:t>
            </a:r>
            <a:r>
              <a:rPr lang="en-US" sz="1400" b="1" strike="noStrike" spc="-1" dirty="0" err="1">
                <a:solidFill>
                  <a:srgbClr val="C0504D"/>
                </a:solidFill>
                <a:latin typeface="Courier New Bold"/>
              </a:rPr>
              <a:t>numpy.random.rand</a:t>
            </a:r>
            <a:r>
              <a:rPr lang="en-US" sz="1400" b="1" strike="noStrike" spc="-1" dirty="0">
                <a:solidFill>
                  <a:srgbClr val="000000"/>
                </a:solidFill>
                <a:latin typeface="Courier New Bold"/>
              </a:rPr>
              <a:t>(N).</a:t>
            </a:r>
            <a:r>
              <a:rPr lang="en-US" sz="1400" b="1" strike="noStrike" spc="-1" dirty="0" err="1">
                <a:solidFill>
                  <a:srgbClr val="C0504D"/>
                </a:solidFill>
                <a:latin typeface="Courier New Bold"/>
              </a:rPr>
              <a:t>astype</a:t>
            </a:r>
            <a:r>
              <a:rPr lang="en-US" sz="1400" b="1" strike="noStrike" spc="-1" dirty="0">
                <a:solidFill>
                  <a:srgbClr val="000000"/>
                </a:solidFill>
                <a:latin typeface="Courier New Bold"/>
              </a:rPr>
              <a:t>(float32)</a:t>
            </a:r>
            <a:endParaRPr lang="en-US" sz="1400" b="0" strike="noStrike" spc="-1" dirty="0">
              <a:latin typeface="Arial"/>
            </a:endParaRPr>
          </a:p>
          <a:p>
            <a:pPr>
              <a:lnSpc>
                <a:spcPct val="100000"/>
              </a:lnSpc>
              <a:spcBef>
                <a:spcPts val="281"/>
              </a:spcBef>
            </a:pPr>
            <a:r>
              <a:rPr lang="en-US" sz="1400" b="1" strike="noStrike" spc="-1" dirty="0" err="1">
                <a:solidFill>
                  <a:srgbClr val="000000"/>
                </a:solidFill>
                <a:latin typeface="Courier New Bold"/>
              </a:rPr>
              <a:t>h_c</a:t>
            </a:r>
            <a:r>
              <a:rPr lang="en-US" sz="1400" b="1" strike="noStrike" spc="-1" dirty="0">
                <a:solidFill>
                  <a:srgbClr val="000000"/>
                </a:solidFill>
                <a:latin typeface="Courier New Bold"/>
              </a:rPr>
              <a:t> = </a:t>
            </a:r>
            <a:r>
              <a:rPr lang="en-US" sz="1400" b="1" strike="noStrike" spc="-1" dirty="0" err="1">
                <a:solidFill>
                  <a:srgbClr val="C0504D"/>
                </a:solidFill>
                <a:latin typeface="Courier New Bold"/>
              </a:rPr>
              <a:t>numpy.empty</a:t>
            </a:r>
            <a:r>
              <a:rPr lang="en-US" sz="1400" b="1" strike="noStrike" spc="-1" dirty="0">
                <a:solidFill>
                  <a:srgbClr val="000000"/>
                </a:solidFill>
                <a:latin typeface="Courier New Bold"/>
              </a:rPr>
              <a:t>(N).</a:t>
            </a:r>
            <a:r>
              <a:rPr lang="en-US" sz="1400" b="1" strike="noStrike" spc="-1" dirty="0" err="1">
                <a:solidFill>
                  <a:srgbClr val="C0504D"/>
                </a:solidFill>
                <a:latin typeface="Courier New Bold"/>
              </a:rPr>
              <a:t>astype</a:t>
            </a:r>
            <a:r>
              <a:rPr lang="en-US" sz="1400" b="1" strike="noStrike" spc="-1" dirty="0">
                <a:solidFill>
                  <a:srgbClr val="000000"/>
                </a:solidFill>
                <a:latin typeface="Courier New Bold"/>
              </a:rPr>
              <a:t>(float32)</a:t>
            </a:r>
            <a:endParaRPr lang="en-US" sz="1400" b="0" strike="noStrike" spc="-1" dirty="0">
              <a:latin typeface="Arial"/>
            </a:endParaRPr>
          </a:p>
          <a:p>
            <a:pPr>
              <a:lnSpc>
                <a:spcPct val="100000"/>
              </a:lnSpc>
              <a:spcBef>
                <a:spcPts val="281"/>
              </a:spcBef>
            </a:pPr>
            <a:endParaRPr lang="en-US" sz="1400" b="0" strike="noStrike" spc="-1" dirty="0">
              <a:latin typeface="Arial"/>
            </a:endParaRPr>
          </a:p>
          <a:p>
            <a:pPr>
              <a:lnSpc>
                <a:spcPct val="100000"/>
              </a:lnSpc>
              <a:spcBef>
                <a:spcPts val="281"/>
              </a:spcBef>
            </a:pPr>
            <a:r>
              <a:rPr lang="en-US" sz="1400" b="1" strike="noStrike" spc="-1" dirty="0">
                <a:solidFill>
                  <a:srgbClr val="000000"/>
                </a:solidFill>
                <a:latin typeface="Courier New Bold"/>
              </a:rPr>
              <a:t># </a:t>
            </a:r>
            <a:r>
              <a:rPr lang="zh-CN" altLang="en-US" sz="1400" b="1" strike="noStrike" spc="-1" dirty="0">
                <a:solidFill>
                  <a:srgbClr val="000000"/>
                </a:solidFill>
                <a:latin typeface="Courier New Bold"/>
              </a:rPr>
              <a:t>创建设备缓存 </a:t>
            </a:r>
            <a:r>
              <a:rPr lang="en-US" sz="1400" b="1" strike="noStrike" spc="-1" dirty="0">
                <a:solidFill>
                  <a:srgbClr val="000000"/>
                </a:solidFill>
                <a:latin typeface="Courier New Bold"/>
              </a:rPr>
              <a:t>create device buffers</a:t>
            </a:r>
            <a:endParaRPr lang="en-US" sz="1400" b="0" strike="noStrike" spc="-1" dirty="0">
              <a:latin typeface="Arial"/>
            </a:endParaRPr>
          </a:p>
          <a:p>
            <a:pPr>
              <a:lnSpc>
                <a:spcPct val="100000"/>
              </a:lnSpc>
              <a:spcBef>
                <a:spcPts val="281"/>
              </a:spcBef>
            </a:pPr>
            <a:r>
              <a:rPr lang="en-US" sz="1400" b="1" strike="noStrike" spc="-1" dirty="0">
                <a:solidFill>
                  <a:srgbClr val="000000"/>
                </a:solidFill>
                <a:latin typeface="Courier New Bold"/>
              </a:rPr>
              <a:t>mf = </a:t>
            </a:r>
            <a:r>
              <a:rPr lang="en-US" sz="1400" b="1" strike="noStrike" spc="-1" dirty="0" err="1">
                <a:solidFill>
                  <a:srgbClr val="9BBB59"/>
                </a:solidFill>
                <a:latin typeface="Courier New Bold"/>
              </a:rPr>
              <a:t>cl.mem_flags</a:t>
            </a:r>
            <a:endParaRPr lang="en-US" sz="1400" b="0" strike="noStrike" spc="-1" dirty="0">
              <a:latin typeface="Arial"/>
            </a:endParaRPr>
          </a:p>
          <a:p>
            <a:pPr>
              <a:lnSpc>
                <a:spcPct val="100000"/>
              </a:lnSpc>
              <a:spcBef>
                <a:spcPts val="281"/>
              </a:spcBef>
            </a:pPr>
            <a:r>
              <a:rPr lang="en-US" sz="1400" b="1" strike="noStrike" spc="-1" dirty="0" err="1">
                <a:solidFill>
                  <a:srgbClr val="000000"/>
                </a:solidFill>
                <a:latin typeface="Courier New Bold"/>
              </a:rPr>
              <a:t>d_a</a:t>
            </a:r>
            <a:r>
              <a:rPr lang="en-US" sz="1400" b="1" strike="noStrike" spc="-1" dirty="0">
                <a:solidFill>
                  <a:srgbClr val="000000"/>
                </a:solidFill>
                <a:latin typeface="Courier New Bold"/>
              </a:rPr>
              <a:t> = </a:t>
            </a:r>
            <a:r>
              <a:rPr lang="en-US" sz="1400" b="1" strike="noStrike" spc="-1" dirty="0" err="1">
                <a:solidFill>
                  <a:srgbClr val="9BBB59"/>
                </a:solidFill>
                <a:latin typeface="Courier New Bold"/>
              </a:rPr>
              <a:t>cl.Buffer</a:t>
            </a:r>
            <a:r>
              <a:rPr lang="en-US" sz="1400" b="1" strike="noStrike" spc="-1" dirty="0">
                <a:solidFill>
                  <a:srgbClr val="000000"/>
                </a:solidFill>
                <a:latin typeface="Courier New Bold"/>
              </a:rPr>
              <a:t>(context, </a:t>
            </a:r>
            <a:r>
              <a:rPr lang="en-US" sz="1400" b="1" strike="noStrike" spc="-1" dirty="0" err="1">
                <a:solidFill>
                  <a:srgbClr val="000000"/>
                </a:solidFill>
                <a:latin typeface="Courier New Bold"/>
              </a:rPr>
              <a:t>mf.</a:t>
            </a:r>
            <a:r>
              <a:rPr lang="en-US" sz="1400" b="1" strike="noStrike" spc="-1" dirty="0" err="1">
                <a:solidFill>
                  <a:srgbClr val="4F81BD"/>
                </a:solidFill>
                <a:latin typeface="Courier New Bold"/>
              </a:rPr>
              <a:t>READ_ONLY</a:t>
            </a:r>
            <a:r>
              <a:rPr lang="en-US" sz="1400" b="1" strike="noStrike" spc="-1" dirty="0">
                <a:solidFill>
                  <a:srgbClr val="4F81BD"/>
                </a:solidFill>
                <a:latin typeface="Courier New Bold"/>
              </a:rPr>
              <a:t> </a:t>
            </a:r>
            <a:r>
              <a:rPr lang="en-US" sz="1400" b="1" strike="noStrike" spc="-1" dirty="0">
                <a:solidFill>
                  <a:srgbClr val="000000"/>
                </a:solidFill>
                <a:latin typeface="Courier New Bold"/>
              </a:rPr>
              <a:t>| </a:t>
            </a:r>
            <a:r>
              <a:rPr lang="en-US" sz="1400" b="1" strike="noStrike" spc="-1" dirty="0" err="1">
                <a:solidFill>
                  <a:srgbClr val="000000"/>
                </a:solidFill>
                <a:latin typeface="Courier New Bold"/>
              </a:rPr>
              <a:t>mf.</a:t>
            </a:r>
            <a:r>
              <a:rPr lang="en-US" sz="1400" b="1" strike="noStrike" spc="-1" dirty="0" err="1">
                <a:solidFill>
                  <a:srgbClr val="4F81BD"/>
                </a:solidFill>
                <a:latin typeface="Courier New Bold"/>
              </a:rPr>
              <a:t>COPY_HOST_PTR</a:t>
            </a:r>
            <a:r>
              <a:rPr lang="en-US" sz="1400" b="1" strike="noStrike" spc="-1" dirty="0">
                <a:solidFill>
                  <a:srgbClr val="000000"/>
                </a:solidFill>
                <a:latin typeface="Courier New Bold"/>
              </a:rPr>
              <a:t>, </a:t>
            </a:r>
            <a:r>
              <a:rPr lang="en-US" sz="1400" b="1" i="1" strike="noStrike" spc="-1" dirty="0" err="1">
                <a:solidFill>
                  <a:srgbClr val="17375E"/>
                </a:solidFill>
                <a:latin typeface="Courier New Bold"/>
              </a:rPr>
              <a:t>hostbuf</a:t>
            </a:r>
            <a:r>
              <a:rPr lang="en-US" sz="1400" b="1" strike="noStrike" spc="-1" dirty="0">
                <a:solidFill>
                  <a:srgbClr val="000000"/>
                </a:solidFill>
                <a:latin typeface="Courier New Bold"/>
              </a:rPr>
              <a:t>=</a:t>
            </a:r>
            <a:r>
              <a:rPr lang="en-US" sz="1400" b="1" strike="noStrike" spc="-1" dirty="0" err="1">
                <a:solidFill>
                  <a:srgbClr val="000000"/>
                </a:solidFill>
                <a:latin typeface="Courier New Bold"/>
              </a:rPr>
              <a:t>h_a</a:t>
            </a:r>
            <a:r>
              <a:rPr lang="en-US" sz="1400" b="1" strike="noStrike" spc="-1" dirty="0">
                <a:solidFill>
                  <a:srgbClr val="000000"/>
                </a:solidFill>
                <a:latin typeface="Courier New Bold"/>
              </a:rPr>
              <a:t>)</a:t>
            </a:r>
            <a:endParaRPr lang="en-US" sz="1400" b="0" strike="noStrike" spc="-1" dirty="0">
              <a:latin typeface="Arial"/>
            </a:endParaRPr>
          </a:p>
          <a:p>
            <a:pPr>
              <a:lnSpc>
                <a:spcPct val="100000"/>
              </a:lnSpc>
              <a:spcBef>
                <a:spcPts val="281"/>
              </a:spcBef>
            </a:pPr>
            <a:r>
              <a:rPr lang="en-US" sz="1400" b="1" strike="noStrike" spc="-1" dirty="0" err="1">
                <a:solidFill>
                  <a:srgbClr val="000000"/>
                </a:solidFill>
                <a:latin typeface="Courier New Bold"/>
              </a:rPr>
              <a:t>d_b</a:t>
            </a:r>
            <a:r>
              <a:rPr lang="en-US" sz="1400" b="1" strike="noStrike" spc="-1" dirty="0">
                <a:solidFill>
                  <a:srgbClr val="000000"/>
                </a:solidFill>
                <a:latin typeface="Courier New Bold"/>
              </a:rPr>
              <a:t> = </a:t>
            </a:r>
            <a:r>
              <a:rPr lang="en-US" sz="1400" b="1" strike="noStrike" spc="-1" dirty="0" err="1">
                <a:solidFill>
                  <a:srgbClr val="9BBB59"/>
                </a:solidFill>
                <a:latin typeface="Courier New Bold"/>
              </a:rPr>
              <a:t>cl.Buffer</a:t>
            </a:r>
            <a:r>
              <a:rPr lang="en-US" sz="1400" b="1" strike="noStrike" spc="-1" dirty="0">
                <a:solidFill>
                  <a:srgbClr val="000000"/>
                </a:solidFill>
                <a:latin typeface="Courier New Bold"/>
              </a:rPr>
              <a:t>(context, </a:t>
            </a:r>
            <a:r>
              <a:rPr lang="en-US" sz="1400" b="1" strike="noStrike" spc="-1" dirty="0" err="1">
                <a:solidFill>
                  <a:srgbClr val="000000"/>
                </a:solidFill>
                <a:latin typeface="Courier New Bold"/>
              </a:rPr>
              <a:t>mf.</a:t>
            </a:r>
            <a:r>
              <a:rPr lang="en-US" sz="1400" b="1" strike="noStrike" spc="-1" dirty="0" err="1">
                <a:solidFill>
                  <a:srgbClr val="4F81BD"/>
                </a:solidFill>
                <a:latin typeface="Courier New Bold"/>
              </a:rPr>
              <a:t>READ_ONLY</a:t>
            </a:r>
            <a:r>
              <a:rPr lang="en-US" sz="1400" b="1" strike="noStrike" spc="-1" dirty="0">
                <a:solidFill>
                  <a:srgbClr val="000000"/>
                </a:solidFill>
                <a:latin typeface="Courier New Bold"/>
              </a:rPr>
              <a:t> | </a:t>
            </a:r>
            <a:r>
              <a:rPr lang="en-US" sz="1400" b="1" strike="noStrike" spc="-1" dirty="0" err="1">
                <a:solidFill>
                  <a:srgbClr val="000000"/>
                </a:solidFill>
                <a:latin typeface="Courier New Bold"/>
              </a:rPr>
              <a:t>mf.</a:t>
            </a:r>
            <a:r>
              <a:rPr lang="en-US" sz="1400" b="1" strike="noStrike" spc="-1" dirty="0" err="1">
                <a:solidFill>
                  <a:srgbClr val="4F81BD"/>
                </a:solidFill>
                <a:latin typeface="Courier New Bold"/>
              </a:rPr>
              <a:t>COPY_HOST_PTR</a:t>
            </a:r>
            <a:r>
              <a:rPr lang="en-US" sz="1400" b="1" strike="noStrike" spc="-1" dirty="0">
                <a:solidFill>
                  <a:srgbClr val="000000"/>
                </a:solidFill>
                <a:latin typeface="Courier New Bold"/>
              </a:rPr>
              <a:t>, </a:t>
            </a:r>
            <a:r>
              <a:rPr lang="en-US" sz="1400" b="1" i="1" strike="noStrike" spc="-1" dirty="0" err="1">
                <a:solidFill>
                  <a:srgbClr val="17375E"/>
                </a:solidFill>
                <a:latin typeface="Courier New Bold"/>
              </a:rPr>
              <a:t>hostbuf</a:t>
            </a:r>
            <a:r>
              <a:rPr lang="en-US" sz="1400" b="1" strike="noStrike" spc="-1" dirty="0">
                <a:solidFill>
                  <a:srgbClr val="000000"/>
                </a:solidFill>
                <a:latin typeface="Courier New Bold"/>
              </a:rPr>
              <a:t>=</a:t>
            </a:r>
            <a:r>
              <a:rPr lang="en-US" sz="1400" b="1" strike="noStrike" spc="-1" dirty="0" err="1">
                <a:solidFill>
                  <a:srgbClr val="000000"/>
                </a:solidFill>
                <a:latin typeface="Courier New Bold"/>
              </a:rPr>
              <a:t>h_b</a:t>
            </a:r>
            <a:r>
              <a:rPr lang="en-US" sz="1400" b="1" strike="noStrike" spc="-1" dirty="0">
                <a:solidFill>
                  <a:srgbClr val="000000"/>
                </a:solidFill>
                <a:latin typeface="Courier New Bold"/>
              </a:rPr>
              <a:t>)</a:t>
            </a:r>
            <a:endParaRPr lang="en-US" sz="1400" b="0" strike="noStrike" spc="-1" dirty="0">
              <a:latin typeface="Arial"/>
            </a:endParaRPr>
          </a:p>
          <a:p>
            <a:pPr>
              <a:lnSpc>
                <a:spcPct val="100000"/>
              </a:lnSpc>
              <a:spcBef>
                <a:spcPts val="281"/>
              </a:spcBef>
            </a:pPr>
            <a:r>
              <a:rPr lang="en-US" sz="1400" b="1" strike="noStrike" spc="-1" dirty="0" err="1">
                <a:solidFill>
                  <a:srgbClr val="000000"/>
                </a:solidFill>
                <a:latin typeface="Courier New Bold"/>
              </a:rPr>
              <a:t>d_c</a:t>
            </a:r>
            <a:r>
              <a:rPr lang="en-US" sz="1400" b="1" strike="noStrike" spc="-1" dirty="0">
                <a:solidFill>
                  <a:srgbClr val="000000"/>
                </a:solidFill>
                <a:latin typeface="Courier New Bold"/>
              </a:rPr>
              <a:t> = </a:t>
            </a:r>
            <a:r>
              <a:rPr lang="en-US" sz="1400" b="1" strike="noStrike" spc="-1" dirty="0" err="1">
                <a:solidFill>
                  <a:srgbClr val="9BBB59"/>
                </a:solidFill>
                <a:latin typeface="Courier New Bold"/>
              </a:rPr>
              <a:t>cl.Buffer</a:t>
            </a:r>
            <a:r>
              <a:rPr lang="en-US" sz="1400" b="1" strike="noStrike" spc="-1" dirty="0">
                <a:solidFill>
                  <a:srgbClr val="000000"/>
                </a:solidFill>
                <a:latin typeface="Courier New Bold"/>
              </a:rPr>
              <a:t>(context, </a:t>
            </a:r>
            <a:r>
              <a:rPr lang="en-US" sz="1400" b="1" strike="noStrike" spc="-1" dirty="0" err="1">
                <a:solidFill>
                  <a:srgbClr val="000000"/>
                </a:solidFill>
                <a:latin typeface="Courier New Bold"/>
              </a:rPr>
              <a:t>mf.</a:t>
            </a:r>
            <a:r>
              <a:rPr lang="en-US" sz="1400" b="1" strike="noStrike" spc="-1" dirty="0" err="1">
                <a:solidFill>
                  <a:srgbClr val="4F81BD"/>
                </a:solidFill>
                <a:latin typeface="Courier New Bold"/>
              </a:rPr>
              <a:t>WRITE_ONLY</a:t>
            </a:r>
            <a:r>
              <a:rPr lang="en-US" sz="1400" b="1" strike="noStrike" spc="-1" dirty="0">
                <a:solidFill>
                  <a:srgbClr val="000000"/>
                </a:solidFill>
                <a:latin typeface="Courier New Bold"/>
              </a:rPr>
              <a:t>, </a:t>
            </a:r>
            <a:r>
              <a:rPr lang="en-US" sz="1400" b="1" strike="noStrike" spc="-1" dirty="0" err="1">
                <a:solidFill>
                  <a:srgbClr val="000000"/>
                </a:solidFill>
                <a:latin typeface="Courier New Bold"/>
              </a:rPr>
              <a:t>h_c.</a:t>
            </a:r>
            <a:r>
              <a:rPr lang="en-US" sz="1400" b="1" strike="noStrike" spc="-1" dirty="0" err="1">
                <a:solidFill>
                  <a:srgbClr val="C0504D"/>
                </a:solidFill>
                <a:latin typeface="Courier New Bold"/>
              </a:rPr>
              <a:t>nbytes</a:t>
            </a:r>
            <a:r>
              <a:rPr lang="en-US" sz="1400" b="1" strike="noStrike" spc="-1" dirty="0">
                <a:solidFill>
                  <a:srgbClr val="000000"/>
                </a:solidFill>
                <a:latin typeface="Courier New Bold"/>
              </a:rPr>
              <a:t>)</a:t>
            </a:r>
            <a:endParaRPr lang="en-US" sz="1400" b="0" strike="noStrike" spc="-1" dirty="0">
              <a:latin typeface="Arial"/>
            </a:endParaRPr>
          </a:p>
          <a:p>
            <a:pPr>
              <a:lnSpc>
                <a:spcPct val="100000"/>
              </a:lnSpc>
              <a:spcBef>
                <a:spcPts val="281"/>
              </a:spcBef>
            </a:pPr>
            <a:endParaRPr lang="en-US" sz="1400" b="0" strike="noStrike" spc="-1" dirty="0">
              <a:latin typeface="Arial"/>
            </a:endParaRPr>
          </a:p>
          <a:p>
            <a:pPr>
              <a:lnSpc>
                <a:spcPct val="100000"/>
              </a:lnSpc>
              <a:spcBef>
                <a:spcPts val="281"/>
              </a:spcBef>
            </a:pPr>
            <a:r>
              <a:rPr lang="en-US" sz="1400" b="1" strike="noStrike" spc="-1" dirty="0">
                <a:solidFill>
                  <a:srgbClr val="000000"/>
                </a:solidFill>
                <a:latin typeface="Courier New Bold"/>
              </a:rPr>
              <a:t># </a:t>
            </a:r>
            <a:r>
              <a:rPr lang="zh-CN" altLang="en-US" sz="1400" b="1" strike="noStrike" spc="-1" dirty="0">
                <a:solidFill>
                  <a:srgbClr val="000000"/>
                </a:solidFill>
                <a:latin typeface="Courier New Bold"/>
              </a:rPr>
              <a:t>运行核函数 </a:t>
            </a:r>
            <a:r>
              <a:rPr lang="en-US" sz="1400" b="1" strike="noStrike" spc="-1" dirty="0">
                <a:solidFill>
                  <a:srgbClr val="000000"/>
                </a:solidFill>
                <a:latin typeface="Courier New Bold"/>
              </a:rPr>
              <a:t>run kernel</a:t>
            </a:r>
            <a:endParaRPr lang="en-US" sz="1400" b="0" strike="noStrike" spc="-1" dirty="0">
              <a:latin typeface="Arial"/>
            </a:endParaRPr>
          </a:p>
          <a:p>
            <a:pPr>
              <a:lnSpc>
                <a:spcPct val="100000"/>
              </a:lnSpc>
              <a:spcBef>
                <a:spcPts val="281"/>
              </a:spcBef>
            </a:pPr>
            <a:r>
              <a:rPr lang="en-US" sz="1400" b="1" strike="noStrike" spc="-1" dirty="0" err="1">
                <a:solidFill>
                  <a:srgbClr val="000000"/>
                </a:solidFill>
                <a:latin typeface="Courier New Bold"/>
              </a:rPr>
              <a:t>vadd</a:t>
            </a:r>
            <a:r>
              <a:rPr lang="en-US" sz="1400" b="1" strike="noStrike" spc="-1" dirty="0">
                <a:solidFill>
                  <a:srgbClr val="000000"/>
                </a:solidFill>
                <a:latin typeface="Courier New Bold"/>
              </a:rPr>
              <a:t> = </a:t>
            </a:r>
            <a:r>
              <a:rPr lang="en-US" sz="1400" b="1" strike="noStrike" spc="-1" dirty="0" err="1">
                <a:solidFill>
                  <a:srgbClr val="000000"/>
                </a:solidFill>
                <a:latin typeface="Courier New Bold"/>
              </a:rPr>
              <a:t>program.vadd</a:t>
            </a:r>
            <a:endParaRPr lang="en-US" sz="1400" b="0" strike="noStrike" spc="-1" dirty="0">
              <a:latin typeface="Arial"/>
            </a:endParaRPr>
          </a:p>
          <a:p>
            <a:pPr>
              <a:lnSpc>
                <a:spcPct val="100000"/>
              </a:lnSpc>
              <a:spcBef>
                <a:spcPts val="281"/>
              </a:spcBef>
            </a:pPr>
            <a:r>
              <a:rPr lang="en-US" sz="1400" b="1" strike="noStrike" spc="-1" dirty="0" err="1">
                <a:solidFill>
                  <a:srgbClr val="000000"/>
                </a:solidFill>
                <a:latin typeface="Courier New Bold"/>
              </a:rPr>
              <a:t>vadd.set_scalar_arg_dtypes</a:t>
            </a:r>
            <a:r>
              <a:rPr lang="en-US" sz="1400" b="1" strike="noStrike" spc="-1" dirty="0">
                <a:solidFill>
                  <a:srgbClr val="000000"/>
                </a:solidFill>
                <a:latin typeface="Courier New Bold"/>
              </a:rPr>
              <a:t>([None, None, None, numpy.uint32])</a:t>
            </a:r>
            <a:endParaRPr lang="en-US" sz="1400" b="0" strike="noStrike" spc="-1" dirty="0">
              <a:latin typeface="Arial"/>
            </a:endParaRPr>
          </a:p>
          <a:p>
            <a:pPr>
              <a:lnSpc>
                <a:spcPct val="100000"/>
              </a:lnSpc>
              <a:spcBef>
                <a:spcPts val="281"/>
              </a:spcBef>
            </a:pPr>
            <a:r>
              <a:rPr lang="en-US" sz="1400" b="1" strike="noStrike" spc="-1" dirty="0" err="1">
                <a:solidFill>
                  <a:srgbClr val="000000"/>
                </a:solidFill>
                <a:latin typeface="Courier New Bold"/>
              </a:rPr>
              <a:t>vadd</a:t>
            </a:r>
            <a:r>
              <a:rPr lang="en-US" sz="1400" b="1" strike="noStrike" spc="-1" dirty="0">
                <a:solidFill>
                  <a:srgbClr val="000000"/>
                </a:solidFill>
                <a:latin typeface="Courier New Bold"/>
              </a:rPr>
              <a:t>(queue, </a:t>
            </a:r>
            <a:r>
              <a:rPr lang="en-US" sz="1400" b="1" strike="noStrike" spc="-1" dirty="0" err="1">
                <a:solidFill>
                  <a:srgbClr val="000000"/>
                </a:solidFill>
                <a:latin typeface="Courier New Bold"/>
              </a:rPr>
              <a:t>h_a.</a:t>
            </a:r>
            <a:r>
              <a:rPr lang="en-US" sz="1400" b="1" strike="noStrike" spc="-1" dirty="0" err="1">
                <a:solidFill>
                  <a:srgbClr val="C0504D"/>
                </a:solidFill>
                <a:latin typeface="Courier New Bold"/>
              </a:rPr>
              <a:t>shape</a:t>
            </a:r>
            <a:r>
              <a:rPr lang="en-US" sz="1400" b="1" strike="noStrike" spc="-1" dirty="0">
                <a:solidFill>
                  <a:srgbClr val="000000"/>
                </a:solidFill>
                <a:latin typeface="Courier New Bold"/>
              </a:rPr>
              <a:t>, </a:t>
            </a:r>
            <a:r>
              <a:rPr lang="en-US" sz="1400" b="1" strike="noStrike" spc="-1" dirty="0">
                <a:solidFill>
                  <a:srgbClr val="17375E"/>
                </a:solidFill>
                <a:latin typeface="Courier New Bold"/>
              </a:rPr>
              <a:t>None</a:t>
            </a:r>
            <a:r>
              <a:rPr lang="en-US" sz="1400" b="1" strike="noStrike" spc="-1" dirty="0">
                <a:solidFill>
                  <a:srgbClr val="000000"/>
                </a:solidFill>
                <a:latin typeface="Courier New Bold"/>
              </a:rPr>
              <a:t>, </a:t>
            </a:r>
            <a:r>
              <a:rPr lang="en-US" sz="1400" b="1" strike="noStrike" spc="-1" dirty="0" err="1">
                <a:solidFill>
                  <a:srgbClr val="000000"/>
                </a:solidFill>
                <a:latin typeface="Courier New Bold"/>
              </a:rPr>
              <a:t>d_a</a:t>
            </a:r>
            <a:r>
              <a:rPr lang="en-US" sz="1400" b="1" strike="noStrike" spc="-1" dirty="0">
                <a:solidFill>
                  <a:srgbClr val="000000"/>
                </a:solidFill>
                <a:latin typeface="Courier New Bold"/>
              </a:rPr>
              <a:t>, </a:t>
            </a:r>
            <a:r>
              <a:rPr lang="en-US" sz="1400" b="1" strike="noStrike" spc="-1" dirty="0" err="1">
                <a:solidFill>
                  <a:srgbClr val="000000"/>
                </a:solidFill>
                <a:latin typeface="Courier New Bold"/>
              </a:rPr>
              <a:t>d_b</a:t>
            </a:r>
            <a:r>
              <a:rPr lang="en-US" sz="1400" b="1" strike="noStrike" spc="-1" dirty="0">
                <a:solidFill>
                  <a:srgbClr val="000000"/>
                </a:solidFill>
                <a:latin typeface="Courier New Bold"/>
              </a:rPr>
              <a:t>, </a:t>
            </a:r>
            <a:r>
              <a:rPr lang="en-US" sz="1400" b="1" strike="noStrike" spc="-1" dirty="0" err="1">
                <a:solidFill>
                  <a:srgbClr val="000000"/>
                </a:solidFill>
                <a:latin typeface="Courier New Bold"/>
              </a:rPr>
              <a:t>d_c</a:t>
            </a:r>
            <a:r>
              <a:rPr lang="en-US" sz="1400" b="1" strike="noStrike" spc="-1" dirty="0">
                <a:solidFill>
                  <a:srgbClr val="000000"/>
                </a:solidFill>
                <a:latin typeface="Courier New Bold"/>
              </a:rPr>
              <a:t>, N)</a:t>
            </a:r>
            <a:endParaRPr lang="en-US" sz="1400" b="0" strike="noStrike" spc="-1" dirty="0">
              <a:latin typeface="Arial"/>
            </a:endParaRPr>
          </a:p>
          <a:p>
            <a:pPr>
              <a:lnSpc>
                <a:spcPct val="100000"/>
              </a:lnSpc>
              <a:spcBef>
                <a:spcPts val="281"/>
              </a:spcBef>
            </a:pPr>
            <a:endParaRPr lang="en-US" sz="1400" b="0" strike="noStrike" spc="-1" dirty="0">
              <a:latin typeface="Arial"/>
            </a:endParaRPr>
          </a:p>
          <a:p>
            <a:pPr>
              <a:lnSpc>
                <a:spcPct val="100000"/>
              </a:lnSpc>
              <a:spcBef>
                <a:spcPts val="281"/>
              </a:spcBef>
            </a:pPr>
            <a:r>
              <a:rPr lang="en-US" sz="1400" b="1" strike="noStrike" spc="-1" dirty="0">
                <a:solidFill>
                  <a:srgbClr val="000000"/>
                </a:solidFill>
                <a:latin typeface="Courier New Bold"/>
              </a:rPr>
              <a:t># </a:t>
            </a:r>
            <a:r>
              <a:rPr lang="zh-CN" altLang="en-US" sz="1400" b="1" strike="noStrike" spc="-1" dirty="0">
                <a:solidFill>
                  <a:srgbClr val="000000"/>
                </a:solidFill>
                <a:latin typeface="Courier New Bold"/>
              </a:rPr>
              <a:t>返回结果 </a:t>
            </a:r>
            <a:r>
              <a:rPr lang="en-US" sz="1400" b="1" strike="noStrike" spc="-1" dirty="0">
                <a:solidFill>
                  <a:srgbClr val="000000"/>
                </a:solidFill>
                <a:latin typeface="Courier New Bold"/>
              </a:rPr>
              <a:t>return results</a:t>
            </a:r>
            <a:endParaRPr lang="en-US" sz="1400" b="0" strike="noStrike" spc="-1" dirty="0">
              <a:latin typeface="Arial"/>
            </a:endParaRPr>
          </a:p>
          <a:p>
            <a:pPr>
              <a:lnSpc>
                <a:spcPct val="100000"/>
              </a:lnSpc>
              <a:spcBef>
                <a:spcPts val="281"/>
              </a:spcBef>
            </a:pPr>
            <a:r>
              <a:rPr lang="en-US" sz="1400" b="1" strike="noStrike" spc="-1" dirty="0" err="1">
                <a:solidFill>
                  <a:srgbClr val="9BBB59"/>
                </a:solidFill>
                <a:latin typeface="Courier New Bold"/>
              </a:rPr>
              <a:t>cl.enqueue_copy</a:t>
            </a:r>
            <a:r>
              <a:rPr lang="en-US" sz="1400" b="1" strike="noStrike" spc="-1" dirty="0">
                <a:solidFill>
                  <a:srgbClr val="000000"/>
                </a:solidFill>
                <a:latin typeface="Courier New Bold"/>
              </a:rPr>
              <a:t>(queue, </a:t>
            </a:r>
            <a:r>
              <a:rPr lang="en-US" sz="1400" b="1" strike="noStrike" spc="-1" dirty="0" err="1">
                <a:solidFill>
                  <a:srgbClr val="000000"/>
                </a:solidFill>
                <a:latin typeface="Courier New Bold"/>
              </a:rPr>
              <a:t>h_c</a:t>
            </a:r>
            <a:r>
              <a:rPr lang="en-US" sz="1400" b="1" strike="noStrike" spc="-1" dirty="0">
                <a:solidFill>
                  <a:srgbClr val="000000"/>
                </a:solidFill>
                <a:latin typeface="Courier New Bold"/>
              </a:rPr>
              <a:t>, </a:t>
            </a:r>
            <a:r>
              <a:rPr lang="en-US" sz="1400" b="1" strike="noStrike" spc="-1" dirty="0" err="1">
                <a:solidFill>
                  <a:srgbClr val="000000"/>
                </a:solidFill>
                <a:latin typeface="Courier New Bold"/>
              </a:rPr>
              <a:t>d_c</a:t>
            </a:r>
            <a:r>
              <a:rPr lang="en-US" sz="1400" b="1" strike="noStrike" spc="-1" dirty="0">
                <a:solidFill>
                  <a:srgbClr val="000000"/>
                </a:solidFill>
                <a:latin typeface="Courier New Bold"/>
              </a:rPr>
              <a:t>)</a:t>
            </a:r>
            <a:endParaRPr lang="en-US" sz="1400" b="0" strike="noStrike" spc="-1" dirty="0">
              <a:latin typeface="Arial"/>
            </a:endParaRPr>
          </a:p>
          <a:p>
            <a:pPr>
              <a:lnSpc>
                <a:spcPct val="100000"/>
              </a:lnSpc>
              <a:spcBef>
                <a:spcPts val="281"/>
              </a:spcBef>
            </a:pPr>
            <a:endParaRPr lang="en-US" sz="14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2" name="CustomShape 1"/>
          <p:cNvSpPr/>
          <p:nvPr/>
        </p:nvSpPr>
        <p:spPr>
          <a:xfrm>
            <a:off x="107640" y="27468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lnSpcReduction="20000"/>
          </a:bodyPr>
          <a:lstStyle/>
          <a:p>
            <a:pPr algn="ctr">
              <a:lnSpc>
                <a:spcPct val="100000"/>
              </a:lnSpc>
            </a:pPr>
            <a:r>
              <a:rPr lang="zh-CN" altLang="en-US" sz="4400" b="0" strike="noStrike" spc="-1" dirty="0">
                <a:solidFill>
                  <a:srgbClr val="000000"/>
                </a:solidFill>
                <a:latin typeface="Trebuchet MS"/>
              </a:rPr>
              <a:t>练习</a:t>
            </a:r>
            <a:r>
              <a:rPr lang="en-US" sz="4400" b="0" strike="noStrike" spc="-1" dirty="0">
                <a:solidFill>
                  <a:srgbClr val="000000"/>
                </a:solidFill>
                <a:latin typeface="Trebuchet MS"/>
              </a:rPr>
              <a:t>3: </a:t>
            </a:r>
            <a:r>
              <a:rPr lang="zh-CN" altLang="en-US" sz="4400" b="0" strike="noStrike" spc="-1" dirty="0">
                <a:solidFill>
                  <a:srgbClr val="000000"/>
                </a:solidFill>
                <a:latin typeface="Trebuchet MS"/>
              </a:rPr>
              <a:t>运行向量加法核函数</a:t>
            </a:r>
            <a:r>
              <a:rPr lang="en-US" sz="4400" b="0" strike="noStrike" spc="-1" dirty="0" err="1">
                <a:solidFill>
                  <a:srgbClr val="000000"/>
                </a:solidFill>
                <a:latin typeface="Trebuchet MS"/>
              </a:rPr>
              <a:t>Vadd</a:t>
            </a:r>
            <a:r>
              <a:rPr lang="en-US" sz="4400" b="0" strike="noStrike" spc="-1" dirty="0">
                <a:solidFill>
                  <a:srgbClr val="000000"/>
                </a:solidFill>
                <a:latin typeface="Trebuchet MS"/>
              </a:rPr>
              <a:t> kernel (C++ / Python)</a:t>
            </a:r>
            <a:endParaRPr lang="en-US" sz="4400" b="0" strike="noStrike" spc="-1" dirty="0">
              <a:latin typeface="Arial"/>
            </a:endParaRPr>
          </a:p>
        </p:txBody>
      </p:sp>
      <p:sp>
        <p:nvSpPr>
          <p:cNvPr id="1213" name="CustomShape 2"/>
          <p:cNvSpPr/>
          <p:nvPr/>
        </p:nvSpPr>
        <p:spPr>
          <a:xfrm>
            <a:off x="179640" y="1600200"/>
            <a:ext cx="8784360" cy="5140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20000"/>
          </a:bodyPr>
          <a:lstStyle/>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目标：</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学习使用 </a:t>
            </a:r>
            <a:r>
              <a:rPr lang="en-US" altLang="zh-CN" sz="2800" b="0" strike="noStrike" spc="-1" dirty="0">
                <a:solidFill>
                  <a:srgbClr val="000000"/>
                </a:solidFill>
                <a:latin typeface="Trebuchet MS"/>
              </a:rPr>
              <a:t>OpenCL </a:t>
            </a:r>
            <a:r>
              <a:rPr lang="zh-CN" altLang="en-US" sz="2800" b="0" strike="noStrike" spc="-1" dirty="0">
                <a:solidFill>
                  <a:srgbClr val="000000"/>
                </a:solidFill>
                <a:latin typeface="Trebuchet MS"/>
              </a:rPr>
              <a:t>接口（</a:t>
            </a:r>
            <a:r>
              <a:rPr lang="en-US" altLang="zh-CN" sz="2800" b="0" strike="noStrike" spc="-1" dirty="0">
                <a:solidFill>
                  <a:srgbClr val="000000"/>
                </a:solidFill>
                <a:latin typeface="Trebuchet MS"/>
              </a:rPr>
              <a:t>API</a:t>
            </a:r>
            <a:r>
              <a:rPr lang="zh-CN" altLang="en-US" sz="2800" b="0" strike="noStrike" spc="-1" dirty="0">
                <a:solidFill>
                  <a:srgbClr val="000000"/>
                </a:solidFill>
                <a:latin typeface="Trebuchet MS"/>
              </a:rPr>
              <a:t>）的 </a:t>
            </a:r>
            <a:r>
              <a:rPr lang="en-US" altLang="zh-CN" sz="2800" b="0" strike="noStrike" spc="-1" dirty="0">
                <a:solidFill>
                  <a:srgbClr val="000000"/>
                </a:solidFill>
                <a:latin typeface="Trebuchet MS"/>
              </a:rPr>
              <a:t>C++ </a:t>
            </a:r>
            <a:r>
              <a:rPr lang="zh-CN" altLang="en-US" sz="2800" b="0" strike="noStrike" spc="-1" dirty="0">
                <a:solidFill>
                  <a:srgbClr val="000000"/>
                </a:solidFill>
                <a:latin typeface="Trebuchet MS"/>
              </a:rPr>
              <a:t>或者 </a:t>
            </a:r>
            <a:r>
              <a:rPr lang="en-US" altLang="zh-CN" sz="2800" b="0" strike="noStrike" spc="-1" dirty="0">
                <a:solidFill>
                  <a:srgbClr val="000000"/>
                </a:solidFill>
                <a:latin typeface="Trebuchet MS"/>
              </a:rPr>
              <a:t>Python </a:t>
            </a:r>
            <a:r>
              <a:rPr lang="zh-CN" altLang="en-US" sz="2800" b="0" strike="noStrike" spc="-1" dirty="0">
                <a:solidFill>
                  <a:srgbClr val="000000"/>
                </a:solidFill>
                <a:latin typeface="Trebuchet MS"/>
              </a:rPr>
              <a:t>接口。</a:t>
            </a:r>
            <a:endParaRPr lang="en-US" sz="2800" b="0" strike="noStrike" spc="-1" dirty="0">
              <a:latin typeface="Arial"/>
            </a:endParaRPr>
          </a:p>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流程：</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测试讲义中提供的程序代码。这份代码会简单将两个向量求和。</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阅读宿主代码（</a:t>
            </a:r>
            <a:r>
              <a:rPr lang="en-US" altLang="zh-CN" sz="2800" b="0" strike="noStrike" spc="-1" dirty="0">
                <a:solidFill>
                  <a:srgbClr val="000000"/>
                </a:solidFill>
                <a:latin typeface="Trebuchet MS"/>
              </a:rPr>
              <a:t>host code</a:t>
            </a:r>
            <a:r>
              <a:rPr lang="zh-CN" altLang="en-US" sz="2800" b="0" strike="noStrike" spc="-1" dirty="0">
                <a:solidFill>
                  <a:srgbClr val="000000"/>
                </a:solidFill>
                <a:latin typeface="Trebuchet MS"/>
              </a:rPr>
              <a:t>），从中识别接口调用（</a:t>
            </a:r>
            <a:r>
              <a:rPr lang="en-US" altLang="zh-CN" sz="2800" b="0" strike="noStrike" spc="-1" dirty="0">
                <a:solidFill>
                  <a:srgbClr val="000000"/>
                </a:solidFill>
                <a:latin typeface="Trebuchet MS"/>
              </a:rPr>
              <a:t>API calls</a:t>
            </a:r>
            <a:r>
              <a:rPr lang="zh-CN" altLang="en-US" sz="2800" b="0" strike="noStrike" spc="-1" dirty="0">
                <a:solidFill>
                  <a:srgbClr val="000000"/>
                </a:solidFill>
                <a:latin typeface="Trebuchet MS"/>
              </a:rPr>
              <a:t>）。注意一下从 </a:t>
            </a:r>
            <a:r>
              <a:rPr lang="en-US" altLang="zh-CN" sz="2800" b="0" strike="noStrike" spc="-1" dirty="0">
                <a:solidFill>
                  <a:srgbClr val="000000"/>
                </a:solidFill>
                <a:latin typeface="Trebuchet MS"/>
              </a:rPr>
              <a:t>OpenCL </a:t>
            </a:r>
            <a:r>
              <a:rPr lang="zh-CN" altLang="en-US" sz="2800" b="0" strike="noStrike" spc="-1" dirty="0">
                <a:solidFill>
                  <a:srgbClr val="000000"/>
                </a:solidFill>
                <a:latin typeface="Trebuchet MS"/>
              </a:rPr>
              <a:t>接口调用（</a:t>
            </a:r>
            <a:r>
              <a:rPr lang="en-US" altLang="zh-CN" sz="2800" b="0" strike="noStrike" spc="-1" dirty="0">
                <a:solidFill>
                  <a:srgbClr val="000000"/>
                </a:solidFill>
                <a:latin typeface="Trebuchet MS"/>
              </a:rPr>
              <a:t>API call</a:t>
            </a:r>
            <a:r>
              <a:rPr lang="zh-CN" altLang="en-US" sz="2800" b="0" strike="noStrike" spc="-1" dirty="0">
                <a:solidFill>
                  <a:srgbClr val="000000"/>
                </a:solidFill>
                <a:latin typeface="Trebuchet MS"/>
              </a:rPr>
              <a:t>）搭配 </a:t>
            </a:r>
            <a:r>
              <a:rPr lang="en-US" altLang="zh-CN" sz="2800" b="0" strike="noStrike" spc="-1" dirty="0">
                <a:solidFill>
                  <a:srgbClr val="000000"/>
                </a:solidFill>
                <a:latin typeface="Trebuchet MS"/>
              </a:rPr>
              <a:t>C++ </a:t>
            </a:r>
            <a:r>
              <a:rPr lang="zh-CN" altLang="en-US" sz="2800" b="0" strike="noStrike" spc="-1" dirty="0">
                <a:solidFill>
                  <a:srgbClr val="000000"/>
                </a:solidFill>
                <a:latin typeface="Trebuchet MS"/>
              </a:rPr>
              <a:t>或者 </a:t>
            </a:r>
            <a:r>
              <a:rPr lang="en-US" altLang="zh-CN" sz="2800" b="0" strike="noStrike" spc="-1" dirty="0">
                <a:solidFill>
                  <a:srgbClr val="000000"/>
                </a:solidFill>
                <a:latin typeface="Trebuchet MS"/>
              </a:rPr>
              <a:t>Python </a:t>
            </a:r>
            <a:r>
              <a:rPr lang="zh-CN" altLang="en-US" sz="2800" b="0" strike="noStrike" spc="-1" dirty="0">
                <a:solidFill>
                  <a:srgbClr val="000000"/>
                </a:solidFill>
                <a:latin typeface="Trebuchet MS"/>
              </a:rPr>
              <a:t>构建之间的对应关系。</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将原生的 </a:t>
            </a:r>
            <a:r>
              <a:rPr lang="en-US" altLang="zh-CN" sz="2800" b="0" strike="noStrike" spc="-1" dirty="0">
                <a:solidFill>
                  <a:srgbClr val="000000"/>
                </a:solidFill>
                <a:latin typeface="Trebuchet MS"/>
              </a:rPr>
              <a:t>C </a:t>
            </a:r>
            <a:r>
              <a:rPr lang="zh-CN" altLang="en-US" sz="2800" spc="-1" dirty="0">
                <a:solidFill>
                  <a:srgbClr val="000000"/>
                </a:solidFill>
                <a:latin typeface="Trebuchet MS"/>
              </a:rPr>
              <a:t>语言代码和 </a:t>
            </a:r>
            <a:r>
              <a:rPr lang="en-US" altLang="zh-CN" sz="2800" spc="-1" dirty="0">
                <a:solidFill>
                  <a:srgbClr val="000000"/>
                </a:solidFill>
                <a:latin typeface="Trebuchet MS"/>
              </a:rPr>
              <a:t>C++ </a:t>
            </a:r>
            <a:r>
              <a:rPr lang="zh-CN" altLang="en-US" sz="2800" spc="-1" dirty="0">
                <a:solidFill>
                  <a:srgbClr val="000000"/>
                </a:solidFill>
                <a:latin typeface="Trebuchet MS"/>
              </a:rPr>
              <a:t>或者 </a:t>
            </a:r>
            <a:r>
              <a:rPr lang="en-US" altLang="zh-CN" sz="2800" spc="-1" dirty="0">
                <a:solidFill>
                  <a:srgbClr val="000000"/>
                </a:solidFill>
                <a:latin typeface="Trebuchet MS"/>
              </a:rPr>
              <a:t>Python </a:t>
            </a:r>
            <a:r>
              <a:rPr lang="zh-CN" altLang="en-US" sz="2800" spc="-1" dirty="0">
                <a:solidFill>
                  <a:srgbClr val="000000"/>
                </a:solidFill>
                <a:latin typeface="Trebuchet MS"/>
              </a:rPr>
              <a:t>版本代码进行对比。</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感受一下通用接口调用（</a:t>
            </a:r>
            <a:r>
              <a:rPr lang="en-US" altLang="zh-CN" sz="2800" b="0" strike="noStrike" spc="-1" dirty="0">
                <a:solidFill>
                  <a:srgbClr val="000000"/>
                </a:solidFill>
                <a:latin typeface="Trebuchet MS"/>
              </a:rPr>
              <a:t>common API calls</a:t>
            </a:r>
            <a:r>
              <a:rPr lang="zh-CN" altLang="en-US" sz="2800" b="0" strike="noStrike" spc="-1" dirty="0">
                <a:solidFill>
                  <a:srgbClr val="000000"/>
                </a:solidFill>
                <a:latin typeface="Trebuchet MS"/>
              </a:rPr>
              <a:t>）的简洁（</a:t>
            </a:r>
            <a:r>
              <a:rPr lang="en-US" altLang="zh-CN" sz="2800" b="0" strike="noStrike" spc="-1" dirty="0">
                <a:solidFill>
                  <a:srgbClr val="000000"/>
                </a:solidFill>
                <a:latin typeface="Trebuchet MS"/>
              </a:rPr>
              <a:t>simplicity</a:t>
            </a:r>
            <a:r>
              <a:rPr lang="zh-CN" altLang="en-US" sz="2800" b="0" strike="noStrike" spc="-1" dirty="0">
                <a:solidFill>
                  <a:srgbClr val="000000"/>
                </a:solidFill>
                <a:latin typeface="Trebuchet MS"/>
              </a:rPr>
              <a:t>）。</a:t>
            </a:r>
            <a:endParaRPr lang="en-US" sz="2800" b="0" strike="noStrike" spc="-1" dirty="0">
              <a:latin typeface="Arial"/>
            </a:endParaRPr>
          </a:p>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预期输出</a:t>
            </a:r>
            <a:r>
              <a:rPr lang="en-US" sz="3200" b="0" strike="noStrike" spc="-1" dirty="0">
                <a:solidFill>
                  <a:srgbClr val="C0504D"/>
                </a:solidFill>
                <a:latin typeface="Trebuchet MS"/>
              </a:rPr>
              <a:t>:</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一条信息，验证向量相加运算成功完成。</a:t>
            </a:r>
            <a:endParaRPr lang="en-US" sz="28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使用 OSX?</a:t>
            </a:r>
            <a:endParaRPr lang="en-US" sz="4400" b="0" strike="noStrike" spc="-1">
              <a:latin typeface="Arial"/>
            </a:endParaRPr>
          </a:p>
        </p:txBody>
      </p:sp>
      <p:sp>
        <p:nvSpPr>
          <p:cNvPr id="446"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OpenCL 已经自带了!</a:t>
            </a:r>
            <a:endParaRPr lang="en-US" sz="3200" b="0" strike="noStrike" spc="-1">
              <a:latin typeface="Arial"/>
            </a:endParaRPr>
          </a:p>
          <a:p>
            <a:pPr>
              <a:lnSpc>
                <a:spcPct val="100000"/>
              </a:lnSpc>
              <a:spcBef>
                <a:spcPts val="641"/>
              </a:spcBef>
            </a:pP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编译代码的时候加上下面的关键字即可：</a:t>
            </a:r>
            <a:r>
              <a:rPr lang="en-US" sz="3200" b="0" strike="noStrike" spc="-1">
                <a:solidFill>
                  <a:srgbClr val="E46C0A"/>
                </a:solidFill>
                <a:latin typeface="Courier New Bold"/>
              </a:rPr>
              <a:t>-</a:t>
            </a:r>
            <a:r>
              <a:rPr lang="en-US" sz="3200" b="1" strike="noStrike" spc="-1">
                <a:solidFill>
                  <a:srgbClr val="E46C0A"/>
                </a:solidFill>
                <a:latin typeface="Courier New Bold"/>
              </a:rPr>
              <a:t>framework OpenCL -DAPPLE</a:t>
            </a:r>
            <a:endParaRPr lang="en-US" sz="32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4" name="CustomShape 1"/>
          <p:cNvSpPr/>
          <p:nvPr/>
        </p:nvSpPr>
        <p:spPr>
          <a:xfrm>
            <a:off x="35640" y="0"/>
            <a:ext cx="910764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lnSpcReduction="10000"/>
          </a:bodyPr>
          <a:lstStyle/>
          <a:p>
            <a:pPr algn="ctr">
              <a:lnSpc>
                <a:spcPct val="100000"/>
              </a:lnSpc>
            </a:pPr>
            <a:r>
              <a:rPr lang="zh-CN" altLang="en-US" sz="3600" b="0" strike="noStrike" spc="-1" dirty="0">
                <a:solidFill>
                  <a:srgbClr val="000000"/>
                </a:solidFill>
                <a:latin typeface="Trebuchet MS"/>
              </a:rPr>
              <a:t>练习</a:t>
            </a:r>
            <a:r>
              <a:rPr lang="en-US" sz="3600" b="0" strike="noStrike" spc="-1" dirty="0">
                <a:solidFill>
                  <a:srgbClr val="000000"/>
                </a:solidFill>
                <a:latin typeface="Trebuchet MS"/>
              </a:rPr>
              <a:t> 4: </a:t>
            </a:r>
            <a:r>
              <a:rPr lang="zh-CN" altLang="en-US" sz="3600" spc="-1" dirty="0">
                <a:solidFill>
                  <a:srgbClr val="000000"/>
                </a:solidFill>
                <a:latin typeface="Trebuchet MS"/>
              </a:rPr>
              <a:t>链接向量加法核函数 </a:t>
            </a:r>
            <a:r>
              <a:rPr lang="en-US" altLang="zh-CN" sz="3600" spc="-1" dirty="0" err="1">
                <a:solidFill>
                  <a:srgbClr val="000000"/>
                </a:solidFill>
                <a:latin typeface="Trebuchet MS"/>
              </a:rPr>
              <a:t>Vadd</a:t>
            </a:r>
            <a:r>
              <a:rPr lang="en-US" altLang="zh-CN" sz="3600" spc="-1" dirty="0">
                <a:solidFill>
                  <a:srgbClr val="000000"/>
                </a:solidFill>
                <a:latin typeface="Trebuchet MS"/>
              </a:rPr>
              <a:t> kernels</a:t>
            </a:r>
            <a:br>
              <a:rPr dirty="0"/>
            </a:br>
            <a:r>
              <a:rPr lang="en-US" sz="3600" b="0" strike="noStrike" spc="-1" dirty="0">
                <a:solidFill>
                  <a:srgbClr val="000000"/>
                </a:solidFill>
                <a:latin typeface="Trebuchet MS"/>
              </a:rPr>
              <a:t>(C++ / Python)</a:t>
            </a:r>
            <a:endParaRPr lang="en-US" sz="3600" b="0" strike="noStrike" spc="-1" dirty="0">
              <a:latin typeface="Arial"/>
            </a:endParaRPr>
          </a:p>
        </p:txBody>
      </p:sp>
      <p:sp>
        <p:nvSpPr>
          <p:cNvPr id="1215" name="CustomShape 2"/>
          <p:cNvSpPr/>
          <p:nvPr/>
        </p:nvSpPr>
        <p:spPr>
          <a:xfrm>
            <a:off x="179640" y="1127520"/>
            <a:ext cx="8784360" cy="5397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10000"/>
              </a:lnSpc>
              <a:spcBef>
                <a:spcPts val="641"/>
              </a:spcBef>
              <a:buClr>
                <a:srgbClr val="C0504D"/>
              </a:buClr>
              <a:buFont typeface="Arial"/>
              <a:buChar char="•"/>
            </a:pPr>
            <a:r>
              <a:rPr lang="zh-CN" altLang="en-US" sz="3200" b="0" strike="noStrike" spc="-1" dirty="0">
                <a:solidFill>
                  <a:srgbClr val="C0504D"/>
                </a:solidFill>
                <a:latin typeface="Trebuchet MS"/>
              </a:rPr>
              <a:t>目标：</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检验你是否理解了如何操纵核函数调用（</a:t>
            </a:r>
            <a:r>
              <a:rPr lang="en-US" altLang="zh-CN" sz="2800" spc="-1" dirty="0">
                <a:solidFill>
                  <a:srgbClr val="000000"/>
                </a:solidFill>
                <a:latin typeface="Trebuchet MS"/>
              </a:rPr>
              <a:t>kernel invocations</a:t>
            </a:r>
            <a:r>
              <a:rPr lang="zh-CN" altLang="en-US" sz="2800" b="0" strike="noStrike" spc="-1" dirty="0">
                <a:solidFill>
                  <a:srgbClr val="000000"/>
                </a:solidFill>
                <a:latin typeface="Trebuchet MS"/>
              </a:rPr>
              <a:t>）以及 </a:t>
            </a:r>
            <a:r>
              <a:rPr lang="en-US" altLang="zh-CN" sz="2800" b="0" strike="noStrike" spc="-1" dirty="0">
                <a:solidFill>
                  <a:srgbClr val="000000"/>
                </a:solidFill>
                <a:latin typeface="Trebuchet MS"/>
              </a:rPr>
              <a:t>OpenCL </a:t>
            </a:r>
            <a:r>
              <a:rPr lang="zh-CN" altLang="en-US" sz="2800" b="0" strike="noStrike" spc="-1" dirty="0">
                <a:solidFill>
                  <a:srgbClr val="000000"/>
                </a:solidFill>
                <a:latin typeface="Trebuchet MS"/>
              </a:rPr>
              <a:t>里面的缓存（</a:t>
            </a:r>
            <a:r>
              <a:rPr lang="en-US" altLang="zh-CN" sz="2800" b="0" strike="noStrike" spc="-1" dirty="0">
                <a:solidFill>
                  <a:srgbClr val="000000"/>
                </a:solidFill>
                <a:latin typeface="Trebuchet MS"/>
              </a:rPr>
              <a:t>buffer</a:t>
            </a:r>
            <a:r>
              <a:rPr lang="zh-CN" altLang="en-US" sz="2800" b="0" strike="noStrike" spc="-1" dirty="0">
                <a:solidFill>
                  <a:srgbClr val="000000"/>
                </a:solidFill>
                <a:latin typeface="Trebuchet MS"/>
              </a:rPr>
              <a:t>）。</a:t>
            </a:r>
            <a:endParaRPr lang="en-US" sz="2800" b="0" strike="noStrike" spc="-1" dirty="0">
              <a:latin typeface="Arial"/>
            </a:endParaRPr>
          </a:p>
          <a:p>
            <a:pPr marL="343080" indent="-342360">
              <a:lnSpc>
                <a:spcPct val="110000"/>
              </a:lnSpc>
              <a:spcBef>
                <a:spcPts val="641"/>
              </a:spcBef>
              <a:buClr>
                <a:srgbClr val="C0504D"/>
              </a:buClr>
              <a:buFont typeface="Arial"/>
              <a:buChar char="•"/>
            </a:pPr>
            <a:r>
              <a:rPr lang="zh-CN" altLang="en-US" sz="3200" b="0" strike="noStrike" spc="-1" dirty="0">
                <a:solidFill>
                  <a:srgbClr val="C0504D"/>
                </a:solidFill>
                <a:latin typeface="Trebuchet MS"/>
              </a:rPr>
              <a:t>流程：</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zh-CN" altLang="en-US" sz="2800" spc="-1" dirty="0">
                <a:solidFill>
                  <a:srgbClr val="000000"/>
                </a:solidFill>
                <a:latin typeface="Trebuchet MS"/>
              </a:rPr>
              <a:t>在 </a:t>
            </a:r>
            <a:r>
              <a:rPr lang="en-US" altLang="zh-CN" sz="2800" spc="-1" dirty="0">
                <a:solidFill>
                  <a:srgbClr val="000000"/>
                </a:solidFill>
                <a:latin typeface="Trebuchet MS"/>
              </a:rPr>
              <a:t>C++ </a:t>
            </a:r>
            <a:r>
              <a:rPr lang="zh-CN" altLang="en-US" sz="2800" spc="-1" dirty="0">
                <a:solidFill>
                  <a:srgbClr val="000000"/>
                </a:solidFill>
                <a:latin typeface="Trebuchet MS"/>
              </a:rPr>
              <a:t>或者 </a:t>
            </a:r>
            <a:r>
              <a:rPr lang="en-US" altLang="zh-CN" sz="2800" spc="-1" dirty="0">
                <a:solidFill>
                  <a:srgbClr val="000000"/>
                </a:solidFill>
                <a:latin typeface="Trebuchet MS"/>
              </a:rPr>
              <a:t>Python </a:t>
            </a:r>
            <a:r>
              <a:rPr lang="zh-CN" altLang="en-US" sz="2800" spc="-1" dirty="0">
                <a:solidFill>
                  <a:srgbClr val="000000"/>
                </a:solidFill>
                <a:latin typeface="Trebuchet MS"/>
              </a:rPr>
              <a:t>中启动一个向量加法程序</a:t>
            </a:r>
            <a:r>
              <a:rPr lang="en-US" sz="2800" b="0" strike="noStrike" spc="-1" dirty="0">
                <a:solidFill>
                  <a:srgbClr val="000000"/>
                </a:solidFill>
                <a:latin typeface="Trebuchet MS"/>
              </a:rPr>
              <a:t> VADD program </a:t>
            </a:r>
            <a:r>
              <a:rPr lang="zh-CN" altLang="en-US" sz="2800" b="0" strike="noStrike" spc="-1" dirty="0">
                <a:solidFill>
                  <a:srgbClr val="000000"/>
                </a:solidFill>
                <a:latin typeface="Trebuchet MS"/>
              </a:rPr>
              <a:t>；</a:t>
            </a:r>
            <a:endParaRPr lang="en-US" sz="28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增加额外的缓存对象（</a:t>
            </a:r>
            <a:r>
              <a:rPr lang="en-US" altLang="zh-CN" sz="2800" b="0" strike="noStrike" spc="-1" dirty="0">
                <a:solidFill>
                  <a:srgbClr val="000000"/>
                </a:solidFill>
                <a:latin typeface="Trebuchet MS"/>
              </a:rPr>
              <a:t>buffer objects</a:t>
            </a:r>
            <a:r>
              <a:rPr lang="zh-CN" altLang="en-US" sz="2800" b="0" strike="noStrike" spc="-1" dirty="0">
                <a:solidFill>
                  <a:srgbClr val="000000"/>
                </a:solidFill>
                <a:latin typeface="Trebuchet MS"/>
              </a:rPr>
              <a:t>）然后赋值成定义在宿主</a:t>
            </a:r>
            <a:r>
              <a:rPr lang="zh-CN" altLang="en-US" sz="2800" spc="-1" dirty="0">
                <a:solidFill>
                  <a:srgbClr val="000000"/>
                </a:solidFill>
                <a:latin typeface="Trebuchet MS"/>
              </a:rPr>
              <a:t>（</a:t>
            </a:r>
            <a:r>
              <a:rPr lang="en-US" altLang="zh-CN" sz="2800" spc="-1" dirty="0">
                <a:solidFill>
                  <a:srgbClr val="000000"/>
                </a:solidFill>
                <a:latin typeface="Trebuchet MS"/>
              </a:rPr>
              <a:t>host</a:t>
            </a:r>
            <a:r>
              <a:rPr lang="zh-CN" altLang="en-US" sz="2800" spc="-1" dirty="0">
                <a:solidFill>
                  <a:srgbClr val="000000"/>
                </a:solidFill>
                <a:latin typeface="Trebuchet MS"/>
              </a:rPr>
              <a:t>）上的向量（可以参考文中提供的 </a:t>
            </a:r>
            <a:r>
              <a:rPr lang="en-US" altLang="zh-CN" sz="2800" spc="-1" dirty="0" err="1">
                <a:solidFill>
                  <a:srgbClr val="000000"/>
                </a:solidFill>
                <a:latin typeface="Trebuchet MS"/>
              </a:rPr>
              <a:t>vadd</a:t>
            </a:r>
            <a:r>
              <a:rPr lang="en-US" altLang="zh-CN" sz="2800" spc="-1" dirty="0">
                <a:solidFill>
                  <a:srgbClr val="000000"/>
                </a:solidFill>
                <a:latin typeface="Trebuchet MS"/>
              </a:rPr>
              <a:t> </a:t>
            </a:r>
            <a:r>
              <a:rPr lang="zh-CN" altLang="en-US" sz="2800" spc="-1" dirty="0">
                <a:solidFill>
                  <a:srgbClr val="000000"/>
                </a:solidFill>
                <a:latin typeface="Trebuchet MS"/>
              </a:rPr>
              <a:t>这个向量加法函数然后进行修改）</a:t>
            </a:r>
            <a:r>
              <a:rPr lang="zh-CN" altLang="en-US" sz="2800" b="0" strike="noStrike" spc="-1" dirty="0">
                <a:solidFill>
                  <a:srgbClr val="000000"/>
                </a:solidFill>
                <a:latin typeface="Trebuchet MS"/>
              </a:rPr>
              <a:t>；</a:t>
            </a:r>
            <a:endParaRPr lang="en-US" altLang="zh-CN" sz="2800" b="0" strike="noStrike" spc="-1" dirty="0">
              <a:solidFill>
                <a:srgbClr val="000000"/>
              </a:solidFill>
              <a:latin typeface="Trebuchet MS"/>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将多个向量加法链接起来</a:t>
            </a:r>
            <a:r>
              <a:rPr lang="en-US" altLang="zh-CN" sz="2800" b="0" strike="noStrike" spc="-1" dirty="0">
                <a:solidFill>
                  <a:srgbClr val="000000"/>
                </a:solidFill>
                <a:latin typeface="Trebuchet MS"/>
              </a:rPr>
              <a:t> </a:t>
            </a:r>
            <a:r>
              <a:rPr lang="en-US" sz="2800" b="0" strike="noStrike" spc="-1" dirty="0">
                <a:solidFill>
                  <a:srgbClr val="000000"/>
                </a:solidFill>
                <a:latin typeface="Trebuchet MS"/>
              </a:rPr>
              <a:t>… </a:t>
            </a:r>
            <a:r>
              <a:rPr lang="zh-CN" altLang="en-US" sz="2800" b="0" strike="noStrike" spc="-1" dirty="0">
                <a:solidFill>
                  <a:srgbClr val="000000"/>
                </a:solidFill>
                <a:latin typeface="Trebuchet MS"/>
              </a:rPr>
              <a:t>比如</a:t>
            </a:r>
            <a:r>
              <a:rPr lang="en-US" sz="2800" b="0" strike="noStrike" spc="-1" dirty="0">
                <a:solidFill>
                  <a:srgbClr val="000000"/>
                </a:solidFill>
                <a:latin typeface="Trebuchet MS"/>
              </a:rPr>
              <a:t> C=A+B;  D=C+E;  F=D+G</a:t>
            </a:r>
            <a:r>
              <a:rPr lang="zh-CN" altLang="en-US" sz="2800" b="0" strike="noStrike" spc="-1" dirty="0">
                <a:solidFill>
                  <a:srgbClr val="000000"/>
                </a:solidFill>
                <a:latin typeface="Trebuchet MS"/>
              </a:rPr>
              <a:t>；</a:t>
            </a:r>
            <a:endParaRPr lang="en-US" altLang="zh-CN" sz="2800" b="0" strike="noStrike" spc="-1" dirty="0">
              <a:solidFill>
                <a:srgbClr val="000000"/>
              </a:solidFill>
              <a:latin typeface="Trebuchet MS"/>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读取最终结果，验证一下是否正确；</a:t>
            </a:r>
            <a:endParaRPr lang="en-US" sz="2800" b="0" strike="noStrike" spc="-1" dirty="0">
              <a:latin typeface="Arial"/>
            </a:endParaRPr>
          </a:p>
          <a:p>
            <a:pPr marL="743040" lvl="1" indent="-285120">
              <a:lnSpc>
                <a:spcPct val="110000"/>
              </a:lnSpc>
              <a:spcBef>
                <a:spcPts val="561"/>
              </a:spcBef>
              <a:buClr>
                <a:srgbClr val="000000"/>
              </a:buClr>
              <a:buFont typeface="Arial"/>
              <a:buChar char="–"/>
            </a:pPr>
            <a:r>
              <a:rPr lang="zh-CN" altLang="en-US" sz="2800" spc="-1" dirty="0">
                <a:solidFill>
                  <a:srgbClr val="000000"/>
                </a:solidFill>
                <a:latin typeface="Trebuchet MS"/>
              </a:rPr>
              <a:t>对比 </a:t>
            </a:r>
            <a:r>
              <a:rPr lang="en-US" altLang="zh-CN" sz="2800" spc="-1" dirty="0">
                <a:solidFill>
                  <a:srgbClr val="000000"/>
                </a:solidFill>
                <a:latin typeface="Trebuchet MS"/>
              </a:rPr>
              <a:t>C</a:t>
            </a:r>
            <a:r>
              <a:rPr lang="zh-CN" altLang="en-US" sz="2800" spc="-1" dirty="0">
                <a:solidFill>
                  <a:srgbClr val="000000"/>
                </a:solidFill>
                <a:latin typeface="Trebuchet MS"/>
              </a:rPr>
              <a:t>语言 和</a:t>
            </a:r>
            <a:r>
              <a:rPr lang="zh-CN" altLang="en-US" sz="2800" b="0" strike="noStrike" spc="-1" dirty="0">
                <a:solidFill>
                  <a:srgbClr val="000000"/>
                </a:solidFill>
                <a:latin typeface="Trebuchet MS"/>
              </a:rPr>
              <a:t>宿主代码（</a:t>
            </a:r>
            <a:r>
              <a:rPr lang="en-US" altLang="zh-CN" sz="2800" b="0" strike="noStrike" spc="-1" dirty="0">
                <a:solidFill>
                  <a:srgbClr val="000000"/>
                </a:solidFill>
                <a:latin typeface="Trebuchet MS"/>
              </a:rPr>
              <a:t>host code</a:t>
            </a:r>
            <a:r>
              <a:rPr lang="zh-CN" altLang="en-US" sz="2800" b="0" strike="noStrike" spc="-1" dirty="0">
                <a:solidFill>
                  <a:srgbClr val="000000"/>
                </a:solidFill>
                <a:latin typeface="Trebuchet MS"/>
              </a:rPr>
              <a:t>）程序的复杂程度。</a:t>
            </a:r>
            <a:endParaRPr lang="en-US" sz="2800" b="0" strike="noStrike" spc="-1" dirty="0">
              <a:latin typeface="Arial"/>
            </a:endParaRPr>
          </a:p>
          <a:p>
            <a:pPr marL="343080" indent="-342360">
              <a:lnSpc>
                <a:spcPct val="110000"/>
              </a:lnSpc>
              <a:spcBef>
                <a:spcPts val="641"/>
              </a:spcBef>
              <a:buClr>
                <a:srgbClr val="C0504D"/>
              </a:buClr>
              <a:buFont typeface="Arial"/>
              <a:buChar char="•"/>
            </a:pPr>
            <a:r>
              <a:rPr lang="zh-CN" altLang="en-US" sz="3200" b="0" strike="noStrike" spc="-1" dirty="0">
                <a:solidFill>
                  <a:srgbClr val="C0504D"/>
                </a:solidFill>
                <a:latin typeface="Trebuchet MS"/>
              </a:rPr>
              <a:t>预期输出</a:t>
            </a:r>
            <a:r>
              <a:rPr lang="en-US" sz="3200" b="0" strike="noStrike" spc="-1" dirty="0">
                <a:solidFill>
                  <a:srgbClr val="C0504D"/>
                </a:solidFill>
                <a:latin typeface="Trebuchet MS"/>
              </a:rPr>
              <a:t>:</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一条信息，标准化输出，证明向量的链式相加得到了正确结果。</a:t>
            </a:r>
            <a:endParaRPr lang="en-US" sz="2800" b="0" strike="noStrike" spc="-1" dirty="0">
              <a:latin typeface="Arial"/>
            </a:endParaRPr>
          </a:p>
        </p:txBody>
      </p:sp>
      <p:sp>
        <p:nvSpPr>
          <p:cNvPr id="1216" name="CustomShape 3"/>
          <p:cNvSpPr/>
          <p:nvPr/>
        </p:nvSpPr>
        <p:spPr>
          <a:xfrm>
            <a:off x="386280" y="6488640"/>
            <a:ext cx="773820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strike="noStrike" spc="-1" dirty="0">
                <a:solidFill>
                  <a:srgbClr val="000000"/>
                </a:solidFill>
                <a:latin typeface="Trebuchet MS"/>
                <a:ea typeface="DejaVu Sans"/>
              </a:rPr>
              <a:t>(</a:t>
            </a:r>
            <a:r>
              <a:rPr lang="zh-CN" altLang="en-US" sz="1800" b="0" strike="noStrike" spc="-1" dirty="0">
                <a:solidFill>
                  <a:srgbClr val="000000"/>
                </a:solidFill>
                <a:latin typeface="Trebuchet MS"/>
                <a:ea typeface="DejaVu Sans"/>
              </a:rPr>
              <a:t>简单的解决方案就是对于</a:t>
            </a:r>
            <a:r>
              <a:rPr lang="en-US" sz="1800" b="0" strike="noStrike" spc="-1" dirty="0">
                <a:solidFill>
                  <a:srgbClr val="000000"/>
                </a:solidFill>
                <a:latin typeface="Trebuchet MS"/>
                <a:ea typeface="DejaVu Sans"/>
              </a:rPr>
              <a:t> C = A + B; D = C + E; F = D + G; </a:t>
            </a:r>
            <a:r>
              <a:rPr lang="zh-CN" altLang="en-US" sz="1800" b="0" strike="noStrike" spc="-1" dirty="0">
                <a:solidFill>
                  <a:srgbClr val="000000"/>
                </a:solidFill>
                <a:latin typeface="Trebuchet MS"/>
                <a:ea typeface="DejaVu Sans"/>
              </a:rPr>
              <a:t>返回</a:t>
            </a:r>
            <a:r>
              <a:rPr lang="en-US" sz="1800" b="0" strike="noStrike" spc="-1" dirty="0">
                <a:solidFill>
                  <a:srgbClr val="000000"/>
                </a:solidFill>
                <a:latin typeface="Trebuchet MS"/>
                <a:ea typeface="DejaVu Sans"/>
              </a:rPr>
              <a:t> F)</a:t>
            </a:r>
            <a:endParaRPr lang="en-US" sz="18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7" name="CustomShape 1"/>
          <p:cNvSpPr/>
          <p:nvPr/>
        </p:nvSpPr>
        <p:spPr>
          <a:xfrm>
            <a:off x="722160" y="4406760"/>
            <a:ext cx="7771680" cy="1361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pPr>
            <a:r>
              <a:rPr lang="zh-CN" altLang="en-US" sz="4000" b="1" cap="all" spc="-1" dirty="0">
                <a:solidFill>
                  <a:srgbClr val="000000"/>
                </a:solidFill>
                <a:latin typeface="Trebuchet MS"/>
              </a:rPr>
              <a:t>宿主角度（</a:t>
            </a:r>
            <a:r>
              <a:rPr lang="en-US" sz="4000" b="1" cap="all" spc="-1" dirty="0">
                <a:solidFill>
                  <a:srgbClr val="000000"/>
                </a:solidFill>
                <a:latin typeface="Trebuchet MS"/>
              </a:rPr>
              <a:t>hosts view）</a:t>
            </a:r>
            <a:r>
              <a:rPr lang="zh-CN" altLang="en-US" sz="4000" b="1" cap="all" spc="-1" dirty="0">
                <a:solidFill>
                  <a:srgbClr val="000000"/>
                </a:solidFill>
                <a:latin typeface="Trebuchet MS"/>
              </a:rPr>
              <a:t>理解核函数（</a:t>
            </a:r>
            <a:r>
              <a:rPr lang="en-US" sz="4000" b="1" cap="all" spc="-1" dirty="0">
                <a:solidFill>
                  <a:srgbClr val="000000"/>
                </a:solidFill>
                <a:latin typeface="Trebuchet MS"/>
              </a:rPr>
              <a:t>kernels）</a:t>
            </a:r>
            <a:endParaRPr lang="en-US" sz="4000" b="0" strike="noStrike" spc="-1" dirty="0">
              <a:latin typeface="Arial"/>
            </a:endParaRPr>
          </a:p>
        </p:txBody>
      </p:sp>
      <p:sp>
        <p:nvSpPr>
          <p:cNvPr id="1218" name="CustomShape 2"/>
          <p:cNvSpPr/>
          <p:nvPr/>
        </p:nvSpPr>
        <p:spPr>
          <a:xfrm>
            <a:off x="722160" y="2906640"/>
            <a:ext cx="7771680" cy="1499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100000"/>
              </a:lnSpc>
              <a:spcBef>
                <a:spcPts val="400"/>
              </a:spcBef>
            </a:pPr>
            <a:r>
              <a:rPr lang="zh-CN" altLang="en-US" sz="2000" b="0" strike="noStrike" spc="-1" dirty="0">
                <a:solidFill>
                  <a:srgbClr val="000000"/>
                </a:solidFill>
                <a:latin typeface="Trebuchet MS"/>
              </a:rPr>
              <a:t>复习</a:t>
            </a:r>
            <a:endParaRPr lang="en-US" sz="20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9"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4400" b="0" strike="noStrike" spc="-1" dirty="0">
                <a:solidFill>
                  <a:srgbClr val="000000"/>
                </a:solidFill>
                <a:latin typeface="Trebuchet MS"/>
              </a:rPr>
              <a:t>处理核函数（</a:t>
            </a:r>
            <a:r>
              <a:rPr lang="en-US" altLang="zh-CN" sz="4400" spc="-1" dirty="0">
                <a:solidFill>
                  <a:srgbClr val="000000"/>
                </a:solidFill>
                <a:latin typeface="Trebuchet MS"/>
              </a:rPr>
              <a:t>Kernels</a:t>
            </a:r>
            <a:r>
              <a:rPr lang="zh-CN" altLang="en-US" sz="4400" b="0" strike="noStrike" spc="-1" dirty="0">
                <a:solidFill>
                  <a:srgbClr val="000000"/>
                </a:solidFill>
                <a:latin typeface="Trebuchet MS"/>
              </a:rPr>
              <a:t>）</a:t>
            </a:r>
            <a:r>
              <a:rPr lang="en-US" sz="4400" b="0" strike="noStrike" spc="-1" dirty="0">
                <a:solidFill>
                  <a:srgbClr val="000000"/>
                </a:solidFill>
                <a:latin typeface="Trebuchet MS"/>
              </a:rPr>
              <a:t>(C++)</a:t>
            </a:r>
            <a:endParaRPr lang="en-US" sz="4400" b="0" strike="noStrike" spc="-1" dirty="0">
              <a:latin typeface="Arial"/>
            </a:endParaRPr>
          </a:p>
        </p:txBody>
      </p:sp>
      <p:sp>
        <p:nvSpPr>
          <p:cNvPr id="1220" name="CustomShape 2"/>
          <p:cNvSpPr/>
          <p:nvPr/>
        </p:nvSpPr>
        <p:spPr>
          <a:xfrm>
            <a:off x="179640" y="1600200"/>
            <a:ext cx="8784360" cy="4996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20000"/>
              </a:lnSpc>
              <a:spcBef>
                <a:spcPts val="641"/>
              </a:spcBef>
              <a:buClr>
                <a:srgbClr val="000000"/>
              </a:buClr>
              <a:buFont typeface="Arial"/>
              <a:buChar char="•"/>
            </a:pPr>
            <a:r>
              <a:rPr lang="zh-CN" altLang="en-US" sz="3200" b="0" strike="noStrike" spc="-1" dirty="0">
                <a:solidFill>
                  <a:srgbClr val="000000"/>
                </a:solidFill>
                <a:latin typeface="Trebuchet MS"/>
              </a:rPr>
              <a:t>在 </a:t>
            </a:r>
            <a:r>
              <a:rPr lang="en-US" altLang="zh-CN" sz="3200" b="0" strike="noStrike" spc="-1" dirty="0">
                <a:solidFill>
                  <a:srgbClr val="000000"/>
                </a:solidFill>
                <a:latin typeface="Trebuchet MS"/>
              </a:rPr>
              <a:t>OpenCL </a:t>
            </a:r>
            <a:r>
              <a:rPr lang="zh-CN" altLang="en-US" sz="3200" b="0" strike="noStrike" spc="-1" dirty="0">
                <a:solidFill>
                  <a:srgbClr val="000000"/>
                </a:solidFill>
                <a:latin typeface="Trebuchet MS"/>
              </a:rPr>
              <a:t>程序</a:t>
            </a:r>
            <a:r>
              <a:rPr lang="zh-CN" altLang="en-US" sz="3200" spc="-1" dirty="0">
                <a:solidFill>
                  <a:srgbClr val="000000"/>
                </a:solidFill>
                <a:latin typeface="Trebuchet MS"/>
              </a:rPr>
              <a:t>中，所有动作都发生在核函数内。</a:t>
            </a:r>
            <a:endParaRPr lang="en-US" sz="3200" b="0" strike="noStrike" spc="-1" dirty="0">
              <a:latin typeface="Arial"/>
            </a:endParaRPr>
          </a:p>
          <a:p>
            <a:pPr marL="343080" indent="-342360">
              <a:lnSpc>
                <a:spcPct val="120000"/>
              </a:lnSpc>
              <a:spcBef>
                <a:spcPts val="641"/>
              </a:spcBef>
              <a:buClr>
                <a:srgbClr val="000000"/>
              </a:buClr>
              <a:buFont typeface="Arial"/>
              <a:buChar char="•"/>
            </a:pPr>
            <a:r>
              <a:rPr lang="zh-CN" altLang="en-US" sz="3200" b="0" strike="noStrike" spc="-1" dirty="0">
                <a:solidFill>
                  <a:srgbClr val="000000"/>
                </a:solidFill>
                <a:latin typeface="Trebuchet MS"/>
              </a:rPr>
              <a:t>使用核函数的步骤如下：</a:t>
            </a:r>
            <a:endParaRPr lang="en-US" sz="3200" b="0" strike="noStrike" spc="-1" dirty="0">
              <a:latin typeface="Arial"/>
            </a:endParaRPr>
          </a:p>
          <a:p>
            <a:pPr marL="971640" lvl="1" indent="-513720">
              <a:lnSpc>
                <a:spcPct val="120000"/>
              </a:lnSpc>
              <a:spcBef>
                <a:spcPts val="561"/>
              </a:spcBef>
              <a:buClr>
                <a:srgbClr val="000000"/>
              </a:buClr>
              <a:buFont typeface="Trebuchet MS"/>
              <a:buAutoNum type="arabicPeriod"/>
            </a:pPr>
            <a:r>
              <a:rPr lang="zh-CN" altLang="en-US" sz="2800" spc="-1" dirty="0">
                <a:solidFill>
                  <a:srgbClr val="000000"/>
                </a:solidFill>
                <a:latin typeface="Trebuchet MS"/>
              </a:rPr>
              <a:t>从文件中加载核函数源代码到一个</a:t>
            </a:r>
            <a:r>
              <a:rPr lang="zh-CN" altLang="en-US" sz="2800" spc="-1" dirty="0">
                <a:solidFill>
                  <a:srgbClr val="F79646"/>
                </a:solidFill>
                <a:latin typeface="Trebuchet MS"/>
              </a:rPr>
              <a:t>程序对象（</a:t>
            </a:r>
            <a:r>
              <a:rPr lang="en-US" altLang="zh-CN" sz="2800" spc="-1" dirty="0">
                <a:solidFill>
                  <a:srgbClr val="F79646"/>
                </a:solidFill>
                <a:latin typeface="Trebuchet MS"/>
              </a:rPr>
              <a:t>program object</a:t>
            </a:r>
            <a:r>
              <a:rPr lang="zh-CN" altLang="en-US" sz="2800" spc="-1" dirty="0">
                <a:solidFill>
                  <a:srgbClr val="F79646"/>
                </a:solidFill>
                <a:latin typeface="Trebuchet MS"/>
              </a:rPr>
              <a:t>）</a:t>
            </a:r>
            <a:r>
              <a:rPr lang="zh-CN" altLang="en-US" sz="2800" spc="-1" dirty="0">
                <a:solidFill>
                  <a:srgbClr val="000000"/>
                </a:solidFill>
                <a:latin typeface="Trebuchet MS"/>
              </a:rPr>
              <a:t>中。</a:t>
            </a:r>
            <a:endParaRPr lang="en-US" sz="2800" b="0" strike="noStrike" spc="-1" dirty="0">
              <a:latin typeface="Arial"/>
            </a:endParaRPr>
          </a:p>
          <a:p>
            <a:pPr marL="971640" lvl="1" indent="-513720">
              <a:lnSpc>
                <a:spcPct val="120000"/>
              </a:lnSpc>
              <a:spcBef>
                <a:spcPts val="561"/>
              </a:spcBef>
              <a:buClr>
                <a:srgbClr val="000000"/>
              </a:buClr>
              <a:buFont typeface="Trebuchet MS"/>
              <a:buAutoNum type="arabicPeriod"/>
            </a:pPr>
            <a:r>
              <a:rPr lang="zh-CN" altLang="en-US" sz="2800" b="0" strike="noStrike" spc="-1" dirty="0">
                <a:solidFill>
                  <a:srgbClr val="000000"/>
                </a:solidFill>
                <a:latin typeface="Trebuchet MS"/>
              </a:rPr>
              <a:t>在这个程序内从一个函数创建一个</a:t>
            </a:r>
            <a:r>
              <a:rPr lang="zh-CN" altLang="en-US" sz="2800" spc="-1" dirty="0">
                <a:solidFill>
                  <a:srgbClr val="F79646"/>
                </a:solidFill>
                <a:latin typeface="Trebuchet MS"/>
              </a:rPr>
              <a:t>核仿函数（</a:t>
            </a:r>
            <a:r>
              <a:rPr lang="en-US" altLang="zh-CN" sz="2800" spc="-1" dirty="0">
                <a:solidFill>
                  <a:srgbClr val="F79646"/>
                </a:solidFill>
                <a:latin typeface="Trebuchet MS"/>
              </a:rPr>
              <a:t>kernel </a:t>
            </a:r>
            <a:r>
              <a:rPr lang="en-US" altLang="zh-CN" sz="2800" spc="-1" dirty="0" err="1">
                <a:solidFill>
                  <a:srgbClr val="F79646"/>
                </a:solidFill>
                <a:latin typeface="Trebuchet MS"/>
              </a:rPr>
              <a:t>functor</a:t>
            </a:r>
            <a:r>
              <a:rPr lang="zh-CN" altLang="en-US" sz="2800" spc="-1" dirty="0">
                <a:solidFill>
                  <a:srgbClr val="F79646"/>
                </a:solidFill>
                <a:latin typeface="Trebuchet MS"/>
              </a:rPr>
              <a:t>）</a:t>
            </a:r>
            <a:r>
              <a:rPr lang="zh-CN" altLang="en-US" sz="2800" spc="-1" dirty="0">
                <a:solidFill>
                  <a:srgbClr val="000000"/>
                </a:solidFill>
                <a:latin typeface="Trebuchet MS"/>
              </a:rPr>
              <a:t>。</a:t>
            </a:r>
            <a:endParaRPr lang="en-US" sz="2800" spc="-1" dirty="0">
              <a:solidFill>
                <a:srgbClr val="000000"/>
              </a:solidFill>
              <a:latin typeface="Trebuchet MS"/>
            </a:endParaRPr>
          </a:p>
          <a:p>
            <a:pPr marL="971640" lvl="1" indent="-513720">
              <a:lnSpc>
                <a:spcPct val="120000"/>
              </a:lnSpc>
              <a:spcBef>
                <a:spcPts val="561"/>
              </a:spcBef>
              <a:buClr>
                <a:srgbClr val="000000"/>
              </a:buClr>
              <a:buFont typeface="Trebuchet MS"/>
              <a:buAutoNum type="arabicPeriod"/>
            </a:pPr>
            <a:r>
              <a:rPr lang="zh-CN" altLang="en-US" sz="2800" b="0" strike="noStrike" spc="-1" dirty="0">
                <a:solidFill>
                  <a:srgbClr val="000000"/>
                </a:solidFill>
                <a:latin typeface="Trebuchet MS"/>
              </a:rPr>
              <a:t>初始化设备内存</a:t>
            </a:r>
            <a:r>
              <a:rPr lang="zh-CN" altLang="en-US" sz="2800" spc="-1" dirty="0">
                <a:solidFill>
                  <a:srgbClr val="000000"/>
                </a:solidFill>
                <a:latin typeface="Trebuchet MS"/>
              </a:rPr>
              <a:t>（</a:t>
            </a:r>
            <a:r>
              <a:rPr lang="en-US" altLang="zh-CN" sz="2800" spc="-1" dirty="0">
                <a:solidFill>
                  <a:srgbClr val="000000"/>
                </a:solidFill>
                <a:latin typeface="Trebuchet MS"/>
              </a:rPr>
              <a:t>device memory</a:t>
            </a:r>
            <a:r>
              <a:rPr lang="zh-CN" altLang="en-US" sz="2800" spc="-1" dirty="0">
                <a:solidFill>
                  <a:srgbClr val="000000"/>
                </a:solidFill>
                <a:latin typeface="Trebuchet MS"/>
              </a:rPr>
              <a:t>）。</a:t>
            </a:r>
            <a:endParaRPr lang="en-US" sz="2800" b="0" strike="noStrike" spc="-1" dirty="0">
              <a:latin typeface="Arial"/>
            </a:endParaRPr>
          </a:p>
          <a:p>
            <a:pPr marL="971640" lvl="1" indent="-513720">
              <a:lnSpc>
                <a:spcPct val="120000"/>
              </a:lnSpc>
              <a:spcBef>
                <a:spcPts val="561"/>
              </a:spcBef>
              <a:buClr>
                <a:srgbClr val="000000"/>
              </a:buClr>
              <a:buFont typeface="Trebuchet MS"/>
              <a:buAutoNum type="arabicPeriod"/>
            </a:pPr>
            <a:r>
              <a:rPr lang="zh-CN" altLang="en-US" sz="2800" b="0" strike="noStrike" spc="-1" dirty="0">
                <a:solidFill>
                  <a:srgbClr val="000000"/>
                </a:solidFill>
                <a:latin typeface="Trebuchet MS"/>
              </a:rPr>
              <a:t>调用核仿函数（</a:t>
            </a:r>
            <a:r>
              <a:rPr lang="en-US" altLang="zh-CN" sz="2800" spc="-1" dirty="0">
                <a:solidFill>
                  <a:srgbClr val="000000"/>
                </a:solidFill>
                <a:latin typeface="Trebuchet MS"/>
              </a:rPr>
              <a:t> kernel </a:t>
            </a:r>
            <a:r>
              <a:rPr lang="en-US" altLang="zh-CN" sz="2800" spc="-1" dirty="0" err="1">
                <a:solidFill>
                  <a:srgbClr val="000000"/>
                </a:solidFill>
                <a:latin typeface="Trebuchet MS"/>
              </a:rPr>
              <a:t>functor</a:t>
            </a:r>
            <a:r>
              <a:rPr lang="en-US" altLang="zh-CN" sz="2800" spc="-1" dirty="0">
                <a:solidFill>
                  <a:srgbClr val="000000"/>
                </a:solidFill>
                <a:latin typeface="Trebuchet MS"/>
              </a:rPr>
              <a:t> </a:t>
            </a:r>
            <a:r>
              <a:rPr lang="zh-CN" altLang="en-US" sz="2800" b="0" strike="noStrike" spc="-1" dirty="0">
                <a:solidFill>
                  <a:srgbClr val="000000"/>
                </a:solidFill>
                <a:latin typeface="Trebuchet MS"/>
              </a:rPr>
              <a:t>），指定内存对象（</a:t>
            </a:r>
            <a:r>
              <a:rPr lang="en-US" altLang="zh-CN" sz="2800" b="0" strike="noStrike" spc="-1" dirty="0">
                <a:solidFill>
                  <a:srgbClr val="000000"/>
                </a:solidFill>
                <a:latin typeface="Trebuchet MS"/>
              </a:rPr>
              <a:t>memory objects</a:t>
            </a:r>
            <a:r>
              <a:rPr lang="zh-CN" altLang="en-US" sz="2800" b="0" strike="noStrike" spc="-1" dirty="0">
                <a:solidFill>
                  <a:srgbClr val="000000"/>
                </a:solidFill>
                <a:latin typeface="Trebuchet MS"/>
              </a:rPr>
              <a:t>）以及全局、局域规模（</a:t>
            </a:r>
            <a:r>
              <a:rPr lang="en-US" altLang="zh-CN" sz="2800" spc="-1" dirty="0">
                <a:solidFill>
                  <a:srgbClr val="000000"/>
                </a:solidFill>
                <a:latin typeface="Trebuchet MS"/>
              </a:rPr>
              <a:t> global/local sizes </a:t>
            </a:r>
            <a:r>
              <a:rPr lang="zh-CN" altLang="en-US" sz="2800" b="0" strike="noStrike" spc="-1" dirty="0">
                <a:solidFill>
                  <a:srgbClr val="000000"/>
                </a:solidFill>
                <a:latin typeface="Trebuchet MS"/>
              </a:rPr>
              <a:t>）。</a:t>
            </a:r>
            <a:endParaRPr lang="en-US" sz="2800" b="0" strike="noStrike" spc="-1" dirty="0">
              <a:latin typeface="Arial"/>
            </a:endParaRPr>
          </a:p>
          <a:p>
            <a:pPr marL="971640" lvl="1" indent="-513720">
              <a:lnSpc>
                <a:spcPct val="120000"/>
              </a:lnSpc>
              <a:spcBef>
                <a:spcPts val="561"/>
              </a:spcBef>
              <a:buClr>
                <a:srgbClr val="000000"/>
              </a:buClr>
              <a:buFont typeface="Trebuchet MS"/>
              <a:buAutoNum type="arabicPeriod"/>
            </a:pPr>
            <a:r>
              <a:rPr lang="zh-CN" altLang="en-US" sz="2800" b="0" strike="noStrike" spc="-1" dirty="0">
                <a:solidFill>
                  <a:srgbClr val="000000"/>
                </a:solidFill>
                <a:latin typeface="Trebuchet MS"/>
              </a:rPr>
              <a:t>从设备读取结果。</a:t>
            </a:r>
            <a:endParaRPr lang="en-US" sz="2800" b="0" strike="noStrike" spc="-1" dirty="0">
              <a:latin typeface="Arial"/>
            </a:endParaRPr>
          </a:p>
          <a:p>
            <a:pPr marL="343080" indent="-342360">
              <a:lnSpc>
                <a:spcPct val="120000"/>
              </a:lnSpc>
              <a:spcBef>
                <a:spcPts val="641"/>
              </a:spcBef>
              <a:buClr>
                <a:srgbClr val="000000"/>
              </a:buClr>
              <a:buFont typeface="Arial"/>
              <a:buChar char="•"/>
            </a:pPr>
            <a:r>
              <a:rPr lang="zh-CN" altLang="en-US" sz="3200" b="0" strike="noStrike" spc="-1" dirty="0">
                <a:solidFill>
                  <a:srgbClr val="000000"/>
                </a:solidFill>
                <a:latin typeface="Trebuchet MS"/>
              </a:rPr>
              <a:t>要注意核函数的参数列表一定要和宿主（</a:t>
            </a:r>
            <a:r>
              <a:rPr lang="en-US" altLang="zh-CN" sz="3200" b="0" strike="noStrike" spc="-1" dirty="0">
                <a:solidFill>
                  <a:srgbClr val="000000"/>
                </a:solidFill>
                <a:latin typeface="Trebuchet MS"/>
              </a:rPr>
              <a:t>host</a:t>
            </a:r>
            <a:r>
              <a:rPr lang="zh-CN" altLang="en-US" sz="3200" b="0" strike="noStrike" spc="-1" dirty="0">
                <a:solidFill>
                  <a:srgbClr val="000000"/>
                </a:solidFill>
                <a:latin typeface="Trebuchet MS"/>
              </a:rPr>
              <a:t>）上的核函数定义相符合。</a:t>
            </a:r>
            <a:endParaRPr lang="en-US" sz="32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1" name="CustomShape 1"/>
          <p:cNvSpPr/>
          <p:nvPr/>
        </p:nvSpPr>
        <p:spPr>
          <a:xfrm>
            <a:off x="457200" y="-27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4400" b="0" strike="noStrike" spc="-1" dirty="0">
                <a:solidFill>
                  <a:srgbClr val="000000"/>
                </a:solidFill>
                <a:latin typeface="Trebuchet MS"/>
              </a:rPr>
              <a:t>创建一个核函数（</a:t>
            </a:r>
            <a:r>
              <a:rPr lang="en-US" altLang="zh-CN" sz="4400" b="0" strike="noStrike" spc="-1" dirty="0">
                <a:solidFill>
                  <a:srgbClr val="000000"/>
                </a:solidFill>
                <a:latin typeface="Trebuchet MS"/>
              </a:rPr>
              <a:t>kernel</a:t>
            </a:r>
            <a:r>
              <a:rPr lang="zh-CN" altLang="en-US" sz="4400" b="0" strike="noStrike" spc="-1" dirty="0">
                <a:solidFill>
                  <a:srgbClr val="000000"/>
                </a:solidFill>
                <a:latin typeface="Trebuchet MS"/>
              </a:rPr>
              <a:t>）</a:t>
            </a:r>
            <a:endParaRPr lang="en-US" sz="4400" b="0" strike="noStrike" spc="-1" dirty="0">
              <a:latin typeface="Arial"/>
            </a:endParaRPr>
          </a:p>
        </p:txBody>
      </p:sp>
      <p:sp>
        <p:nvSpPr>
          <p:cNvPr id="1222" name="CustomShape 2"/>
          <p:cNvSpPr/>
          <p:nvPr/>
        </p:nvSpPr>
        <p:spPr>
          <a:xfrm>
            <a:off x="107640" y="1052640"/>
            <a:ext cx="8856360" cy="5472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marL="343080" indent="-342360">
              <a:lnSpc>
                <a:spcPct val="100000"/>
              </a:lnSpc>
              <a:spcBef>
                <a:spcPts val="641"/>
              </a:spcBef>
              <a:buClr>
                <a:srgbClr val="000000"/>
              </a:buClr>
              <a:buFont typeface="Arial"/>
              <a:buChar char="•"/>
            </a:pPr>
            <a:r>
              <a:rPr lang="zh-CN" altLang="en-US" sz="3200" spc="-1" dirty="0">
                <a:solidFill>
                  <a:srgbClr val="000000"/>
                </a:solidFill>
                <a:latin typeface="Trebuchet MS"/>
              </a:rPr>
              <a:t>核代码可以是宿主代码（</a:t>
            </a:r>
            <a:r>
              <a:rPr lang="en-US" altLang="zh-CN" sz="3200" spc="-1" dirty="0">
                <a:solidFill>
                  <a:srgbClr val="000000"/>
                </a:solidFill>
                <a:latin typeface="Trebuchet MS"/>
              </a:rPr>
              <a:t>host code</a:t>
            </a:r>
            <a:r>
              <a:rPr lang="zh-CN" altLang="en-US" sz="3200" spc="-1" dirty="0">
                <a:solidFill>
                  <a:srgbClr val="000000"/>
                </a:solidFill>
                <a:latin typeface="Trebuchet MS"/>
              </a:rPr>
              <a:t>）中的一个字符串</a:t>
            </a:r>
            <a:r>
              <a:rPr lang="en-US" sz="3200" b="0" strike="noStrike" spc="-1" dirty="0">
                <a:solidFill>
                  <a:srgbClr val="000000"/>
                </a:solidFill>
                <a:latin typeface="Trebuchet MS"/>
              </a:rPr>
              <a:t> (</a:t>
            </a:r>
            <a:r>
              <a:rPr lang="zh-CN" altLang="en-US" sz="3200" b="0" strike="noStrike" spc="-1" dirty="0">
                <a:solidFill>
                  <a:srgbClr val="000000"/>
                </a:solidFill>
                <a:latin typeface="Trebuchet MS"/>
              </a:rPr>
              <a:t>样例代码</a:t>
            </a:r>
            <a:r>
              <a:rPr lang="en-US" sz="3200" b="0" strike="noStrike" spc="-1" dirty="0">
                <a:solidFill>
                  <a:srgbClr val="000000"/>
                </a:solidFill>
                <a:latin typeface="Trebuchet MS"/>
              </a:rPr>
              <a:t>)</a:t>
            </a:r>
            <a:endParaRPr lang="en-US" sz="32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或者也可以从一个文件中进行加载</a:t>
            </a:r>
            <a:r>
              <a:rPr lang="en-US" sz="3200" b="0" strike="noStrike" spc="-1" dirty="0">
                <a:solidFill>
                  <a:srgbClr val="000000"/>
                </a:solidFill>
                <a:latin typeface="Trebuchet MS"/>
              </a:rPr>
              <a:t> (</a:t>
            </a:r>
            <a:r>
              <a:rPr lang="zh-CN" altLang="en-US" sz="3200" b="0" strike="noStrike" spc="-1" dirty="0">
                <a:solidFill>
                  <a:srgbClr val="000000"/>
                </a:solidFill>
                <a:latin typeface="Trebuchet MS"/>
              </a:rPr>
              <a:t>真实案例</a:t>
            </a:r>
            <a:r>
              <a:rPr lang="en-US" sz="3200" b="0" strike="noStrike" spc="-1" dirty="0">
                <a:solidFill>
                  <a:srgbClr val="000000"/>
                </a:solidFill>
                <a:latin typeface="Trebuchet MS"/>
              </a:rPr>
              <a:t>)</a:t>
            </a:r>
            <a:endParaRPr lang="en-US" sz="3200" b="0" strike="noStrike" spc="-1" dirty="0">
              <a:latin typeface="Arial"/>
            </a:endParaRPr>
          </a:p>
          <a:p>
            <a:pPr>
              <a:lnSpc>
                <a:spcPct val="100000"/>
              </a:lnSpc>
              <a:spcBef>
                <a:spcPts val="641"/>
              </a:spcBef>
            </a:pPr>
            <a:endParaRPr lang="en-US" sz="32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在默认上下文（</a:t>
            </a:r>
            <a:r>
              <a:rPr lang="en-US" altLang="zh-CN" sz="3200" b="0" strike="noStrike" spc="-1" dirty="0">
                <a:solidFill>
                  <a:srgbClr val="000000"/>
                </a:solidFill>
                <a:latin typeface="Trebuchet MS"/>
              </a:rPr>
              <a:t>context</a:t>
            </a:r>
            <a:r>
              <a:rPr lang="zh-CN" altLang="en-US" sz="3200" b="0" strike="noStrike" spc="-1" dirty="0">
                <a:solidFill>
                  <a:srgbClr val="000000"/>
                </a:solidFill>
                <a:latin typeface="Trebuchet MS"/>
              </a:rPr>
              <a:t>）环境下为默认设备（</a:t>
            </a:r>
            <a:r>
              <a:rPr lang="en-US" altLang="zh-CN" sz="3200" b="0" strike="noStrike" spc="-1" dirty="0">
                <a:solidFill>
                  <a:srgbClr val="000000"/>
                </a:solidFill>
                <a:latin typeface="Trebuchet MS"/>
              </a:rPr>
              <a:t>devices</a:t>
            </a:r>
            <a:r>
              <a:rPr lang="zh-CN" altLang="en-US" sz="3200" b="0" strike="noStrike" spc="-1" dirty="0">
                <a:solidFill>
                  <a:srgbClr val="000000"/>
                </a:solidFill>
                <a:latin typeface="Trebuchet MS"/>
              </a:rPr>
              <a:t>）编译</a:t>
            </a:r>
            <a:endParaRPr lang="en-US" sz="3200" b="0" strike="noStrike" spc="-1" dirty="0">
              <a:latin typeface="Arial"/>
            </a:endParaRPr>
          </a:p>
          <a:p>
            <a:pPr marL="743040" indent="-285120">
              <a:lnSpc>
                <a:spcPct val="100000"/>
              </a:lnSpc>
              <a:spcBef>
                <a:spcPts val="561"/>
              </a:spcBef>
            </a:pPr>
            <a:r>
              <a:rPr lang="en-US" sz="2800" b="0" strike="noStrike" spc="-1" dirty="0" err="1">
                <a:solidFill>
                  <a:srgbClr val="000000"/>
                </a:solidFill>
                <a:latin typeface="Courier New Bold"/>
              </a:rPr>
              <a:t>program.build</a:t>
            </a:r>
            <a:r>
              <a:rPr lang="en-US" sz="2800" b="0" strike="noStrike" spc="-1" dirty="0">
                <a:solidFill>
                  <a:srgbClr val="000000"/>
                </a:solidFill>
                <a:latin typeface="Courier New Bold"/>
              </a:rPr>
              <a:t>();</a:t>
            </a:r>
            <a:endParaRPr lang="en-US" sz="2800" b="0" strike="noStrike" spc="-1" dirty="0">
              <a:latin typeface="Arial"/>
            </a:endParaRPr>
          </a:p>
          <a:p>
            <a:pPr marL="743040" indent="-285120">
              <a:lnSpc>
                <a:spcPct val="100000"/>
              </a:lnSpc>
              <a:spcBef>
                <a:spcPts val="641"/>
              </a:spcBef>
            </a:pPr>
            <a:endParaRPr lang="en-US" sz="2800" b="0" strike="noStrike" spc="-1" dirty="0">
              <a:latin typeface="Arial"/>
            </a:endParaRPr>
          </a:p>
          <a:p>
            <a:pPr marL="743040" indent="-285120">
              <a:lnSpc>
                <a:spcPct val="100000"/>
              </a:lnSpc>
              <a:spcBef>
                <a:spcPts val="641"/>
              </a:spcBef>
            </a:pPr>
            <a:endParaRPr lang="en-US" sz="2800" b="0" strike="noStrike" spc="-1" dirty="0">
              <a:latin typeface="Arial"/>
            </a:endParaRPr>
          </a:p>
          <a:p>
            <a:pPr marL="743040" indent="-285120">
              <a:lnSpc>
                <a:spcPct val="100000"/>
              </a:lnSpc>
              <a:spcBef>
                <a:spcPts val="641"/>
              </a:spcBef>
            </a:pPr>
            <a:endParaRPr lang="en-US" sz="28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在程序内从一个函数定义核仿函数（</a:t>
            </a:r>
            <a:r>
              <a:rPr lang="en-US" altLang="zh-CN" sz="3200" b="0" strike="noStrike" spc="-1" dirty="0">
                <a:solidFill>
                  <a:srgbClr val="000000"/>
                </a:solidFill>
                <a:latin typeface="Trebuchet MS"/>
              </a:rPr>
              <a:t>kernel </a:t>
            </a:r>
            <a:r>
              <a:rPr lang="en-US" altLang="zh-CN" sz="3200" b="0" strike="noStrike" spc="-1" dirty="0" err="1">
                <a:solidFill>
                  <a:srgbClr val="000000"/>
                </a:solidFill>
                <a:latin typeface="Trebuchet MS"/>
              </a:rPr>
              <a:t>functor</a:t>
            </a:r>
            <a:r>
              <a:rPr lang="zh-CN" altLang="en-US" sz="3200" b="0" strike="noStrike" spc="-1" dirty="0">
                <a:solidFill>
                  <a:srgbClr val="000000"/>
                </a:solidFill>
                <a:latin typeface="Trebuchet MS"/>
              </a:rPr>
              <a:t>）</a:t>
            </a:r>
            <a:r>
              <a:rPr lang="en-US" sz="3200" b="0" strike="noStrike" spc="-1" dirty="0">
                <a:solidFill>
                  <a:srgbClr val="000000"/>
                </a:solidFill>
                <a:latin typeface="Trebuchet MS"/>
              </a:rPr>
              <a:t> – </a:t>
            </a:r>
            <a:r>
              <a:rPr lang="zh-CN" altLang="en-US" sz="3200" b="0" strike="noStrike" spc="-1" dirty="0">
                <a:solidFill>
                  <a:srgbClr val="000000"/>
                </a:solidFill>
                <a:latin typeface="Trebuchet MS"/>
              </a:rPr>
              <a:t>这样就可以</a:t>
            </a:r>
            <a:r>
              <a:rPr lang="zh-CN" altLang="en-US" sz="3200" spc="-1" dirty="0">
                <a:solidFill>
                  <a:srgbClr val="000000"/>
                </a:solidFill>
                <a:latin typeface="Trebuchet MS"/>
              </a:rPr>
              <a:t>“调用”核函数去进行队列（</a:t>
            </a:r>
            <a:r>
              <a:rPr lang="en-US" altLang="zh-CN" sz="3200" spc="-1" dirty="0">
                <a:solidFill>
                  <a:srgbClr val="000000"/>
                </a:solidFill>
                <a:latin typeface="Trebuchet MS"/>
              </a:rPr>
              <a:t>enqueue</a:t>
            </a:r>
            <a:r>
              <a:rPr lang="zh-CN" altLang="en-US" sz="3200" spc="-1" dirty="0">
                <a:solidFill>
                  <a:srgbClr val="000000"/>
                </a:solidFill>
                <a:latin typeface="Trebuchet MS"/>
              </a:rPr>
              <a:t>）：</a:t>
            </a:r>
            <a:endParaRPr lang="en-US" sz="3200" b="0" strike="noStrike" spc="-1" dirty="0">
              <a:latin typeface="Arial"/>
            </a:endParaRPr>
          </a:p>
          <a:p>
            <a:pPr marL="743040" indent="-285120">
              <a:lnSpc>
                <a:spcPct val="100000"/>
              </a:lnSpc>
              <a:spcBef>
                <a:spcPts val="561"/>
              </a:spcBef>
            </a:pPr>
            <a:endParaRPr lang="en-US" sz="3200" b="0" strike="noStrike" spc="-1" dirty="0">
              <a:latin typeface="Arial"/>
            </a:endParaRPr>
          </a:p>
          <a:p>
            <a:pPr marL="743040" indent="-285120">
              <a:lnSpc>
                <a:spcPct val="100000"/>
              </a:lnSpc>
              <a:spcBef>
                <a:spcPts val="561"/>
              </a:spcBef>
            </a:pPr>
            <a:r>
              <a:rPr lang="en-US" sz="2800" b="0" strike="noStrike" spc="-1" dirty="0">
                <a:solidFill>
                  <a:srgbClr val="9BBB59"/>
                </a:solidFill>
                <a:latin typeface="Courier New Bold"/>
              </a:rPr>
              <a:t>cl::</a:t>
            </a:r>
            <a:r>
              <a:rPr lang="en-US" sz="2800" b="0" strike="noStrike" spc="-1" dirty="0" err="1">
                <a:solidFill>
                  <a:srgbClr val="9BBB59"/>
                </a:solidFill>
                <a:latin typeface="Courier New Bold"/>
              </a:rPr>
              <a:t>make_kernel</a:t>
            </a:r>
            <a:endParaRPr lang="en-US" sz="2800" b="0" strike="noStrike" spc="-1" dirty="0">
              <a:latin typeface="Arial"/>
            </a:endParaRPr>
          </a:p>
          <a:p>
            <a:pPr marL="743040" indent="-285120">
              <a:lnSpc>
                <a:spcPct val="100000"/>
              </a:lnSpc>
              <a:spcBef>
                <a:spcPts val="561"/>
              </a:spcBef>
            </a:pPr>
            <a:r>
              <a:rPr lang="en-US" sz="2800" b="0" strike="noStrike" spc="-1" dirty="0">
                <a:solidFill>
                  <a:srgbClr val="000000"/>
                </a:solidFill>
                <a:latin typeface="Courier New Bold"/>
              </a:rPr>
              <a:t>&lt;cl::Buffer, cl::Buffer, cl::Buffer, int&gt; </a:t>
            </a:r>
            <a:r>
              <a:rPr lang="en-US" sz="2800" b="0" strike="noStrike" spc="-1" dirty="0" err="1">
                <a:solidFill>
                  <a:srgbClr val="000000"/>
                </a:solidFill>
                <a:latin typeface="Courier New Bold"/>
              </a:rPr>
              <a:t>vadd</a:t>
            </a:r>
            <a:r>
              <a:rPr lang="en-US" sz="2800" b="0" strike="noStrike" spc="-1" dirty="0">
                <a:solidFill>
                  <a:srgbClr val="000000"/>
                </a:solidFill>
                <a:latin typeface="Courier New Bold"/>
              </a:rPr>
              <a:t>(program, "</a:t>
            </a:r>
            <a:r>
              <a:rPr lang="en-US" sz="2800" b="0" strike="noStrike" spc="-1" dirty="0" err="1">
                <a:solidFill>
                  <a:srgbClr val="000000"/>
                </a:solidFill>
                <a:latin typeface="Courier New Bold"/>
              </a:rPr>
              <a:t>vadd</a:t>
            </a:r>
            <a:r>
              <a:rPr lang="en-US" sz="2800" b="0" strike="noStrike" spc="-1" dirty="0">
                <a:solidFill>
                  <a:srgbClr val="000000"/>
                </a:solidFill>
                <a:latin typeface="Courier New Bold"/>
              </a:rPr>
              <a:t>");</a:t>
            </a:r>
            <a:endParaRPr lang="en-US" sz="2800" b="0" strike="noStrike" spc="-1" dirty="0">
              <a:latin typeface="Arial"/>
            </a:endParaRPr>
          </a:p>
          <a:p>
            <a:pPr marL="743040" indent="-285120">
              <a:lnSpc>
                <a:spcPct val="100000"/>
              </a:lnSpc>
              <a:spcBef>
                <a:spcPts val="641"/>
              </a:spcBef>
            </a:pPr>
            <a:endParaRPr lang="en-US" sz="2800" b="0" strike="noStrike" spc="-1" dirty="0">
              <a:latin typeface="Arial"/>
            </a:endParaRPr>
          </a:p>
        </p:txBody>
      </p:sp>
      <p:sp>
        <p:nvSpPr>
          <p:cNvPr id="1223" name="CustomShape 3"/>
          <p:cNvSpPr/>
          <p:nvPr/>
        </p:nvSpPr>
        <p:spPr>
          <a:xfrm>
            <a:off x="3754800" y="2428386"/>
            <a:ext cx="4931280" cy="1549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z="1600" b="0" strike="noStrike" spc="-1" dirty="0">
                <a:solidFill>
                  <a:srgbClr val="4F81BD"/>
                </a:solidFill>
                <a:latin typeface="Trebuchet MS"/>
                <a:ea typeface="DejaVu Sans"/>
              </a:rPr>
              <a:t>构建这一步可以在程序构造函数（</a:t>
            </a:r>
            <a:r>
              <a:rPr lang="en-US" altLang="zh-CN" sz="1600" b="0" strike="noStrike" spc="-1" dirty="0">
                <a:solidFill>
                  <a:srgbClr val="4F81BD"/>
                </a:solidFill>
                <a:latin typeface="Trebuchet MS"/>
                <a:ea typeface="DejaVu Sans"/>
              </a:rPr>
              <a:t>program constructor</a:t>
            </a:r>
            <a:r>
              <a:rPr lang="zh-CN" altLang="en-US" sz="1600" b="0" strike="noStrike" spc="-1" dirty="0">
                <a:solidFill>
                  <a:srgbClr val="4F81BD"/>
                </a:solidFill>
                <a:latin typeface="Trebuchet MS"/>
                <a:ea typeface="DejaVu Sans"/>
              </a:rPr>
              <a:t>）中设置为 </a:t>
            </a:r>
            <a:r>
              <a:rPr lang="en-US" altLang="zh-CN" sz="1600" b="0" strike="noStrike" spc="-1" dirty="0">
                <a:solidFill>
                  <a:srgbClr val="4F81BD"/>
                </a:solidFill>
                <a:latin typeface="Trebuchet MS"/>
                <a:ea typeface="DejaVu Sans"/>
              </a:rPr>
              <a:t>true </a:t>
            </a:r>
            <a:r>
              <a:rPr lang="zh-CN" altLang="en-US" sz="1600" b="0" strike="noStrike" spc="-1" dirty="0">
                <a:solidFill>
                  <a:srgbClr val="4F81BD"/>
                </a:solidFill>
                <a:latin typeface="Trebuchet MS"/>
                <a:ea typeface="DejaVu Sans"/>
              </a:rPr>
              <a:t>来实现。如果你需要设置具体的构建标志（</a:t>
            </a:r>
            <a:r>
              <a:rPr lang="en-US" altLang="zh-CN" sz="1600" b="0" strike="noStrike" spc="-1" dirty="0">
                <a:solidFill>
                  <a:srgbClr val="4F81BD"/>
                </a:solidFill>
                <a:latin typeface="Trebuchet MS"/>
                <a:ea typeface="DejaVu Sans"/>
              </a:rPr>
              <a:t>flag</a:t>
            </a:r>
            <a:r>
              <a:rPr lang="zh-CN" altLang="en-US" sz="1600" b="0" strike="noStrike" spc="-1" dirty="0">
                <a:solidFill>
                  <a:srgbClr val="4F81BD"/>
                </a:solidFill>
                <a:latin typeface="Trebuchet MS"/>
                <a:ea typeface="DejaVu Sans"/>
              </a:rPr>
              <a:t>），那就要在构造函数（</a:t>
            </a:r>
            <a:r>
              <a:rPr lang="en-US" altLang="zh-CN" sz="1600" b="0" strike="noStrike" spc="-1" dirty="0">
                <a:solidFill>
                  <a:srgbClr val="4F81BD"/>
                </a:solidFill>
                <a:latin typeface="Trebuchet MS"/>
                <a:ea typeface="DejaVu Sans"/>
              </a:rPr>
              <a:t>constructor</a:t>
            </a:r>
            <a:r>
              <a:rPr lang="zh-CN" altLang="en-US" sz="1600" b="0" strike="noStrike" spc="-1" dirty="0">
                <a:solidFill>
                  <a:srgbClr val="4F81BD"/>
                </a:solidFill>
                <a:latin typeface="Trebuchet MS"/>
                <a:ea typeface="DejaVu Sans"/>
              </a:rPr>
              <a:t>）中设置为 </a:t>
            </a:r>
            <a:r>
              <a:rPr lang="en-US" altLang="zh-CN" sz="1600" b="0" strike="noStrike" spc="-1" dirty="0">
                <a:solidFill>
                  <a:srgbClr val="4F81BD"/>
                </a:solidFill>
                <a:latin typeface="Trebuchet MS"/>
                <a:ea typeface="DejaVu Sans"/>
              </a:rPr>
              <a:t>false</a:t>
            </a:r>
            <a:r>
              <a:rPr lang="zh-CN" altLang="en-US" sz="1600" b="0" strike="noStrike" spc="-1" dirty="0">
                <a:solidFill>
                  <a:srgbClr val="4F81BD"/>
                </a:solidFill>
                <a:latin typeface="Trebuchet MS"/>
                <a:ea typeface="DejaVu Sans"/>
              </a:rPr>
              <a:t>，然后在用的时候再调用这个方法（</a:t>
            </a:r>
            <a:r>
              <a:rPr lang="en-US" altLang="zh-CN" sz="1600" b="0" strike="noStrike" spc="-1" dirty="0">
                <a:solidFill>
                  <a:srgbClr val="4F81BD"/>
                </a:solidFill>
                <a:latin typeface="Trebuchet MS"/>
                <a:ea typeface="DejaVu Sans"/>
              </a:rPr>
              <a:t>method</a:t>
            </a:r>
            <a:r>
              <a:rPr lang="zh-CN" altLang="en-US" sz="1600" b="0" strike="noStrike" spc="-1" dirty="0">
                <a:solidFill>
                  <a:srgbClr val="4F81BD"/>
                </a:solidFill>
                <a:latin typeface="Trebuchet MS"/>
                <a:ea typeface="DejaVu Sans"/>
              </a:rPr>
              <a:t>）。</a:t>
            </a:r>
            <a:endParaRPr lang="en-US" sz="16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5" name="CustomShape 2"/>
          <p:cNvSpPr/>
          <p:nvPr/>
        </p:nvSpPr>
        <p:spPr>
          <a:xfrm>
            <a:off x="107640" y="1052640"/>
            <a:ext cx="9035640" cy="5472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如果你要查询一个核函数的信息，你也需要创建一个核对象：</a:t>
            </a:r>
            <a:endParaRPr lang="en-US" altLang="zh-CN" sz="3200" b="0" strike="noStrike" spc="-1" dirty="0">
              <a:solidFill>
                <a:srgbClr val="000000"/>
              </a:solidFill>
              <a:latin typeface="Trebuchet MS"/>
            </a:endParaRPr>
          </a:p>
          <a:p>
            <a:pPr marL="343080" indent="-342360">
              <a:lnSpc>
                <a:spcPct val="100000"/>
              </a:lnSpc>
              <a:spcBef>
                <a:spcPts val="641"/>
              </a:spcBef>
              <a:buClr>
                <a:srgbClr val="000000"/>
              </a:buClr>
              <a:buFont typeface="Arial"/>
              <a:buChar char="•"/>
            </a:pPr>
            <a:endParaRPr lang="en-US" sz="3200" spc="-1" dirty="0">
              <a:solidFill>
                <a:srgbClr val="000000"/>
              </a:solidFill>
              <a:latin typeface="Trebuchet MS"/>
            </a:endParaRPr>
          </a:p>
          <a:p>
            <a:pPr marL="743040" indent="-285120">
              <a:lnSpc>
                <a:spcPct val="100000"/>
              </a:lnSpc>
              <a:spcBef>
                <a:spcPts val="561"/>
              </a:spcBef>
            </a:pPr>
            <a:r>
              <a:rPr lang="en-US" sz="2800" b="0" strike="noStrike" spc="-1" dirty="0">
                <a:solidFill>
                  <a:srgbClr val="9BBB59"/>
                </a:solidFill>
                <a:latin typeface="Courier New Bold"/>
              </a:rPr>
              <a:t>cl::Kernel</a:t>
            </a:r>
            <a:r>
              <a:rPr lang="en-US" sz="2800" b="0" strike="noStrike" spc="-1" dirty="0">
                <a:solidFill>
                  <a:srgbClr val="000000"/>
                </a:solidFill>
                <a:latin typeface="Courier New Bold"/>
              </a:rPr>
              <a:t> </a:t>
            </a:r>
            <a:r>
              <a:rPr lang="en-US" sz="2800" b="0" strike="noStrike" spc="-1" dirty="0" err="1">
                <a:solidFill>
                  <a:srgbClr val="000000"/>
                </a:solidFill>
                <a:latin typeface="Courier New Bold"/>
              </a:rPr>
              <a:t>ko_vadd</a:t>
            </a:r>
            <a:r>
              <a:rPr lang="en-US" sz="2800" b="0" strike="noStrike" spc="-1" dirty="0">
                <a:solidFill>
                  <a:srgbClr val="000000"/>
                </a:solidFill>
                <a:latin typeface="Courier New Bold"/>
              </a:rPr>
              <a:t>(program, “</a:t>
            </a:r>
            <a:r>
              <a:rPr lang="en-US" sz="2800" b="0" strike="noStrike" spc="-1" dirty="0" err="1">
                <a:solidFill>
                  <a:srgbClr val="000000"/>
                </a:solidFill>
                <a:latin typeface="Courier New Bold"/>
              </a:rPr>
              <a:t>vadd</a:t>
            </a:r>
            <a:r>
              <a:rPr lang="en-US" sz="2800" b="0" strike="noStrike" spc="-1" dirty="0">
                <a:solidFill>
                  <a:srgbClr val="000000"/>
                </a:solidFill>
                <a:latin typeface="Courier New Bold"/>
              </a:rPr>
              <a:t>”);</a:t>
            </a:r>
            <a:endParaRPr lang="en-US" sz="2800" b="0" strike="noStrike" spc="-1" dirty="0">
              <a:latin typeface="Arial"/>
            </a:endParaRPr>
          </a:p>
          <a:p>
            <a:pPr marL="743040" indent="-285120">
              <a:lnSpc>
                <a:spcPct val="100000"/>
              </a:lnSpc>
              <a:spcBef>
                <a:spcPts val="561"/>
              </a:spcBef>
            </a:pPr>
            <a:endParaRPr lang="en-US" sz="2800" b="0" strike="noStrike" spc="-1" dirty="0">
              <a:latin typeface="Arial"/>
            </a:endParaRPr>
          </a:p>
          <a:p>
            <a:pPr marL="343080" indent="-34236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获取局部维度的默认规模（比如，工作组的规模）</a:t>
            </a:r>
            <a:endParaRPr lang="en-US" sz="2800" b="0" strike="noStrike" spc="-1" dirty="0">
              <a:latin typeface="Arial"/>
            </a:endParaRPr>
          </a:p>
          <a:p>
            <a:pPr marL="457200">
              <a:lnSpc>
                <a:spcPct val="100000"/>
              </a:lnSpc>
              <a:spcBef>
                <a:spcPts val="400"/>
              </a:spcBef>
            </a:pPr>
            <a:endParaRPr lang="en-US" sz="28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a:t>
            </a:r>
            <a:r>
              <a:rPr lang="en-US" sz="2000" b="0" strike="noStrike" spc="-1" dirty="0" err="1">
                <a:solidFill>
                  <a:srgbClr val="C0504D"/>
                </a:solidFill>
                <a:latin typeface="Courier New Bold"/>
              </a:rPr>
              <a:t>size_t</a:t>
            </a:r>
            <a:r>
              <a:rPr lang="en-US" sz="2000" b="0" strike="noStrike" spc="-1" dirty="0">
                <a:solidFill>
                  <a:srgbClr val="000000"/>
                </a:solidFill>
                <a:latin typeface="Courier New Bold"/>
              </a:rPr>
              <a:t> local = </a:t>
            </a:r>
            <a:r>
              <a:rPr lang="en-US" sz="2000" b="0" strike="noStrike" spc="-1" dirty="0" err="1">
                <a:solidFill>
                  <a:srgbClr val="000000"/>
                </a:solidFill>
                <a:latin typeface="Courier New Bold"/>
              </a:rPr>
              <a:t>ko_vadd.getWorkGroupInfo</a:t>
            </a:r>
            <a:endParaRPr lang="en-US" sz="20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 &lt;</a:t>
            </a:r>
            <a:r>
              <a:rPr lang="en-US" sz="2000" b="0" strike="noStrike" spc="-1" dirty="0">
                <a:solidFill>
                  <a:srgbClr val="9BBB59"/>
                </a:solidFill>
                <a:latin typeface="Courier New Bold"/>
              </a:rPr>
              <a:t>CL_KERNEL_WORK_GROUP_SIZE</a:t>
            </a:r>
            <a:r>
              <a:rPr lang="en-US" sz="2000" b="0" strike="noStrike" spc="-1" dirty="0">
                <a:solidFill>
                  <a:srgbClr val="000000"/>
                </a:solidFill>
                <a:latin typeface="Courier New Bold"/>
              </a:rPr>
              <a:t>&gt;(cl::</a:t>
            </a:r>
            <a:r>
              <a:rPr lang="en-US" sz="2000" b="0" strike="noStrike" spc="-1" dirty="0">
                <a:solidFill>
                  <a:srgbClr val="9BBB59"/>
                </a:solidFill>
                <a:latin typeface="Courier New Bold"/>
              </a:rPr>
              <a:t>Device</a:t>
            </a:r>
            <a:r>
              <a:rPr lang="en-US" sz="2000" b="0" strike="noStrike" spc="-1" dirty="0">
                <a:solidFill>
                  <a:srgbClr val="000000"/>
                </a:solidFill>
                <a:latin typeface="Courier New Bold"/>
              </a:rPr>
              <a:t>::</a:t>
            </a:r>
            <a:r>
              <a:rPr lang="en-US" sz="2000" b="0" strike="noStrike" spc="-1" dirty="0" err="1">
                <a:solidFill>
                  <a:srgbClr val="000000"/>
                </a:solidFill>
                <a:latin typeface="Courier New Bold"/>
              </a:rPr>
              <a:t>getDefault</a:t>
            </a:r>
            <a:r>
              <a:rPr lang="en-US" sz="2000" b="0" strike="noStrike" spc="-1" dirty="0">
                <a:solidFill>
                  <a:srgbClr val="000000"/>
                </a:solidFill>
                <a:latin typeface="Courier New Bold"/>
              </a:rPr>
              <a:t>());</a:t>
            </a:r>
            <a:endParaRPr lang="en-US" sz="2000" b="0" strike="noStrike" spc="-1" dirty="0">
              <a:latin typeface="Arial"/>
            </a:endParaRPr>
          </a:p>
          <a:p>
            <a:pPr marL="457200">
              <a:lnSpc>
                <a:spcPct val="100000"/>
              </a:lnSpc>
              <a:spcBef>
                <a:spcPts val="561"/>
              </a:spcBef>
            </a:pPr>
            <a:endParaRPr lang="en-US" sz="2000" b="0" strike="noStrike" spc="-1" dirty="0">
              <a:latin typeface="Arial"/>
            </a:endParaRPr>
          </a:p>
          <a:p>
            <a:pPr marL="743040" indent="-285120">
              <a:lnSpc>
                <a:spcPct val="100000"/>
              </a:lnSpc>
              <a:spcBef>
                <a:spcPts val="561"/>
              </a:spcBef>
            </a:pPr>
            <a:endParaRPr lang="en-US" sz="2000" b="0" strike="noStrike" spc="-1" dirty="0">
              <a:latin typeface="Arial"/>
            </a:endParaRPr>
          </a:p>
          <a:p>
            <a:pPr marL="743040" indent="-285120">
              <a:lnSpc>
                <a:spcPct val="100000"/>
              </a:lnSpc>
              <a:spcBef>
                <a:spcPts val="641"/>
              </a:spcBef>
            </a:pPr>
            <a:endParaRPr lang="en-US" sz="2000" b="0" strike="noStrike" spc="-1" dirty="0">
              <a:latin typeface="Arial"/>
            </a:endParaRPr>
          </a:p>
        </p:txBody>
      </p:sp>
      <p:sp>
        <p:nvSpPr>
          <p:cNvPr id="1226" name="CustomShape 3"/>
          <p:cNvSpPr/>
          <p:nvPr/>
        </p:nvSpPr>
        <p:spPr>
          <a:xfrm>
            <a:off x="5249520" y="1680660"/>
            <a:ext cx="3498120" cy="1306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z="1600" spc="-1" dirty="0">
                <a:solidFill>
                  <a:srgbClr val="4F81BD"/>
                </a:solidFill>
                <a:latin typeface="Trebuchet MS"/>
                <a:ea typeface="DejaVu Sans"/>
              </a:rPr>
              <a:t>如果我们自己设置了局部维度（</a:t>
            </a:r>
            <a:r>
              <a:rPr lang="en-US" altLang="zh-CN" sz="1600" spc="-1" dirty="0">
                <a:solidFill>
                  <a:srgbClr val="4F81BD"/>
                </a:solidFill>
                <a:latin typeface="Trebuchet MS"/>
                <a:ea typeface="DejaVu Sans"/>
              </a:rPr>
              <a:t>local dimension</a:t>
            </a:r>
            <a:r>
              <a:rPr lang="zh-CN" altLang="en-US" sz="1600" spc="-1" dirty="0">
                <a:solidFill>
                  <a:srgbClr val="4F81BD"/>
                </a:solidFill>
                <a:latin typeface="Trebuchet MS"/>
                <a:ea typeface="DejaVu Sans"/>
              </a:rPr>
              <a:t>）或者接受了 </a:t>
            </a:r>
            <a:r>
              <a:rPr lang="en-US" altLang="zh-CN" sz="1600" spc="-1" dirty="0">
                <a:solidFill>
                  <a:srgbClr val="4F81BD"/>
                </a:solidFill>
                <a:latin typeface="Trebuchet MS"/>
                <a:ea typeface="DejaVu Sans"/>
              </a:rPr>
              <a:t>OpenCL </a:t>
            </a:r>
            <a:r>
              <a:rPr lang="zh-CN" altLang="en-US" sz="1600" spc="-1" dirty="0">
                <a:solidFill>
                  <a:srgbClr val="4F81BD"/>
                </a:solidFill>
                <a:latin typeface="Trebuchet MS"/>
                <a:ea typeface="DejaVu Sans"/>
              </a:rPr>
              <a:t>的默认设置，就不需要这一步。</a:t>
            </a:r>
            <a:endParaRPr lang="en-US" sz="1600" b="0" strike="noStrike" spc="-1" dirty="0">
              <a:latin typeface="Arial"/>
            </a:endParaRPr>
          </a:p>
          <a:p>
            <a:pPr>
              <a:lnSpc>
                <a:spcPct val="100000"/>
              </a:lnSpc>
            </a:pPr>
            <a:endParaRPr lang="en-US" sz="1600" b="0" strike="noStrike" spc="-1" dirty="0">
              <a:latin typeface="Arial"/>
            </a:endParaRPr>
          </a:p>
        </p:txBody>
      </p:sp>
      <p:sp>
        <p:nvSpPr>
          <p:cNvPr id="1227" name="CustomShape 4"/>
          <p:cNvSpPr/>
          <p:nvPr/>
        </p:nvSpPr>
        <p:spPr>
          <a:xfrm>
            <a:off x="1991723" y="5971320"/>
            <a:ext cx="6840000" cy="819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zh-CN" altLang="en-US" sz="1600" b="0" strike="noStrike" spc="-1" dirty="0">
                <a:solidFill>
                  <a:srgbClr val="4F81BD"/>
                </a:solidFill>
                <a:latin typeface="Trebuchet MS"/>
                <a:ea typeface="DejaVu Sans"/>
              </a:rPr>
              <a:t>可以使用在 </a:t>
            </a:r>
            <a:r>
              <a:rPr lang="en-US" altLang="zh-CN" sz="1600" b="0" strike="noStrike" spc="-1" dirty="0">
                <a:solidFill>
                  <a:srgbClr val="4F81BD"/>
                </a:solidFill>
                <a:latin typeface="Trebuchet MS"/>
                <a:ea typeface="DejaVu Sans"/>
              </a:rPr>
              <a:t>OpenCL 1.1 </a:t>
            </a:r>
            <a:r>
              <a:rPr lang="zh-CN" altLang="en-US" sz="1600" b="0" strike="noStrike" spc="-1" dirty="0">
                <a:solidFill>
                  <a:srgbClr val="4F81BD"/>
                </a:solidFill>
                <a:latin typeface="Trebuchet MS"/>
                <a:ea typeface="DejaVu Sans"/>
              </a:rPr>
              <a:t>版本中的表格</a:t>
            </a:r>
            <a:r>
              <a:rPr lang="en-US" altLang="zh-CN" sz="1600" b="0" strike="noStrike" spc="-1" dirty="0">
                <a:solidFill>
                  <a:srgbClr val="4F81BD"/>
                </a:solidFill>
                <a:latin typeface="Trebuchet MS"/>
                <a:ea typeface="DejaVu Sans"/>
              </a:rPr>
              <a:t>5.15</a:t>
            </a:r>
            <a:r>
              <a:rPr lang="zh-CN" altLang="en-US" sz="1600" b="0" strike="noStrike" spc="-1" dirty="0">
                <a:solidFill>
                  <a:srgbClr val="4F81BD"/>
                </a:solidFill>
                <a:latin typeface="Trebuchet MS"/>
                <a:ea typeface="DejaVu Sans"/>
              </a:rPr>
              <a:t>所包含的任意工作组信息。</a:t>
            </a:r>
            <a:endParaRPr lang="en-US" altLang="zh-CN" sz="1600" b="0" strike="noStrike" spc="-1" dirty="0">
              <a:solidFill>
                <a:srgbClr val="4F81BD"/>
              </a:solidFill>
              <a:latin typeface="Trebuchet MS"/>
              <a:ea typeface="DejaVu Sans"/>
            </a:endParaRPr>
          </a:p>
          <a:p>
            <a:pPr algn="ctr">
              <a:lnSpc>
                <a:spcPct val="100000"/>
              </a:lnSpc>
            </a:pPr>
            <a:r>
              <a:rPr lang="zh-CN" altLang="en-US" sz="1600" b="0" strike="noStrike" spc="-1" dirty="0">
                <a:solidFill>
                  <a:srgbClr val="4F81BD"/>
                </a:solidFill>
                <a:latin typeface="Trebuchet MS"/>
                <a:ea typeface="DejaVu Sans"/>
              </a:rPr>
              <a:t>这个函数会返回适当的类型。</a:t>
            </a:r>
            <a:endParaRPr lang="en-US" sz="1600" b="0" strike="noStrike" spc="-1" dirty="0">
              <a:latin typeface="Arial"/>
            </a:endParaRPr>
          </a:p>
        </p:txBody>
      </p:sp>
      <p:sp>
        <p:nvSpPr>
          <p:cNvPr id="1228" name="CustomShape 5"/>
          <p:cNvSpPr/>
          <p:nvPr/>
        </p:nvSpPr>
        <p:spPr>
          <a:xfrm flipH="1" flipV="1">
            <a:off x="1631540" y="5705280"/>
            <a:ext cx="431280" cy="28728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9" name="CustomShape 1">
            <a:extLst>
              <a:ext uri="{FF2B5EF4-FFF2-40B4-BE49-F238E27FC236}">
                <a16:creationId xmlns:a16="http://schemas.microsoft.com/office/drawing/2014/main" id="{112137D8-6F6C-42E3-98E9-2C10B0AE558B}"/>
              </a:ext>
            </a:extLst>
          </p:cNvPr>
          <p:cNvSpPr/>
          <p:nvPr/>
        </p:nvSpPr>
        <p:spPr>
          <a:xfrm>
            <a:off x="457200" y="-27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4400" b="0" strike="noStrike" spc="-1" dirty="0">
                <a:solidFill>
                  <a:srgbClr val="000000"/>
                </a:solidFill>
                <a:latin typeface="Trebuchet MS"/>
              </a:rPr>
              <a:t>创建一个核函数（进阶版）</a:t>
            </a:r>
            <a:endParaRPr lang="en-US" sz="44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 name="CustomShape 1"/>
          <p:cNvSpPr/>
          <p:nvPr/>
        </p:nvSpPr>
        <p:spPr>
          <a:xfrm>
            <a:off x="107640" y="-1836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2800" b="0" strike="noStrike" spc="-1" dirty="0">
                <a:solidFill>
                  <a:srgbClr val="000000"/>
                </a:solidFill>
                <a:latin typeface="Trebuchet MS"/>
              </a:rPr>
              <a:t>附加参数（</a:t>
            </a:r>
            <a:r>
              <a:rPr lang="en-US" altLang="zh-CN" sz="2800" b="0" strike="noStrike" spc="-1" dirty="0" err="1">
                <a:solidFill>
                  <a:srgbClr val="000000"/>
                </a:solidFill>
                <a:latin typeface="Trebuchet MS"/>
              </a:rPr>
              <a:t>args</a:t>
            </a:r>
            <a:r>
              <a:rPr lang="zh-CN" altLang="en-US" sz="2800" b="0" strike="noStrike" spc="-1" dirty="0">
                <a:solidFill>
                  <a:srgbClr val="000000"/>
                </a:solidFill>
                <a:latin typeface="Trebuchet MS"/>
              </a:rPr>
              <a:t>）以及队列核函数（</a:t>
            </a:r>
            <a:r>
              <a:rPr lang="en-US" altLang="zh-CN" sz="2800" spc="-1" dirty="0">
                <a:solidFill>
                  <a:srgbClr val="000000"/>
                </a:solidFill>
                <a:latin typeface="Trebuchet MS"/>
              </a:rPr>
              <a:t>enqueue kernel</a:t>
            </a:r>
            <a:r>
              <a:rPr lang="zh-CN" altLang="en-US" sz="2800" b="0" strike="noStrike" spc="-1" dirty="0">
                <a:solidFill>
                  <a:srgbClr val="000000"/>
                </a:solidFill>
                <a:latin typeface="Trebuchet MS"/>
              </a:rPr>
              <a:t>）</a:t>
            </a:r>
            <a:endParaRPr lang="en-US" sz="2800" b="0" strike="noStrike" spc="-1" dirty="0">
              <a:latin typeface="Arial"/>
            </a:endParaRPr>
          </a:p>
        </p:txBody>
      </p:sp>
      <p:sp>
        <p:nvSpPr>
          <p:cNvPr id="1230" name="CustomShape 2"/>
          <p:cNvSpPr/>
          <p:nvPr/>
        </p:nvSpPr>
        <p:spPr>
          <a:xfrm>
            <a:off x="457200" y="1168200"/>
            <a:ext cx="8686080" cy="5068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561"/>
              </a:spcBef>
            </a:pPr>
            <a:endParaRPr lang="en-US" sz="1800" b="0" strike="noStrike" spc="-1" dirty="0">
              <a:latin typeface="Arial"/>
            </a:endParaRPr>
          </a:p>
          <a:p>
            <a:pPr marL="343080" indent="-34236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将核函数提交队列以执行，缓存对象（</a:t>
            </a:r>
            <a:r>
              <a:rPr lang="en-US" altLang="zh-CN" sz="2800" spc="-1" dirty="0">
                <a:solidFill>
                  <a:srgbClr val="000000"/>
                </a:solidFill>
                <a:latin typeface="Trebuchet MS"/>
              </a:rPr>
              <a:t> buffer objects </a:t>
            </a:r>
            <a:r>
              <a:rPr lang="zh-CN" altLang="en-US" sz="2800" b="0" strike="noStrike" spc="-1" dirty="0">
                <a:solidFill>
                  <a:srgbClr val="000000"/>
                </a:solidFill>
                <a:latin typeface="Trebuchet MS"/>
              </a:rPr>
              <a:t>）包括 </a:t>
            </a:r>
            <a:r>
              <a:rPr lang="en-US" sz="2800" b="0" strike="noStrike" spc="-1" dirty="0" err="1">
                <a:solidFill>
                  <a:srgbClr val="000000"/>
                </a:solidFill>
                <a:latin typeface="Courier New Bold"/>
              </a:rPr>
              <a:t>d_a</a:t>
            </a:r>
            <a:r>
              <a:rPr lang="en-US" sz="2800" b="0" strike="noStrike" spc="-1" dirty="0">
                <a:solidFill>
                  <a:srgbClr val="000000"/>
                </a:solidFill>
                <a:latin typeface="Trebuchet MS"/>
              </a:rPr>
              <a:t>, </a:t>
            </a:r>
            <a:r>
              <a:rPr lang="en-US" sz="2800" b="0" strike="noStrike" spc="-1" dirty="0" err="1">
                <a:solidFill>
                  <a:srgbClr val="000000"/>
                </a:solidFill>
                <a:latin typeface="Courier New Bold"/>
              </a:rPr>
              <a:t>d_b</a:t>
            </a:r>
            <a:r>
              <a:rPr lang="en-US" sz="2800" b="0" strike="noStrike" spc="-1" dirty="0">
                <a:solidFill>
                  <a:srgbClr val="000000"/>
                </a:solidFill>
                <a:latin typeface="Trebuchet MS"/>
              </a:rPr>
              <a:t> </a:t>
            </a:r>
            <a:r>
              <a:rPr lang="zh-CN" altLang="en-US" sz="2800" b="0" strike="noStrike" spc="-1" dirty="0">
                <a:solidFill>
                  <a:srgbClr val="000000"/>
                </a:solidFill>
                <a:latin typeface="Trebuchet MS"/>
              </a:rPr>
              <a:t>和</a:t>
            </a:r>
            <a:r>
              <a:rPr lang="en-US" sz="2800" b="0" strike="noStrike" spc="-1" dirty="0">
                <a:solidFill>
                  <a:srgbClr val="000000"/>
                </a:solidFill>
                <a:latin typeface="Trebuchet MS"/>
              </a:rPr>
              <a:t> </a:t>
            </a:r>
            <a:r>
              <a:rPr lang="en-US" sz="2800" b="0" strike="noStrike" spc="-1" dirty="0" err="1">
                <a:solidFill>
                  <a:srgbClr val="000000"/>
                </a:solidFill>
                <a:latin typeface="Courier New Bold"/>
              </a:rPr>
              <a:t>d_c</a:t>
            </a:r>
            <a:r>
              <a:rPr lang="en-US" sz="2800" b="0" strike="noStrike" spc="-1" dirty="0">
                <a:solidFill>
                  <a:srgbClr val="000000"/>
                </a:solidFill>
                <a:latin typeface="Trebuchet MS"/>
              </a:rPr>
              <a:t> </a:t>
            </a:r>
            <a:r>
              <a:rPr lang="zh-CN" altLang="en-US" sz="2800" b="0" strike="noStrike" spc="-1" dirty="0">
                <a:solidFill>
                  <a:srgbClr val="000000"/>
                </a:solidFill>
                <a:latin typeface="Trebuchet MS"/>
              </a:rPr>
              <a:t>以及其长度（</a:t>
            </a:r>
            <a:r>
              <a:rPr lang="en-US" altLang="zh-CN" sz="2800" b="0" strike="noStrike" spc="-1" dirty="0">
                <a:solidFill>
                  <a:srgbClr val="000000"/>
                </a:solidFill>
                <a:latin typeface="Trebuchet MS"/>
              </a:rPr>
              <a:t>length</a:t>
            </a:r>
            <a:r>
              <a:rPr lang="zh-CN" altLang="en-US" sz="2800" b="0" strike="noStrike" spc="-1" dirty="0">
                <a:solidFill>
                  <a:srgbClr val="000000"/>
                </a:solidFill>
                <a:latin typeface="Trebuchet MS"/>
              </a:rPr>
              <a:t>）</a:t>
            </a:r>
            <a:r>
              <a:rPr lang="en-US" sz="2800" b="0" strike="noStrike" spc="-1" dirty="0">
                <a:solidFill>
                  <a:srgbClr val="000000"/>
                </a:solidFill>
                <a:latin typeface="Trebuchet MS"/>
              </a:rPr>
              <a:t>,</a:t>
            </a:r>
            <a:r>
              <a:rPr lang="zh-CN" altLang="en-US" sz="2800" b="0" strike="noStrike" spc="-1" dirty="0">
                <a:solidFill>
                  <a:srgbClr val="000000"/>
                </a:solidFill>
                <a:latin typeface="Trebuchet MS"/>
              </a:rPr>
              <a:t>和个数计数（</a:t>
            </a:r>
            <a:r>
              <a:rPr lang="en-US" altLang="zh-CN" sz="2800" b="0" strike="noStrike" spc="-1" dirty="0">
                <a:solidFill>
                  <a:srgbClr val="000000"/>
                </a:solidFill>
                <a:latin typeface="Trebuchet MS"/>
              </a:rPr>
              <a:t>count</a:t>
            </a:r>
            <a:r>
              <a:rPr lang="zh-CN" altLang="en-US" sz="2800" b="0" strike="noStrike" spc="-1" dirty="0">
                <a:solidFill>
                  <a:srgbClr val="000000"/>
                </a:solidFill>
                <a:latin typeface="Trebuchet MS"/>
              </a:rPr>
              <a:t>）</a:t>
            </a:r>
            <a:r>
              <a:rPr lang="en-US" sz="2800" b="0" strike="noStrike" spc="-1" dirty="0">
                <a:solidFill>
                  <a:srgbClr val="000000"/>
                </a:solidFill>
                <a:latin typeface="Trebuchet MS"/>
              </a:rPr>
              <a:t>:</a:t>
            </a:r>
            <a:endParaRPr lang="en-US" sz="2800" b="0" strike="noStrike" spc="-1" dirty="0">
              <a:latin typeface="Arial"/>
            </a:endParaRPr>
          </a:p>
          <a:p>
            <a:pPr>
              <a:lnSpc>
                <a:spcPct val="100000"/>
              </a:lnSpc>
              <a:spcBef>
                <a:spcPts val="561"/>
              </a:spcBef>
            </a:pPr>
            <a:endParaRPr lang="en-US" sz="2800" b="0" strike="noStrike" spc="-1" dirty="0">
              <a:latin typeface="Arial"/>
            </a:endParaRPr>
          </a:p>
          <a:p>
            <a:pPr marL="457200">
              <a:lnSpc>
                <a:spcPct val="100000"/>
              </a:lnSpc>
              <a:spcBef>
                <a:spcPts val="400"/>
              </a:spcBef>
            </a:pPr>
            <a:endParaRPr lang="en-US" sz="2800" b="0" strike="noStrike" spc="-1" dirty="0">
              <a:latin typeface="Arial"/>
            </a:endParaRPr>
          </a:p>
          <a:p>
            <a:pPr marL="457200">
              <a:lnSpc>
                <a:spcPct val="100000"/>
              </a:lnSpc>
              <a:spcBef>
                <a:spcPts val="400"/>
              </a:spcBef>
            </a:pPr>
            <a:endParaRPr lang="en-US" sz="2000" b="0" strike="noStrike" spc="-1" dirty="0">
              <a:solidFill>
                <a:srgbClr val="000000"/>
              </a:solidFill>
              <a:latin typeface="Courier New Bold"/>
            </a:endParaRPr>
          </a:p>
          <a:p>
            <a:pPr marL="457200">
              <a:lnSpc>
                <a:spcPct val="100000"/>
              </a:lnSpc>
              <a:spcBef>
                <a:spcPts val="400"/>
              </a:spcBef>
            </a:pPr>
            <a:r>
              <a:rPr lang="en-US" sz="2000" b="0" strike="noStrike" spc="-1" dirty="0" err="1">
                <a:solidFill>
                  <a:srgbClr val="000000"/>
                </a:solidFill>
                <a:latin typeface="Courier New Bold"/>
              </a:rPr>
              <a:t>vadd</a:t>
            </a:r>
            <a:r>
              <a:rPr lang="en-US" sz="2000" b="0" strike="noStrike" spc="-1" dirty="0">
                <a:solidFill>
                  <a:srgbClr val="000000"/>
                </a:solidFill>
                <a:latin typeface="Courier New Bold"/>
              </a:rPr>
              <a:t>(cl::</a:t>
            </a:r>
            <a:r>
              <a:rPr lang="en-US" sz="2000" b="0" strike="noStrike" spc="-1" dirty="0" err="1">
                <a:solidFill>
                  <a:srgbClr val="000000"/>
                </a:solidFill>
                <a:latin typeface="Courier New Bold"/>
              </a:rPr>
              <a:t>EnqueueArgs</a:t>
            </a:r>
            <a:r>
              <a:rPr lang="en-US" sz="2000" b="0" strike="noStrike" spc="-1" dirty="0">
                <a:solidFill>
                  <a:srgbClr val="000000"/>
                </a:solidFill>
                <a:latin typeface="Courier New Bold"/>
              </a:rPr>
              <a:t>(</a:t>
            </a:r>
            <a:endParaRPr lang="en-US" sz="20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    queue, cl::</a:t>
            </a:r>
            <a:r>
              <a:rPr lang="en-US" sz="2000" b="0" strike="noStrike" spc="-1" dirty="0" err="1">
                <a:solidFill>
                  <a:srgbClr val="000000"/>
                </a:solidFill>
                <a:latin typeface="Courier New Bold"/>
              </a:rPr>
              <a:t>NDRange</a:t>
            </a:r>
            <a:r>
              <a:rPr lang="en-US" sz="2000" b="0" strike="noStrike" spc="-1" dirty="0">
                <a:solidFill>
                  <a:srgbClr val="000000"/>
                </a:solidFill>
                <a:latin typeface="Courier New Bold"/>
              </a:rPr>
              <a:t>(count), cl::</a:t>
            </a:r>
            <a:r>
              <a:rPr lang="en-US" sz="2000" b="0" strike="noStrike" spc="-1" dirty="0" err="1">
                <a:solidFill>
                  <a:srgbClr val="000000"/>
                </a:solidFill>
                <a:latin typeface="Courier New Bold"/>
              </a:rPr>
              <a:t>NDRange</a:t>
            </a:r>
            <a:r>
              <a:rPr lang="en-US" sz="2000" b="0" strike="noStrike" spc="-1" dirty="0">
                <a:solidFill>
                  <a:srgbClr val="000000"/>
                </a:solidFill>
                <a:latin typeface="Courier New Bold"/>
              </a:rPr>
              <a:t>(local)),</a:t>
            </a:r>
            <a:br>
              <a:rPr dirty="0"/>
            </a:br>
            <a:r>
              <a:rPr lang="en-US" sz="2000" b="0" strike="noStrike" spc="-1" dirty="0">
                <a:solidFill>
                  <a:srgbClr val="000000"/>
                </a:solidFill>
                <a:latin typeface="Courier New Bold"/>
              </a:rPr>
              <a:t>    </a:t>
            </a:r>
            <a:r>
              <a:rPr lang="en-US" sz="2000" b="0" strike="noStrike" spc="-1" dirty="0" err="1">
                <a:solidFill>
                  <a:srgbClr val="000000"/>
                </a:solidFill>
                <a:latin typeface="Courier New Bold"/>
              </a:rPr>
              <a:t>d_a</a:t>
            </a:r>
            <a:r>
              <a:rPr lang="en-US" sz="2000" b="0" strike="noStrike" spc="-1" dirty="0">
                <a:solidFill>
                  <a:srgbClr val="000000"/>
                </a:solidFill>
                <a:latin typeface="Courier New Bold"/>
              </a:rPr>
              <a:t>, </a:t>
            </a:r>
            <a:r>
              <a:rPr lang="en-US" sz="2000" b="0" strike="noStrike" spc="-1" dirty="0" err="1">
                <a:solidFill>
                  <a:srgbClr val="000000"/>
                </a:solidFill>
                <a:latin typeface="Courier New Bold"/>
              </a:rPr>
              <a:t>d_b</a:t>
            </a:r>
            <a:r>
              <a:rPr lang="en-US" sz="2000" b="0" strike="noStrike" spc="-1" dirty="0">
                <a:solidFill>
                  <a:srgbClr val="000000"/>
                </a:solidFill>
                <a:latin typeface="Courier New Bold"/>
              </a:rPr>
              <a:t>, </a:t>
            </a:r>
            <a:r>
              <a:rPr lang="en-US" sz="2000" b="0" strike="noStrike" spc="-1" dirty="0" err="1">
                <a:solidFill>
                  <a:srgbClr val="000000"/>
                </a:solidFill>
                <a:latin typeface="Courier New Bold"/>
              </a:rPr>
              <a:t>d_c</a:t>
            </a:r>
            <a:r>
              <a:rPr lang="en-US" sz="2000" b="0" strike="noStrike" spc="-1" dirty="0">
                <a:solidFill>
                  <a:srgbClr val="000000"/>
                </a:solidFill>
                <a:latin typeface="Courier New Bold"/>
              </a:rPr>
              <a:t>, count);</a:t>
            </a:r>
            <a:endParaRPr lang="en-US" sz="2000" b="0" strike="noStrike" spc="-1" dirty="0">
              <a:latin typeface="Arial"/>
            </a:endParaRPr>
          </a:p>
        </p:txBody>
      </p:sp>
      <p:sp>
        <p:nvSpPr>
          <p:cNvPr id="1231" name="CustomShape 3"/>
          <p:cNvSpPr/>
          <p:nvPr/>
        </p:nvSpPr>
        <p:spPr>
          <a:xfrm>
            <a:off x="3482280" y="2853000"/>
            <a:ext cx="5661000" cy="10627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zh-CN" altLang="en-US" sz="1600" b="0" strike="noStrike" spc="-1" dirty="0">
                <a:solidFill>
                  <a:srgbClr val="4F81BD"/>
                </a:solidFill>
                <a:latin typeface="Trebuchet MS"/>
                <a:ea typeface="DejaVu Sans"/>
              </a:rPr>
              <a:t>这里可以包含来自 </a:t>
            </a:r>
            <a:r>
              <a:rPr lang="en-US" sz="1600" b="0" strike="noStrike" spc="-1" dirty="0" err="1">
                <a:solidFill>
                  <a:srgbClr val="4F81BD"/>
                </a:solidFill>
                <a:latin typeface="Trebuchet MS"/>
                <a:ea typeface="DejaVu Sans"/>
              </a:rPr>
              <a:t>clEnqueueNDRangeKernel</a:t>
            </a:r>
            <a:r>
              <a:rPr lang="en-US" sz="1600" b="0" strike="noStrike" spc="-1" dirty="0">
                <a:solidFill>
                  <a:srgbClr val="4F81BD"/>
                </a:solidFill>
                <a:latin typeface="Trebuchet MS"/>
                <a:ea typeface="DejaVu Sans"/>
              </a:rPr>
              <a:t> </a:t>
            </a:r>
            <a:r>
              <a:rPr lang="zh-CN" altLang="en-US" sz="1600" b="0" strike="noStrike" spc="-1" dirty="0">
                <a:solidFill>
                  <a:srgbClr val="4F81BD"/>
                </a:solidFill>
                <a:latin typeface="Trebuchet MS"/>
                <a:ea typeface="DejaVu Sans"/>
              </a:rPr>
              <a:t>函数的任意参数，包括事件等待列表（</a:t>
            </a:r>
            <a:r>
              <a:rPr lang="en-US" altLang="zh-CN" sz="1600" b="0" strike="noStrike" spc="-1" dirty="0">
                <a:solidFill>
                  <a:srgbClr val="4F81BD"/>
                </a:solidFill>
                <a:latin typeface="Trebuchet MS"/>
                <a:ea typeface="DejaVu Sans"/>
              </a:rPr>
              <a:t>Event wait lists</a:t>
            </a:r>
            <a:r>
              <a:rPr lang="zh-CN" altLang="en-US" sz="1600" b="0" strike="noStrike" spc="-1" dirty="0">
                <a:solidFill>
                  <a:srgbClr val="4F81BD"/>
                </a:solidFill>
                <a:latin typeface="Trebuchet MS"/>
                <a:ea typeface="DejaVu Sans"/>
              </a:rPr>
              <a:t>，这个后面再讲）以及命令队列（</a:t>
            </a:r>
            <a:r>
              <a:rPr lang="en-US" altLang="zh-CN" sz="1600" b="0" strike="noStrike" spc="-1" dirty="0">
                <a:solidFill>
                  <a:srgbClr val="4F81BD"/>
                </a:solidFill>
                <a:latin typeface="Trebuchet MS"/>
                <a:ea typeface="DejaVu Sans"/>
              </a:rPr>
              <a:t>command queue</a:t>
            </a:r>
            <a:r>
              <a:rPr lang="zh-CN" altLang="en-US" sz="1600" b="0" strike="noStrike" spc="-1" dirty="0">
                <a:solidFill>
                  <a:srgbClr val="4F81BD"/>
                </a:solidFill>
                <a:latin typeface="Trebuchet MS"/>
                <a:ea typeface="DejaVu Sans"/>
              </a:rPr>
              <a:t>，可选）。</a:t>
            </a:r>
            <a:endParaRPr lang="en-US" sz="1600" b="0" strike="noStrike" spc="-1" dirty="0">
              <a:latin typeface="Arial"/>
            </a:endParaRPr>
          </a:p>
        </p:txBody>
      </p:sp>
      <p:sp>
        <p:nvSpPr>
          <p:cNvPr id="1232" name="CustomShape 4"/>
          <p:cNvSpPr/>
          <p:nvPr/>
        </p:nvSpPr>
        <p:spPr>
          <a:xfrm flipH="1">
            <a:off x="2410920" y="3357000"/>
            <a:ext cx="1079280" cy="57528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3"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r>
              <a:rPr lang="zh-CN" altLang="en-US" sz="4400" spc="-1" dirty="0">
                <a:solidFill>
                  <a:srgbClr val="000000"/>
                </a:solidFill>
                <a:latin typeface="Trebuchet MS"/>
              </a:rPr>
              <a:t>处理核函数（</a:t>
            </a:r>
            <a:r>
              <a:rPr lang="en-US" altLang="zh-CN" sz="4400" spc="-1" dirty="0">
                <a:solidFill>
                  <a:srgbClr val="000000"/>
                </a:solidFill>
                <a:latin typeface="Trebuchet MS"/>
              </a:rPr>
              <a:t>Kernels</a:t>
            </a:r>
            <a:r>
              <a:rPr lang="zh-CN" altLang="en-US" sz="4400" spc="-1" dirty="0">
                <a:solidFill>
                  <a:srgbClr val="000000"/>
                </a:solidFill>
                <a:latin typeface="Trebuchet MS"/>
              </a:rPr>
              <a:t>）</a:t>
            </a:r>
            <a:r>
              <a:rPr lang="en-US" sz="4400" b="0" strike="noStrike" spc="-1" dirty="0">
                <a:solidFill>
                  <a:srgbClr val="000000"/>
                </a:solidFill>
                <a:latin typeface="Trebuchet MS"/>
              </a:rPr>
              <a:t>(Python)</a:t>
            </a:r>
            <a:endParaRPr lang="en-US" sz="4400" b="0" strike="noStrike" spc="-1" dirty="0">
              <a:latin typeface="Arial"/>
            </a:endParaRPr>
          </a:p>
        </p:txBody>
      </p:sp>
      <p:sp>
        <p:nvSpPr>
          <p:cNvPr id="1234" name="CustomShape 2"/>
          <p:cNvSpPr/>
          <p:nvPr/>
        </p:nvSpPr>
        <p:spPr>
          <a:xfrm>
            <a:off x="251640" y="1600200"/>
            <a:ext cx="8712360" cy="4924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10000"/>
          </a:bodyPr>
          <a:lstStyle/>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核函数的代码字符串可以使用三个英文单引号来进行定义，不需要另起一行：</a:t>
            </a:r>
            <a:endParaRPr lang="en-US" sz="3200" b="0" strike="noStrike" spc="-1" dirty="0">
              <a:latin typeface="Arial"/>
            </a:endParaRPr>
          </a:p>
          <a:p>
            <a:pPr marL="457200">
              <a:lnSpc>
                <a:spcPct val="100000"/>
              </a:lnSpc>
              <a:spcBef>
                <a:spcPts val="561"/>
              </a:spcBef>
            </a:pPr>
            <a:r>
              <a:rPr lang="en-US" sz="2800" b="0" strike="noStrike" spc="-1" dirty="0">
                <a:solidFill>
                  <a:srgbClr val="000000"/>
                </a:solidFill>
                <a:latin typeface="Courier New Bold"/>
              </a:rPr>
              <a:t>source = ‘‘‘</a:t>
            </a:r>
            <a:endParaRPr lang="en-US" sz="2800" b="0" strike="noStrike" spc="-1" dirty="0">
              <a:latin typeface="Arial"/>
            </a:endParaRPr>
          </a:p>
          <a:p>
            <a:pPr marL="457200">
              <a:lnSpc>
                <a:spcPct val="100000"/>
              </a:lnSpc>
              <a:spcBef>
                <a:spcPts val="561"/>
              </a:spcBef>
            </a:pPr>
            <a:r>
              <a:rPr lang="en-US" sz="2800" b="0" strike="noStrike" spc="-1" dirty="0">
                <a:solidFill>
                  <a:srgbClr val="000000"/>
                </a:solidFill>
                <a:latin typeface="Courier New Bold"/>
              </a:rPr>
              <a:t>	__kernel void </a:t>
            </a:r>
            <a:r>
              <a:rPr lang="en-US" sz="2800" b="0" strike="noStrike" spc="-1" dirty="0" err="1">
                <a:solidFill>
                  <a:srgbClr val="000000"/>
                </a:solidFill>
                <a:latin typeface="Courier New Bold"/>
              </a:rPr>
              <a:t>func</a:t>
            </a:r>
            <a:r>
              <a:rPr lang="en-US" sz="2800" b="0" strike="noStrike" spc="-1" dirty="0">
                <a:solidFill>
                  <a:srgbClr val="000000"/>
                </a:solidFill>
                <a:latin typeface="Courier New Bold"/>
              </a:rPr>
              <a:t>() {}</a:t>
            </a:r>
            <a:endParaRPr lang="en-US" sz="2800" b="0" strike="noStrike" spc="-1" dirty="0">
              <a:latin typeface="Arial"/>
            </a:endParaRPr>
          </a:p>
          <a:p>
            <a:pPr marL="457200">
              <a:lnSpc>
                <a:spcPct val="100000"/>
              </a:lnSpc>
              <a:spcBef>
                <a:spcPts val="561"/>
              </a:spcBef>
            </a:pPr>
            <a:r>
              <a:rPr lang="en-US" sz="2800" b="0" strike="noStrike" spc="-1" dirty="0">
                <a:solidFill>
                  <a:srgbClr val="000000"/>
                </a:solidFill>
                <a:latin typeface="Courier New Bold"/>
              </a:rPr>
              <a:t>’’’</a:t>
            </a:r>
            <a:endParaRPr lang="en-US" sz="28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或者可以在一个文件中，在运行的时候加载上来：</a:t>
            </a:r>
            <a:endParaRPr lang="en-US" sz="3200" b="0" strike="noStrike" spc="-1" dirty="0">
              <a:latin typeface="Arial"/>
            </a:endParaRPr>
          </a:p>
          <a:p>
            <a:pPr marL="457200">
              <a:lnSpc>
                <a:spcPct val="100000"/>
              </a:lnSpc>
              <a:spcBef>
                <a:spcPts val="561"/>
              </a:spcBef>
            </a:pPr>
            <a:r>
              <a:rPr lang="en-US" sz="2800" b="0" strike="noStrike" spc="-1" dirty="0">
                <a:solidFill>
                  <a:srgbClr val="000000"/>
                </a:solidFill>
                <a:latin typeface="Courier New Bold"/>
              </a:rPr>
              <a:t>source = open(‘file.cl’).read()</a:t>
            </a:r>
          </a:p>
          <a:p>
            <a:pPr marL="457200">
              <a:lnSpc>
                <a:spcPct val="100000"/>
              </a:lnSpc>
              <a:spcBef>
                <a:spcPts val="561"/>
              </a:spcBef>
            </a:pPr>
            <a:endParaRPr lang="en-US" sz="28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然后程序对象（</a:t>
            </a:r>
            <a:r>
              <a:rPr lang="en-US" altLang="zh-CN" sz="3200" b="0" strike="noStrike" spc="-1" dirty="0">
                <a:solidFill>
                  <a:srgbClr val="000000"/>
                </a:solidFill>
                <a:latin typeface="Trebuchet MS"/>
              </a:rPr>
              <a:t>program object</a:t>
            </a:r>
            <a:r>
              <a:rPr lang="zh-CN" altLang="en-US" sz="3200" b="0" strike="noStrike" spc="-1" dirty="0">
                <a:solidFill>
                  <a:srgbClr val="000000"/>
                </a:solidFill>
                <a:latin typeface="Trebuchet MS"/>
              </a:rPr>
              <a:t>）就可以创建和构建了：</a:t>
            </a:r>
            <a:endParaRPr lang="en-US" sz="3200" b="0" strike="noStrike" spc="-1" dirty="0">
              <a:latin typeface="Arial"/>
            </a:endParaRPr>
          </a:p>
          <a:p>
            <a:pPr marL="457200">
              <a:lnSpc>
                <a:spcPct val="100000"/>
              </a:lnSpc>
              <a:spcBef>
                <a:spcPts val="561"/>
              </a:spcBef>
            </a:pPr>
            <a:r>
              <a:rPr lang="en-US" sz="1900" b="0" strike="noStrike" spc="-1" dirty="0" err="1">
                <a:solidFill>
                  <a:srgbClr val="000000"/>
                </a:solidFill>
                <a:latin typeface="Courier New Bold"/>
              </a:rPr>
              <a:t>prg</a:t>
            </a:r>
            <a:r>
              <a:rPr lang="en-US" sz="1900" b="0" strike="noStrike" spc="-1" dirty="0">
                <a:solidFill>
                  <a:srgbClr val="000000"/>
                </a:solidFill>
                <a:latin typeface="Courier New Bold"/>
              </a:rPr>
              <a:t> = </a:t>
            </a:r>
            <a:r>
              <a:rPr lang="en-US" sz="1900" b="0" strike="noStrike" spc="-1" dirty="0" err="1">
                <a:solidFill>
                  <a:srgbClr val="000000"/>
                </a:solidFill>
                <a:latin typeface="Courier New Bold"/>
              </a:rPr>
              <a:t>pyopencl.Program</a:t>
            </a:r>
            <a:r>
              <a:rPr lang="en-US" sz="1900" b="0" strike="noStrike" spc="-1" dirty="0">
                <a:solidFill>
                  <a:srgbClr val="000000"/>
                </a:solidFill>
                <a:latin typeface="Courier New Bold"/>
              </a:rPr>
              <a:t>(</a:t>
            </a:r>
            <a:r>
              <a:rPr lang="en-US" sz="1900" b="0" strike="noStrike" spc="-1" dirty="0" err="1">
                <a:solidFill>
                  <a:srgbClr val="000000"/>
                </a:solidFill>
                <a:latin typeface="Courier New Bold"/>
              </a:rPr>
              <a:t>context,source</a:t>
            </a:r>
            <a:r>
              <a:rPr lang="en-US" sz="1900" b="0" strike="noStrike" spc="-1" dirty="0">
                <a:solidFill>
                  <a:srgbClr val="000000"/>
                </a:solidFill>
                <a:latin typeface="Courier New Bold"/>
              </a:rPr>
              <a:t>).build()</a:t>
            </a:r>
            <a:endParaRPr lang="en-US" sz="19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6" name="CustomShape 2"/>
          <p:cNvSpPr/>
          <p:nvPr/>
        </p:nvSpPr>
        <p:spPr>
          <a:xfrm>
            <a:off x="457200" y="1600200"/>
            <a:ext cx="8228880" cy="5068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20000"/>
          </a:bodyPr>
          <a:lstStyle/>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核函数可以被当做已构建的程序对象（</a:t>
            </a:r>
            <a:r>
              <a:rPr lang="en-US" altLang="zh-CN" sz="3200" b="0" strike="noStrike" spc="-1" dirty="0">
                <a:solidFill>
                  <a:srgbClr val="000000"/>
                </a:solidFill>
                <a:latin typeface="Trebuchet MS"/>
              </a:rPr>
              <a:t>built program object</a:t>
            </a:r>
            <a:r>
              <a:rPr lang="zh-CN" altLang="en-US" sz="3200" b="0" strike="noStrike" spc="-1" dirty="0">
                <a:solidFill>
                  <a:srgbClr val="000000"/>
                </a:solidFill>
                <a:latin typeface="Trebuchet MS"/>
              </a:rPr>
              <a:t>）的一个方法（</a:t>
            </a:r>
            <a:r>
              <a:rPr lang="en-US" altLang="zh-CN" sz="3200" b="0" strike="noStrike" spc="-1" dirty="0">
                <a:solidFill>
                  <a:srgbClr val="000000"/>
                </a:solidFill>
                <a:latin typeface="Trebuchet MS"/>
              </a:rPr>
              <a:t>method</a:t>
            </a:r>
            <a:r>
              <a:rPr lang="zh-CN" altLang="en-US" sz="3200" b="0" strike="noStrike" spc="-1" dirty="0">
                <a:solidFill>
                  <a:srgbClr val="000000"/>
                </a:solidFill>
                <a:latin typeface="Trebuchet MS"/>
              </a:rPr>
              <a:t>）来调用，如下</a:t>
            </a:r>
            <a:endParaRPr lang="en-US" sz="3200" b="0" strike="noStrike" spc="-1" dirty="0">
              <a:latin typeface="Arial"/>
            </a:endParaRPr>
          </a:p>
          <a:p>
            <a:pPr algn="ctr">
              <a:lnSpc>
                <a:spcPct val="100000"/>
              </a:lnSpc>
              <a:spcBef>
                <a:spcPts val="641"/>
              </a:spcBef>
            </a:pPr>
            <a:r>
              <a:rPr lang="en-US" sz="3200" b="1" strike="noStrike" spc="-1" dirty="0" err="1">
                <a:solidFill>
                  <a:srgbClr val="8064A2"/>
                </a:solidFill>
                <a:latin typeface="Courier New Bold"/>
              </a:rPr>
              <a:t>program.kernel</a:t>
            </a:r>
            <a:r>
              <a:rPr lang="en-US" sz="3200" b="1" strike="noStrike" spc="-1" dirty="0">
                <a:solidFill>
                  <a:srgbClr val="8064A2"/>
                </a:solidFill>
                <a:latin typeface="Courier New Bold"/>
              </a:rPr>
              <a:t>(q, t, l, a)</a:t>
            </a:r>
            <a:endParaRPr lang="en-US" sz="3200" b="0" strike="noStrike" spc="-1" dirty="0">
              <a:latin typeface="Arial"/>
            </a:endParaRPr>
          </a:p>
          <a:p>
            <a:pPr>
              <a:lnSpc>
                <a:spcPct val="100000"/>
              </a:lnSpc>
              <a:spcBef>
                <a:spcPts val="641"/>
              </a:spcBef>
            </a:pPr>
            <a:endParaRPr lang="en-US" sz="32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上面的调用中的基本参数（</a:t>
            </a:r>
            <a:r>
              <a:rPr lang="en-US" altLang="zh-CN" sz="3200" b="0" strike="noStrike" spc="-1" dirty="0">
                <a:solidFill>
                  <a:srgbClr val="000000"/>
                </a:solidFill>
                <a:latin typeface="Trebuchet MS"/>
              </a:rPr>
              <a:t>basic arguments</a:t>
            </a:r>
            <a:r>
              <a:rPr lang="zh-CN" altLang="en-US" sz="3200" b="0" strike="noStrike" spc="-1" dirty="0">
                <a:solidFill>
                  <a:srgbClr val="000000"/>
                </a:solidFill>
                <a:latin typeface="Trebuchet MS"/>
              </a:rPr>
              <a:t>）包括：</a:t>
            </a:r>
            <a:endParaRPr lang="en-US" sz="3200" b="0" strike="noStrike" spc="-1" dirty="0">
              <a:latin typeface="Arial"/>
            </a:endParaRPr>
          </a:p>
          <a:p>
            <a:pPr marL="803160" lvl="1" indent="-345240">
              <a:lnSpc>
                <a:spcPct val="100000"/>
              </a:lnSpc>
              <a:spcBef>
                <a:spcPts val="561"/>
              </a:spcBef>
              <a:buClr>
                <a:srgbClr val="000000"/>
              </a:buClr>
              <a:buFont typeface="Trebuchet MS"/>
              <a:buAutoNum type="arabicPeriod"/>
            </a:pPr>
            <a:r>
              <a:rPr lang="en-US" sz="2800" b="0" strike="noStrike" spc="-1" dirty="0">
                <a:solidFill>
                  <a:srgbClr val="000000"/>
                </a:solidFill>
                <a:latin typeface="Trebuchet MS"/>
              </a:rPr>
              <a:t> </a:t>
            </a:r>
            <a:r>
              <a:rPr lang="en-US" sz="2800" b="1" strike="noStrike" spc="-1" dirty="0">
                <a:solidFill>
                  <a:srgbClr val="8064A2"/>
                </a:solidFill>
                <a:latin typeface="Courier New Bold"/>
              </a:rPr>
              <a:t>q</a:t>
            </a:r>
            <a:r>
              <a:rPr lang="en-US" sz="2800" b="0" strike="noStrike" spc="-1" dirty="0">
                <a:solidFill>
                  <a:srgbClr val="000000"/>
                </a:solidFill>
                <a:latin typeface="Trebuchet MS"/>
              </a:rPr>
              <a:t> </a:t>
            </a:r>
            <a:r>
              <a:rPr lang="zh-CN" altLang="en-US" sz="2800" b="0" strike="noStrike" spc="-1" dirty="0">
                <a:solidFill>
                  <a:srgbClr val="000000"/>
                </a:solidFill>
                <a:latin typeface="Trebuchet MS"/>
              </a:rPr>
              <a:t>是命令队列（</a:t>
            </a:r>
            <a:r>
              <a:rPr lang="en-US" altLang="zh-CN" sz="2800" b="0" strike="noStrike" spc="-1" dirty="0">
                <a:solidFill>
                  <a:srgbClr val="000000"/>
                </a:solidFill>
                <a:latin typeface="Trebuchet MS"/>
              </a:rPr>
              <a:t>command queue</a:t>
            </a:r>
            <a:r>
              <a:rPr lang="zh-CN" altLang="en-US" sz="2800" b="0" strike="noStrike" spc="-1" dirty="0">
                <a:solidFill>
                  <a:srgbClr val="000000"/>
                </a:solidFill>
                <a:latin typeface="Trebuchet MS"/>
              </a:rPr>
              <a:t>）</a:t>
            </a:r>
            <a:endParaRPr lang="en-US" sz="2800" b="0" strike="noStrike" spc="-1" dirty="0">
              <a:latin typeface="Arial"/>
            </a:endParaRPr>
          </a:p>
          <a:p>
            <a:pPr marL="803160" lvl="1" indent="-345240">
              <a:lnSpc>
                <a:spcPct val="100000"/>
              </a:lnSpc>
              <a:spcBef>
                <a:spcPts val="561"/>
              </a:spcBef>
              <a:buClr>
                <a:srgbClr val="000000"/>
              </a:buClr>
              <a:buFont typeface="Trebuchet MS"/>
              <a:buAutoNum type="arabicPeriod"/>
            </a:pPr>
            <a:r>
              <a:rPr lang="en-US" sz="2800" b="0" strike="noStrike" spc="-1" dirty="0">
                <a:solidFill>
                  <a:srgbClr val="000000"/>
                </a:solidFill>
                <a:latin typeface="Trebuchet MS"/>
              </a:rPr>
              <a:t> </a:t>
            </a:r>
            <a:r>
              <a:rPr lang="en-US" sz="2800" b="1" strike="noStrike" spc="-1" dirty="0">
                <a:solidFill>
                  <a:srgbClr val="8064A2"/>
                </a:solidFill>
                <a:latin typeface="Courier New Bold"/>
              </a:rPr>
              <a:t>t</a:t>
            </a:r>
            <a:r>
              <a:rPr lang="en-US" sz="2800" b="0" strike="noStrike" spc="-1" dirty="0">
                <a:solidFill>
                  <a:srgbClr val="000000"/>
                </a:solidFill>
                <a:latin typeface="Trebuchet MS"/>
              </a:rPr>
              <a:t> </a:t>
            </a:r>
            <a:r>
              <a:rPr lang="zh-CN" altLang="en-US" sz="2800" b="0" strike="noStrike" spc="-1" dirty="0">
                <a:solidFill>
                  <a:srgbClr val="000000"/>
                </a:solidFill>
                <a:latin typeface="Trebuchet MS"/>
              </a:rPr>
              <a:t>是全局规模（</a:t>
            </a:r>
            <a:r>
              <a:rPr lang="en-US" altLang="zh-CN" sz="2800" b="0" strike="noStrike" spc="-1" dirty="0">
                <a:solidFill>
                  <a:srgbClr val="000000"/>
                </a:solidFill>
                <a:latin typeface="Trebuchet MS"/>
              </a:rPr>
              <a:t>global size</a:t>
            </a:r>
            <a:r>
              <a:rPr lang="zh-CN" altLang="en-US" sz="2800" b="0" strike="noStrike" spc="-1" dirty="0">
                <a:solidFill>
                  <a:srgbClr val="000000"/>
                </a:solidFill>
                <a:latin typeface="Trebuchet MS"/>
              </a:rPr>
              <a:t>），定义成了元组，比如：</a:t>
            </a:r>
            <a:br>
              <a:rPr dirty="0"/>
            </a:br>
            <a:r>
              <a:rPr lang="en-US" sz="2800" b="0" strike="noStrike" spc="-1" dirty="0">
                <a:solidFill>
                  <a:srgbClr val="000000"/>
                </a:solidFill>
                <a:latin typeface="Trebuchet MS"/>
              </a:rPr>
              <a:t> (x, ), (</a:t>
            </a:r>
            <a:r>
              <a:rPr lang="en-US" sz="2800" b="0" strike="noStrike" spc="-1" dirty="0" err="1">
                <a:solidFill>
                  <a:srgbClr val="000000"/>
                </a:solidFill>
                <a:latin typeface="Trebuchet MS"/>
              </a:rPr>
              <a:t>x,y</a:t>
            </a:r>
            <a:r>
              <a:rPr lang="en-US" sz="2800" b="0" strike="noStrike" spc="-1" dirty="0">
                <a:solidFill>
                  <a:srgbClr val="000000"/>
                </a:solidFill>
                <a:latin typeface="Trebuchet MS"/>
              </a:rPr>
              <a:t>), or (</a:t>
            </a:r>
            <a:r>
              <a:rPr lang="en-US" sz="2800" b="0" strike="noStrike" spc="-1" dirty="0" err="1">
                <a:solidFill>
                  <a:srgbClr val="000000"/>
                </a:solidFill>
                <a:latin typeface="Trebuchet MS"/>
              </a:rPr>
              <a:t>x,y,z</a:t>
            </a:r>
            <a:r>
              <a:rPr lang="en-US" sz="2800" b="0" strike="noStrike" spc="-1" dirty="0">
                <a:solidFill>
                  <a:srgbClr val="000000"/>
                </a:solidFill>
                <a:latin typeface="Trebuchet MS"/>
              </a:rPr>
              <a:t>)</a:t>
            </a:r>
            <a:endParaRPr lang="en-US" sz="2800" b="0" strike="noStrike" spc="-1" dirty="0">
              <a:latin typeface="Arial"/>
            </a:endParaRPr>
          </a:p>
          <a:p>
            <a:pPr marL="803160" lvl="1" indent="-345240">
              <a:lnSpc>
                <a:spcPct val="100000"/>
              </a:lnSpc>
              <a:spcBef>
                <a:spcPts val="561"/>
              </a:spcBef>
              <a:buClr>
                <a:srgbClr val="000000"/>
              </a:buClr>
              <a:buFont typeface="Trebuchet MS"/>
              <a:buAutoNum type="arabicPeriod"/>
            </a:pPr>
            <a:r>
              <a:rPr lang="en-US" sz="2800" b="0" strike="noStrike" spc="-1" dirty="0">
                <a:solidFill>
                  <a:srgbClr val="000000"/>
                </a:solidFill>
                <a:latin typeface="Trebuchet MS"/>
              </a:rPr>
              <a:t> </a:t>
            </a:r>
            <a:r>
              <a:rPr lang="en-US" sz="2800" b="1" strike="noStrike" spc="-1" dirty="0">
                <a:solidFill>
                  <a:srgbClr val="8064A2"/>
                </a:solidFill>
                <a:latin typeface="Courier New Bold"/>
              </a:rPr>
              <a:t>l</a:t>
            </a:r>
            <a:r>
              <a:rPr lang="en-US" sz="2800" b="0" strike="noStrike" spc="-1" dirty="0">
                <a:solidFill>
                  <a:srgbClr val="000000"/>
                </a:solidFill>
                <a:latin typeface="Trebuchet MS"/>
              </a:rPr>
              <a:t> </a:t>
            </a:r>
            <a:r>
              <a:rPr lang="zh-CN" altLang="en-US" sz="2800" b="0" strike="noStrike" spc="-1" dirty="0">
                <a:solidFill>
                  <a:srgbClr val="000000"/>
                </a:solidFill>
                <a:latin typeface="Trebuchet MS"/>
              </a:rPr>
              <a:t>是一个元组的局部规模（</a:t>
            </a:r>
            <a:r>
              <a:rPr lang="en-US" altLang="zh-CN" sz="2800" b="0" strike="noStrike" spc="-1" dirty="0">
                <a:solidFill>
                  <a:srgbClr val="000000"/>
                </a:solidFill>
                <a:latin typeface="Trebuchet MS"/>
              </a:rPr>
              <a:t>local size</a:t>
            </a:r>
            <a:r>
              <a:rPr lang="zh-CN" altLang="en-US" sz="2800" b="0" strike="noStrike" spc="-1" dirty="0">
                <a:solidFill>
                  <a:srgbClr val="000000"/>
                </a:solidFill>
                <a:latin typeface="Trebuchet MS"/>
              </a:rPr>
              <a:t>）</a:t>
            </a:r>
            <a:r>
              <a:rPr lang="zh-CN" altLang="en-US" sz="2800" spc="-1" dirty="0">
                <a:solidFill>
                  <a:srgbClr val="000000"/>
                </a:solidFill>
                <a:latin typeface="Trebuchet MS"/>
              </a:rPr>
              <a:t>或者</a:t>
            </a:r>
            <a:r>
              <a:rPr lang="en-US" sz="2800" b="0" strike="noStrike" spc="-1" dirty="0">
                <a:solidFill>
                  <a:srgbClr val="000000"/>
                </a:solidFill>
                <a:latin typeface="Trebuchet MS"/>
              </a:rPr>
              <a:t> None</a:t>
            </a:r>
            <a:endParaRPr lang="en-US" sz="2800" b="0" strike="noStrike" spc="-1" dirty="0">
              <a:latin typeface="Arial"/>
            </a:endParaRPr>
          </a:p>
          <a:p>
            <a:pPr marL="803160" lvl="1" indent="-345240">
              <a:lnSpc>
                <a:spcPct val="100000"/>
              </a:lnSpc>
              <a:spcBef>
                <a:spcPts val="561"/>
              </a:spcBef>
              <a:buClr>
                <a:srgbClr val="000000"/>
              </a:buClr>
              <a:buFont typeface="Trebuchet MS"/>
              <a:buAutoNum type="arabicPeriod"/>
            </a:pPr>
            <a:r>
              <a:rPr lang="en-US" sz="2800" b="0" strike="noStrike" spc="-1" dirty="0">
                <a:solidFill>
                  <a:srgbClr val="000000"/>
                </a:solidFill>
                <a:latin typeface="Trebuchet MS"/>
              </a:rPr>
              <a:t> </a:t>
            </a:r>
            <a:r>
              <a:rPr lang="en-US" sz="2800" b="1" strike="noStrike" spc="-1" dirty="0">
                <a:solidFill>
                  <a:srgbClr val="8064A2"/>
                </a:solidFill>
                <a:latin typeface="Courier New Bold"/>
              </a:rPr>
              <a:t>a</a:t>
            </a:r>
            <a:r>
              <a:rPr lang="en-US" sz="2800" b="0" strike="noStrike" spc="-1" dirty="0">
                <a:solidFill>
                  <a:srgbClr val="000000"/>
                </a:solidFill>
                <a:latin typeface="Trebuchet MS"/>
              </a:rPr>
              <a:t> </a:t>
            </a:r>
            <a:r>
              <a:rPr lang="zh-CN" altLang="en-US" sz="2800" b="0" strike="noStrike" spc="-1" dirty="0">
                <a:solidFill>
                  <a:srgbClr val="000000"/>
                </a:solidFill>
                <a:latin typeface="Trebuchet MS"/>
              </a:rPr>
              <a:t>是传递到核函数的参数列表</a:t>
            </a:r>
            <a:endParaRPr lang="en-US" sz="2800" b="0" strike="noStrike" spc="-1" dirty="0">
              <a:latin typeface="Arial"/>
            </a:endParaRPr>
          </a:p>
          <a:p>
            <a:pPr marL="1258920" lvl="2" indent="-40104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标量（</a:t>
            </a:r>
            <a:r>
              <a:rPr lang="en-US" altLang="zh-CN" sz="2400" b="0" strike="noStrike" spc="-1" dirty="0">
                <a:solidFill>
                  <a:srgbClr val="000000"/>
                </a:solidFill>
                <a:latin typeface="Trebuchet MS"/>
              </a:rPr>
              <a:t>scalar</a:t>
            </a:r>
            <a:r>
              <a:rPr lang="zh-CN" altLang="en-US" sz="2400" b="0" strike="noStrike" spc="-1" dirty="0">
                <a:solidFill>
                  <a:srgbClr val="000000"/>
                </a:solidFill>
                <a:latin typeface="Trebuchet MS"/>
              </a:rPr>
              <a:t>）必须转成 </a:t>
            </a:r>
            <a:r>
              <a:rPr lang="en-US" altLang="zh-CN" sz="2400" b="0" strike="noStrike" spc="-1" dirty="0" err="1">
                <a:solidFill>
                  <a:srgbClr val="000000"/>
                </a:solidFill>
                <a:latin typeface="Trebuchet MS"/>
              </a:rPr>
              <a:t>numpy</a:t>
            </a:r>
            <a:r>
              <a:rPr lang="en-US" altLang="zh-CN" sz="2400" b="0" strike="noStrike" spc="-1" dirty="0">
                <a:solidFill>
                  <a:srgbClr val="000000"/>
                </a:solidFill>
                <a:latin typeface="Trebuchet MS"/>
              </a:rPr>
              <a:t> </a:t>
            </a:r>
            <a:r>
              <a:rPr lang="zh-CN" altLang="en-US" sz="2400" b="0" strike="noStrike" spc="-1" dirty="0">
                <a:solidFill>
                  <a:srgbClr val="000000"/>
                </a:solidFill>
                <a:latin typeface="Trebuchet MS"/>
              </a:rPr>
              <a:t>的类型，比如</a:t>
            </a:r>
            <a:r>
              <a:rPr lang="en-US" sz="2400" b="0" strike="noStrike" spc="-1" dirty="0">
                <a:solidFill>
                  <a:srgbClr val="000000"/>
                </a:solidFill>
                <a:latin typeface="Trebuchet MS"/>
              </a:rPr>
              <a:t> numpy.uint32(var), numpy.float32(var) </a:t>
            </a:r>
            <a:r>
              <a:rPr lang="zh-CN" altLang="en-US" sz="2400" b="0" strike="noStrike" spc="-1" dirty="0">
                <a:solidFill>
                  <a:srgbClr val="000000"/>
                </a:solidFill>
                <a:latin typeface="Trebuchet MS"/>
              </a:rPr>
              <a:t>等</a:t>
            </a:r>
            <a:endParaRPr lang="en-US" sz="2400" b="0" strike="noStrike" spc="-1" dirty="0">
              <a:latin typeface="Arial"/>
            </a:endParaRPr>
          </a:p>
        </p:txBody>
      </p:sp>
      <p:sp>
        <p:nvSpPr>
          <p:cNvPr id="4" name="CustomShape 1">
            <a:extLst>
              <a:ext uri="{FF2B5EF4-FFF2-40B4-BE49-F238E27FC236}">
                <a16:creationId xmlns:a16="http://schemas.microsoft.com/office/drawing/2014/main" id="{34E16696-67E0-42E6-86AA-8AC930D3B2B7}"/>
              </a:ext>
            </a:extLst>
          </p:cNvPr>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r>
              <a:rPr lang="zh-CN" altLang="en-US" sz="4400" spc="-1" dirty="0">
                <a:solidFill>
                  <a:srgbClr val="000000"/>
                </a:solidFill>
                <a:latin typeface="Trebuchet MS"/>
              </a:rPr>
              <a:t>处理核函数（</a:t>
            </a:r>
            <a:r>
              <a:rPr lang="en-US" altLang="zh-CN" sz="4400" spc="-1" dirty="0">
                <a:solidFill>
                  <a:srgbClr val="000000"/>
                </a:solidFill>
                <a:latin typeface="Trebuchet MS"/>
              </a:rPr>
              <a:t>Kernels</a:t>
            </a:r>
            <a:r>
              <a:rPr lang="zh-CN" altLang="en-US" sz="4400" spc="-1" dirty="0">
                <a:solidFill>
                  <a:srgbClr val="000000"/>
                </a:solidFill>
                <a:latin typeface="Trebuchet MS"/>
              </a:rPr>
              <a:t>）</a:t>
            </a:r>
            <a:r>
              <a:rPr lang="en-US" sz="4400" b="0" strike="noStrike" spc="-1" dirty="0">
                <a:solidFill>
                  <a:srgbClr val="000000"/>
                </a:solidFill>
                <a:latin typeface="Trebuchet MS"/>
              </a:rPr>
              <a:t>(Python)</a:t>
            </a:r>
            <a:endParaRPr lang="en-US" sz="44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8" name="CustomShape 2"/>
          <p:cNvSpPr/>
          <p:nvPr/>
        </p:nvSpPr>
        <p:spPr>
          <a:xfrm>
            <a:off x="107640" y="1600200"/>
            <a:ext cx="8928360" cy="5140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marL="343080" indent="-342360">
              <a:lnSpc>
                <a:spcPct val="100000"/>
              </a:lnSpc>
              <a:spcBef>
                <a:spcPts val="641"/>
              </a:spcBef>
              <a:buClr>
                <a:srgbClr val="000000"/>
              </a:buClr>
              <a:buFont typeface="Arial"/>
              <a:buChar char="•"/>
            </a:pPr>
            <a:r>
              <a:rPr lang="zh-CN" altLang="en-US" sz="3200" spc="-1" dirty="0">
                <a:solidFill>
                  <a:srgbClr val="000000"/>
                </a:solidFill>
                <a:latin typeface="Trebuchet MS"/>
              </a:rPr>
              <a:t>在程序对象（</a:t>
            </a:r>
            <a:r>
              <a:rPr lang="en-US" altLang="zh-CN" sz="3200" spc="-1" dirty="0">
                <a:solidFill>
                  <a:srgbClr val="000000"/>
                </a:solidFill>
                <a:latin typeface="Trebuchet MS"/>
              </a:rPr>
              <a:t>program object</a:t>
            </a:r>
            <a:r>
              <a:rPr lang="zh-CN" altLang="en-US" sz="3200" spc="-1" dirty="0">
                <a:solidFill>
                  <a:srgbClr val="000000"/>
                </a:solidFill>
                <a:latin typeface="Trebuchet MS"/>
              </a:rPr>
              <a:t>）中调用核函数就会调用 </a:t>
            </a:r>
            <a:r>
              <a:rPr lang="en-US" altLang="zh-CN" sz="3200" spc="-1" dirty="0">
                <a:solidFill>
                  <a:srgbClr val="000000"/>
                </a:solidFill>
                <a:latin typeface="Trebuchet MS"/>
              </a:rPr>
              <a:t>C API </a:t>
            </a:r>
            <a:r>
              <a:rPr lang="zh-CN" altLang="en-US" sz="3200" spc="-1" dirty="0">
                <a:solidFill>
                  <a:srgbClr val="000000"/>
                </a:solidFill>
                <a:latin typeface="Trebuchet MS"/>
              </a:rPr>
              <a:t>中的</a:t>
            </a:r>
            <a:r>
              <a:rPr lang="en-US" sz="3200" b="0" strike="noStrike" spc="-1" dirty="0">
                <a:solidFill>
                  <a:srgbClr val="000000"/>
                </a:solidFill>
                <a:latin typeface="Trebuchet MS"/>
              </a:rPr>
              <a:t> </a:t>
            </a:r>
            <a:r>
              <a:rPr lang="en-US" sz="3200" b="0" strike="noStrike" spc="-1" dirty="0" err="1">
                <a:solidFill>
                  <a:srgbClr val="8064A2"/>
                </a:solidFill>
                <a:latin typeface="Trebuchet MS"/>
              </a:rPr>
              <a:t>clCreateKernel</a:t>
            </a:r>
            <a:r>
              <a:rPr lang="en-US" sz="3200" b="0" strike="noStrike" spc="-1" dirty="0">
                <a:solidFill>
                  <a:srgbClr val="8064A2"/>
                </a:solidFill>
                <a:latin typeface="Trebuchet MS"/>
              </a:rPr>
              <a:t>()</a:t>
            </a:r>
            <a:endParaRPr lang="en-US" sz="3200" b="0" strike="noStrike" spc="-1" dirty="0">
              <a:latin typeface="Arial"/>
            </a:endParaRPr>
          </a:p>
          <a:p>
            <a:pPr marL="743040" lvl="1" indent="-285120">
              <a:spcBef>
                <a:spcPts val="561"/>
              </a:spcBef>
              <a:buClr>
                <a:srgbClr val="000000"/>
              </a:buClr>
              <a:buFont typeface="Arial"/>
              <a:buChar char="–"/>
            </a:pPr>
            <a:r>
              <a:rPr lang="zh-CN" altLang="en-US" sz="2800" b="0" strike="noStrike" spc="-1" dirty="0">
                <a:solidFill>
                  <a:srgbClr val="000000"/>
                </a:solidFill>
                <a:latin typeface="Trebuchet MS"/>
              </a:rPr>
              <a:t>也就是调用</a:t>
            </a:r>
            <a:r>
              <a:rPr lang="en-US" sz="2800" b="0" strike="noStrike" spc="-1" dirty="0">
                <a:solidFill>
                  <a:srgbClr val="000000"/>
                </a:solidFill>
                <a:latin typeface="Trebuchet MS"/>
              </a:rPr>
              <a:t> </a:t>
            </a:r>
            <a:r>
              <a:rPr lang="en-US" sz="2800" b="0" strike="noStrike" spc="-1" dirty="0" err="1">
                <a:solidFill>
                  <a:srgbClr val="8064A2"/>
                </a:solidFill>
                <a:latin typeface="Trebuchet MS"/>
              </a:rPr>
              <a:t>program.kernel</a:t>
            </a:r>
            <a:r>
              <a:rPr lang="en-US" sz="2800" b="0" strike="noStrike" spc="-1" dirty="0">
                <a:solidFill>
                  <a:srgbClr val="8064A2"/>
                </a:solidFill>
                <a:latin typeface="Trebuchet MS"/>
              </a:rPr>
              <a:t>()</a:t>
            </a:r>
            <a:r>
              <a:rPr lang="en-US" sz="2800" b="0" strike="noStrike" spc="-1" dirty="0">
                <a:solidFill>
                  <a:srgbClr val="000000"/>
                </a:solidFill>
                <a:latin typeface="Trebuchet MS"/>
              </a:rPr>
              <a:t> </a:t>
            </a:r>
            <a:r>
              <a:rPr lang="zh-CN" altLang="en-US" sz="2800" b="0" strike="noStrike" spc="-1" dirty="0">
                <a:solidFill>
                  <a:srgbClr val="000000"/>
                </a:solidFill>
                <a:latin typeface="Trebuchet MS"/>
              </a:rPr>
              <a:t>每次创建核对象（</a:t>
            </a:r>
            <a:r>
              <a:rPr lang="en-US" altLang="zh-CN" sz="2800" b="0" strike="noStrike" spc="-1" dirty="0">
                <a:solidFill>
                  <a:srgbClr val="000000"/>
                </a:solidFill>
                <a:latin typeface="Trebuchet MS"/>
              </a:rPr>
              <a:t>kernel object</a:t>
            </a:r>
            <a:r>
              <a:rPr lang="zh-CN" altLang="en-US" sz="2800" b="0" strike="noStrike" spc="-1" dirty="0">
                <a:solidFill>
                  <a:srgbClr val="000000"/>
                </a:solidFill>
                <a:latin typeface="Trebuchet MS"/>
              </a:rPr>
              <a:t>），这是不必须的（</a:t>
            </a:r>
            <a:r>
              <a:rPr lang="en-US" altLang="zh-CN" sz="2800" spc="-1" dirty="0">
                <a:solidFill>
                  <a:srgbClr val="000000"/>
                </a:solidFill>
                <a:latin typeface="Trebuchet MS"/>
              </a:rPr>
              <a:t>unnecessary</a:t>
            </a:r>
            <a:r>
              <a:rPr lang="zh-CN" altLang="en-US" sz="2800" b="0" strike="noStrike" spc="-1" dirty="0">
                <a:solidFill>
                  <a:srgbClr val="000000"/>
                </a:solidFill>
                <a:latin typeface="Trebuchet MS"/>
              </a:rPr>
              <a:t>）。</a:t>
            </a:r>
            <a:endParaRPr lang="en-US" sz="2800" b="0" strike="noStrike" spc="-1" dirty="0">
              <a:solidFill>
                <a:srgbClr val="000000"/>
              </a:solidFill>
              <a:latin typeface="Trebuchet MS"/>
            </a:endParaRPr>
          </a:p>
          <a:p>
            <a:pPr marL="457920" lvl="1">
              <a:spcBef>
                <a:spcPts val="561"/>
              </a:spcBef>
              <a:buClr>
                <a:srgbClr val="000000"/>
              </a:buClr>
            </a:pPr>
            <a:endParaRPr lang="en-US" sz="28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拉出核函数就可以停止（</a:t>
            </a:r>
            <a:r>
              <a:rPr lang="en-US" altLang="zh-CN" sz="3200" spc="-1" dirty="0">
                <a:solidFill>
                  <a:srgbClr val="000000"/>
                </a:solidFill>
                <a:latin typeface="Trebuchet MS"/>
              </a:rPr>
              <a:t>pull out the kernel to stop</a:t>
            </a:r>
            <a:r>
              <a:rPr lang="zh-CN" altLang="en-US" sz="3200" b="0" strike="noStrike" spc="-1" dirty="0">
                <a:solidFill>
                  <a:srgbClr val="000000"/>
                </a:solidFill>
                <a:latin typeface="Trebuchet MS"/>
              </a:rPr>
              <a:t>）</a:t>
            </a:r>
            <a:r>
              <a:rPr lang="en-US" sz="3200" b="0" strike="noStrike" spc="-1" dirty="0">
                <a:solidFill>
                  <a:srgbClr val="000000"/>
                </a:solidFill>
                <a:latin typeface="Trebuchet MS"/>
              </a:rPr>
              <a:t>:</a:t>
            </a:r>
            <a:endParaRPr lang="en-US" sz="3200" b="0" strike="noStrike" spc="-1" dirty="0">
              <a:latin typeface="Arial"/>
            </a:endParaRPr>
          </a:p>
          <a:p>
            <a:pPr marL="457200">
              <a:lnSpc>
                <a:spcPct val="100000"/>
              </a:lnSpc>
              <a:spcBef>
                <a:spcPts val="561"/>
              </a:spcBef>
            </a:pPr>
            <a:r>
              <a:rPr lang="en-US" sz="2800" b="1" strike="noStrike" spc="-1" dirty="0">
                <a:solidFill>
                  <a:srgbClr val="8064A2"/>
                </a:solidFill>
                <a:latin typeface="Courier New Bold"/>
              </a:rPr>
              <a:t>kernel = </a:t>
            </a:r>
            <a:r>
              <a:rPr lang="en-US" sz="2800" b="1" strike="noStrike" spc="-1" dirty="0" err="1">
                <a:solidFill>
                  <a:srgbClr val="8064A2"/>
                </a:solidFill>
                <a:latin typeface="Courier New Bold"/>
              </a:rPr>
              <a:t>program.kernel</a:t>
            </a:r>
            <a:endParaRPr lang="en-US" sz="2800" b="0" strike="noStrike" spc="-1" dirty="0">
              <a:latin typeface="Arial"/>
            </a:endParaRPr>
          </a:p>
          <a:p>
            <a:pPr marL="457200">
              <a:lnSpc>
                <a:spcPct val="100000"/>
              </a:lnSpc>
              <a:spcBef>
                <a:spcPts val="561"/>
              </a:spcBef>
            </a:pPr>
            <a:endParaRPr lang="en-US" sz="28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在核对象上指定标量参数来保存在核函数执行调用中的类型转换：</a:t>
            </a:r>
            <a:endParaRPr lang="en-US" sz="3200" b="0" strike="noStrike" spc="-1" dirty="0">
              <a:latin typeface="Arial"/>
            </a:endParaRPr>
          </a:p>
          <a:p>
            <a:pPr marL="457200">
              <a:lnSpc>
                <a:spcPct val="100000"/>
              </a:lnSpc>
              <a:spcBef>
                <a:spcPts val="519"/>
              </a:spcBef>
            </a:pPr>
            <a:r>
              <a:rPr lang="en-US" sz="2600" b="1" strike="noStrike" spc="-1" dirty="0" err="1">
                <a:solidFill>
                  <a:srgbClr val="8064A2"/>
                </a:solidFill>
                <a:latin typeface="Courier New Bold"/>
              </a:rPr>
              <a:t>kernel.set_scalar_arg_dtypes</a:t>
            </a:r>
            <a:r>
              <a:rPr lang="en-US" sz="2600" b="1" strike="noStrike" spc="-1" dirty="0">
                <a:solidFill>
                  <a:srgbClr val="8064A2"/>
                </a:solidFill>
                <a:latin typeface="Courier New Bold"/>
              </a:rPr>
              <a:t>([list, of, </a:t>
            </a:r>
            <a:r>
              <a:rPr lang="en-US" sz="2600" b="1" strike="noStrike" spc="-1" dirty="0" err="1">
                <a:solidFill>
                  <a:srgbClr val="8064A2"/>
                </a:solidFill>
                <a:latin typeface="Courier New Bold"/>
              </a:rPr>
              <a:t>arg</a:t>
            </a:r>
            <a:r>
              <a:rPr lang="en-US" sz="2600" b="1" strike="noStrike" spc="-1" dirty="0">
                <a:solidFill>
                  <a:srgbClr val="8064A2"/>
                </a:solidFill>
                <a:latin typeface="Courier New Bold"/>
              </a:rPr>
              <a:t>, types])</a:t>
            </a:r>
            <a:endParaRPr lang="en-US" sz="2600" b="0" strike="noStrike" spc="-1" dirty="0">
              <a:latin typeface="Arial"/>
            </a:endParaRPr>
          </a:p>
          <a:p>
            <a:pPr marL="457200">
              <a:lnSpc>
                <a:spcPct val="100000"/>
              </a:lnSpc>
              <a:spcBef>
                <a:spcPts val="479"/>
              </a:spcBef>
            </a:pPr>
            <a:endParaRPr lang="en-US" sz="26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缓存（</a:t>
            </a:r>
            <a:r>
              <a:rPr lang="en-US" altLang="zh-CN" sz="2800" spc="-1" dirty="0">
                <a:solidFill>
                  <a:srgbClr val="000000"/>
                </a:solidFill>
                <a:latin typeface="Trebuchet MS"/>
              </a:rPr>
              <a:t>b</a:t>
            </a:r>
            <a:r>
              <a:rPr lang="en-US" altLang="zh-CN" sz="2800" b="0" strike="noStrike" spc="-1" dirty="0">
                <a:solidFill>
                  <a:srgbClr val="000000"/>
                </a:solidFill>
                <a:latin typeface="Trebuchet MS"/>
              </a:rPr>
              <a:t>uffer</a:t>
            </a:r>
            <a:r>
              <a:rPr lang="zh-CN" altLang="en-US" sz="2800" b="0" strike="noStrike" spc="-1" dirty="0">
                <a:solidFill>
                  <a:srgbClr val="000000"/>
                </a:solidFill>
                <a:latin typeface="Trebuchet MS"/>
              </a:rPr>
              <a:t>）和局部内存（</a:t>
            </a:r>
            <a:r>
              <a:rPr lang="en-US" altLang="zh-CN" sz="2800" b="0" strike="noStrike" spc="-1" dirty="0">
                <a:solidFill>
                  <a:srgbClr val="000000"/>
                </a:solidFill>
                <a:latin typeface="Trebuchet MS"/>
              </a:rPr>
              <a:t>local memory</a:t>
            </a:r>
            <a:r>
              <a:rPr lang="zh-CN" altLang="en-US" sz="2800" b="0" strike="noStrike" spc="-1" dirty="0">
                <a:solidFill>
                  <a:srgbClr val="000000"/>
                </a:solidFill>
                <a:latin typeface="Trebuchet MS"/>
              </a:rPr>
              <a:t>）参数都应该被设为 </a:t>
            </a:r>
            <a:r>
              <a:rPr lang="en-US" altLang="zh-CN" sz="2800" b="0" strike="noStrike" spc="-1" dirty="0">
                <a:solidFill>
                  <a:srgbClr val="000000"/>
                </a:solidFill>
                <a:latin typeface="Trebuchet MS"/>
              </a:rPr>
              <a:t>None</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标量参数（</a:t>
            </a:r>
            <a:r>
              <a:rPr lang="en-US" altLang="zh-CN" sz="2800" b="0" strike="noStrike" spc="-1" dirty="0">
                <a:solidFill>
                  <a:srgbClr val="000000"/>
                </a:solidFill>
                <a:latin typeface="Trebuchet MS"/>
              </a:rPr>
              <a:t>scalar arguments</a:t>
            </a:r>
            <a:r>
              <a:rPr lang="zh-CN" altLang="en-US" sz="2800" b="0" strike="noStrike" spc="-1" dirty="0">
                <a:solidFill>
                  <a:srgbClr val="000000"/>
                </a:solidFill>
                <a:latin typeface="Trebuchet MS"/>
              </a:rPr>
              <a:t>）需要被转成 </a:t>
            </a:r>
            <a:r>
              <a:rPr lang="en-US" altLang="zh-CN" sz="2800" b="0" strike="noStrike" spc="-1" dirty="0" err="1">
                <a:solidFill>
                  <a:srgbClr val="000000"/>
                </a:solidFill>
                <a:latin typeface="Trebuchet MS"/>
              </a:rPr>
              <a:t>numpy</a:t>
            </a:r>
            <a:r>
              <a:rPr lang="en-US" altLang="zh-CN" sz="2800" b="0" strike="noStrike" spc="-1" dirty="0">
                <a:solidFill>
                  <a:srgbClr val="000000"/>
                </a:solidFill>
                <a:latin typeface="Trebuchet MS"/>
              </a:rPr>
              <a:t> </a:t>
            </a:r>
            <a:r>
              <a:rPr lang="zh-CN" altLang="en-US" sz="2800" b="0" strike="noStrike" spc="-1" dirty="0">
                <a:solidFill>
                  <a:srgbClr val="000000"/>
                </a:solidFill>
                <a:latin typeface="Trebuchet MS"/>
              </a:rPr>
              <a:t>格式，比如</a:t>
            </a:r>
            <a:r>
              <a:rPr lang="en-US" sz="2800" b="0" strike="noStrike" spc="-1" dirty="0">
                <a:solidFill>
                  <a:srgbClr val="000000"/>
                </a:solidFill>
                <a:latin typeface="Trebuchet MS"/>
              </a:rPr>
              <a:t> numpy.float32, numpy.uint32, </a:t>
            </a:r>
            <a:r>
              <a:rPr lang="zh-CN" altLang="en-US" sz="2800" spc="-1" dirty="0">
                <a:solidFill>
                  <a:srgbClr val="000000"/>
                </a:solidFill>
                <a:latin typeface="Trebuchet MS"/>
              </a:rPr>
              <a:t>等等。</a:t>
            </a:r>
            <a:endParaRPr lang="en-US" sz="2800" b="0" strike="noStrike" spc="-1" dirty="0">
              <a:latin typeface="Arial"/>
            </a:endParaRPr>
          </a:p>
        </p:txBody>
      </p:sp>
      <p:sp>
        <p:nvSpPr>
          <p:cNvPr id="4" name="CustomShape 1">
            <a:extLst>
              <a:ext uri="{FF2B5EF4-FFF2-40B4-BE49-F238E27FC236}">
                <a16:creationId xmlns:a16="http://schemas.microsoft.com/office/drawing/2014/main" id="{960A5BDF-75DF-473F-A728-216764AF7446}"/>
              </a:ext>
            </a:extLst>
          </p:cNvPr>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r>
              <a:rPr lang="zh-CN" altLang="en-US" sz="4400" spc="-1" dirty="0">
                <a:solidFill>
                  <a:srgbClr val="000000"/>
                </a:solidFill>
                <a:latin typeface="Trebuchet MS"/>
              </a:rPr>
              <a:t>处理核函数（</a:t>
            </a:r>
            <a:r>
              <a:rPr lang="en-US" altLang="zh-CN" sz="4400" spc="-1" dirty="0">
                <a:solidFill>
                  <a:srgbClr val="000000"/>
                </a:solidFill>
                <a:latin typeface="Trebuchet MS"/>
              </a:rPr>
              <a:t>Kernels</a:t>
            </a:r>
            <a:r>
              <a:rPr lang="zh-CN" altLang="en-US" sz="4400" spc="-1" dirty="0">
                <a:solidFill>
                  <a:srgbClr val="000000"/>
                </a:solidFill>
                <a:latin typeface="Trebuchet MS"/>
              </a:rPr>
              <a:t>）</a:t>
            </a:r>
            <a:r>
              <a:rPr lang="en-US" sz="4400" b="0" strike="noStrike" spc="-1" dirty="0">
                <a:solidFill>
                  <a:srgbClr val="000000"/>
                </a:solidFill>
                <a:latin typeface="Trebuchet MS"/>
              </a:rPr>
              <a:t>(Python)</a:t>
            </a:r>
            <a:endParaRPr lang="en-US" sz="44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 name="CustomShape 1"/>
          <p:cNvSpPr/>
          <p:nvPr/>
        </p:nvSpPr>
        <p:spPr>
          <a:xfrm>
            <a:off x="35640" y="0"/>
            <a:ext cx="910764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3600" b="0" strike="noStrike" spc="-1" dirty="0">
                <a:solidFill>
                  <a:srgbClr val="000000"/>
                </a:solidFill>
                <a:latin typeface="Trebuchet MS"/>
              </a:rPr>
              <a:t>练习</a:t>
            </a:r>
            <a:r>
              <a:rPr lang="en-US" sz="3600" b="0" strike="noStrike" spc="-1" dirty="0">
                <a:solidFill>
                  <a:srgbClr val="000000"/>
                </a:solidFill>
                <a:latin typeface="Trebuchet MS"/>
              </a:rPr>
              <a:t> 5: The D = A + B + C problem</a:t>
            </a:r>
            <a:endParaRPr lang="en-US" sz="3600" b="0" strike="noStrike" spc="-1" dirty="0">
              <a:latin typeface="Arial"/>
            </a:endParaRPr>
          </a:p>
        </p:txBody>
      </p:sp>
      <p:sp>
        <p:nvSpPr>
          <p:cNvPr id="1240" name="CustomShape 2"/>
          <p:cNvSpPr/>
          <p:nvPr/>
        </p:nvSpPr>
        <p:spPr>
          <a:xfrm>
            <a:off x="179640" y="1127520"/>
            <a:ext cx="8784360" cy="5541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10000"/>
          </a:bodyPr>
          <a:lstStyle/>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目标</a:t>
            </a:r>
            <a:r>
              <a:rPr lang="en-US" sz="3200" b="0" strike="noStrike" spc="-1" dirty="0">
                <a:solidFill>
                  <a:srgbClr val="C0504D"/>
                </a:solidFill>
                <a:latin typeface="Trebuchet MS"/>
              </a:rPr>
              <a:t>:</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验证你理解了如何控制</a:t>
            </a:r>
            <a:r>
              <a:rPr lang="zh-CN" altLang="en-US" sz="2800" u="sng" spc="-1" dirty="0">
                <a:solidFill>
                  <a:srgbClr val="000000"/>
                </a:solidFill>
                <a:latin typeface="Trebuchet MS"/>
              </a:rPr>
              <a:t>核函数（</a:t>
            </a:r>
            <a:r>
              <a:rPr lang="en-US" altLang="zh-CN" sz="2800" u="sng" spc="-1" dirty="0">
                <a:solidFill>
                  <a:srgbClr val="000000"/>
                </a:solidFill>
                <a:latin typeface="Trebuchet MS"/>
              </a:rPr>
              <a:t>kernel</a:t>
            </a:r>
            <a:r>
              <a:rPr lang="zh-CN" altLang="en-US" sz="2800" u="sng" spc="-1" dirty="0">
                <a:solidFill>
                  <a:srgbClr val="000000"/>
                </a:solidFill>
                <a:latin typeface="Trebuchet MS"/>
              </a:rPr>
              <a:t>）</a:t>
            </a:r>
            <a:r>
              <a:rPr lang="zh-CN" altLang="en-US" sz="2800" b="0" strike="noStrike" spc="-1" dirty="0">
                <a:solidFill>
                  <a:srgbClr val="000000"/>
                </a:solidFill>
                <a:latin typeface="Trebuchet MS"/>
              </a:rPr>
              <a:t>中的</a:t>
            </a:r>
            <a:r>
              <a:rPr lang="zh-CN" altLang="en-US" sz="2800" spc="-1" dirty="0">
                <a:solidFill>
                  <a:srgbClr val="8064A2"/>
                </a:solidFill>
                <a:latin typeface="Trebuchet MS"/>
              </a:rPr>
              <a:t>参数定义（</a:t>
            </a:r>
            <a:r>
              <a:rPr lang="en-US" altLang="zh-CN" sz="2800" spc="-1" dirty="0">
                <a:solidFill>
                  <a:srgbClr val="8064A2"/>
                </a:solidFill>
                <a:latin typeface="Trebuchet MS"/>
              </a:rPr>
              <a:t>argument definition</a:t>
            </a:r>
            <a:r>
              <a:rPr lang="zh-CN" altLang="en-US" sz="2800" spc="-1" dirty="0">
                <a:solidFill>
                  <a:srgbClr val="8064A2"/>
                </a:solidFill>
                <a:latin typeface="Trebuchet MS"/>
              </a:rPr>
              <a:t>）</a:t>
            </a:r>
            <a:endParaRPr lang="en-US" altLang="zh-CN" sz="2800" spc="-1" dirty="0">
              <a:solidFill>
                <a:srgbClr val="8064A2"/>
              </a:solidFill>
              <a:latin typeface="Trebuchet MS"/>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验证你理解了宿主（</a:t>
            </a:r>
            <a:r>
              <a:rPr lang="en-US" altLang="zh-CN" sz="2800" b="0" strike="noStrike" spc="-1" dirty="0">
                <a:solidFill>
                  <a:srgbClr val="000000"/>
                </a:solidFill>
                <a:latin typeface="Trebuchet MS"/>
              </a:rPr>
              <a:t>host</a:t>
            </a:r>
            <a:r>
              <a:rPr lang="zh-CN" altLang="en-US" sz="2800" b="0" strike="noStrike" spc="-1" dirty="0">
                <a:solidFill>
                  <a:srgbClr val="000000"/>
                </a:solidFill>
                <a:latin typeface="Trebuchet MS"/>
              </a:rPr>
              <a:t>）</a:t>
            </a:r>
            <a:r>
              <a:rPr lang="en-US" altLang="zh-CN" sz="2800" b="0" strike="noStrike" spc="-1" dirty="0">
                <a:solidFill>
                  <a:srgbClr val="000000"/>
                </a:solidFill>
                <a:latin typeface="Trebuchet MS"/>
              </a:rPr>
              <a:t>/</a:t>
            </a:r>
            <a:r>
              <a:rPr lang="zh-CN" altLang="en-US" sz="2800" b="0" strike="noStrike" spc="-1" dirty="0">
                <a:solidFill>
                  <a:srgbClr val="000000"/>
                </a:solidFill>
                <a:latin typeface="Trebuchet MS"/>
              </a:rPr>
              <a:t>核（</a:t>
            </a:r>
            <a:r>
              <a:rPr lang="en-US" altLang="zh-CN" sz="2800" b="0" strike="noStrike" spc="-1" dirty="0">
                <a:solidFill>
                  <a:srgbClr val="000000"/>
                </a:solidFill>
                <a:latin typeface="Trebuchet MS"/>
              </a:rPr>
              <a:t>kernel</a:t>
            </a:r>
            <a:r>
              <a:rPr lang="zh-CN" altLang="en-US" sz="2800" b="0" strike="noStrike" spc="-1" dirty="0">
                <a:solidFill>
                  <a:srgbClr val="000000"/>
                </a:solidFill>
                <a:latin typeface="Trebuchet MS"/>
              </a:rPr>
              <a:t>）的接口（</a:t>
            </a:r>
            <a:r>
              <a:rPr lang="en-US" altLang="zh-CN" sz="2800" b="0" strike="noStrike" spc="-1" dirty="0">
                <a:solidFill>
                  <a:srgbClr val="000000"/>
                </a:solidFill>
                <a:latin typeface="Trebuchet MS"/>
              </a:rPr>
              <a:t>interface</a:t>
            </a:r>
            <a:r>
              <a:rPr lang="zh-CN" altLang="en-US" sz="2800" b="0" strike="noStrike" spc="-1" dirty="0">
                <a:solidFill>
                  <a:srgbClr val="000000"/>
                </a:solidFill>
                <a:latin typeface="Trebuchet MS"/>
              </a:rPr>
              <a:t>）</a:t>
            </a:r>
            <a:endParaRPr lang="en-US" sz="2800" b="0" strike="noStrike" spc="-1" dirty="0">
              <a:latin typeface="Arial"/>
            </a:endParaRPr>
          </a:p>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流程：</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启动一个向量加法程序 </a:t>
            </a:r>
            <a:r>
              <a:rPr lang="en-US" altLang="zh-CN" sz="2800" b="0" strike="noStrike" spc="-1" dirty="0">
                <a:solidFill>
                  <a:srgbClr val="000000"/>
                </a:solidFill>
                <a:latin typeface="Trebuchet MS"/>
              </a:rPr>
              <a:t>VADD</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修改核代码（</a:t>
            </a:r>
            <a:r>
              <a:rPr lang="en-US" altLang="zh-CN" sz="2800" b="0" strike="noStrike" spc="-1" dirty="0">
                <a:solidFill>
                  <a:srgbClr val="000000"/>
                </a:solidFill>
                <a:latin typeface="Trebuchet MS"/>
              </a:rPr>
              <a:t>kernel code</a:t>
            </a:r>
            <a:r>
              <a:rPr lang="zh-CN" altLang="en-US" sz="2800" b="0" strike="noStrike" spc="-1" dirty="0">
                <a:solidFill>
                  <a:srgbClr val="000000"/>
                </a:solidFill>
                <a:latin typeface="Trebuchet MS"/>
              </a:rPr>
              <a:t>）使之能够将三个向量进行相加</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修改宿主代码</a:t>
            </a:r>
            <a:r>
              <a:rPr lang="zh-CN" altLang="en-US" sz="2800" spc="-1" dirty="0">
                <a:solidFill>
                  <a:srgbClr val="000000"/>
                </a:solidFill>
                <a:latin typeface="Trebuchet MS"/>
              </a:rPr>
              <a:t>（</a:t>
            </a:r>
            <a:r>
              <a:rPr lang="en-US" altLang="zh-CN" sz="2800" spc="-1" dirty="0">
                <a:solidFill>
                  <a:srgbClr val="000000"/>
                </a:solidFill>
                <a:latin typeface="Trebuchet MS"/>
              </a:rPr>
              <a:t>host code</a:t>
            </a:r>
            <a:r>
              <a:rPr lang="zh-CN" altLang="en-US" sz="2800" spc="-1" dirty="0">
                <a:solidFill>
                  <a:srgbClr val="000000"/>
                </a:solidFill>
                <a:latin typeface="Trebuchet MS"/>
              </a:rPr>
              <a:t>）使之定义三个向量，然后作为对应的核函数参数赋值给核函数</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读取回来最终结果，验证是否正确</a:t>
            </a:r>
            <a:endParaRPr lang="en-US" sz="2800" b="0" strike="noStrike" spc="-1" dirty="0">
              <a:latin typeface="Arial"/>
            </a:endParaRPr>
          </a:p>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预期输出</a:t>
            </a:r>
            <a:r>
              <a:rPr lang="en-US" sz="3200" b="0" strike="noStrike" spc="-1" dirty="0">
                <a:solidFill>
                  <a:srgbClr val="C0504D"/>
                </a:solidFill>
                <a:latin typeface="Trebuchet MS"/>
              </a:rPr>
              <a:t>:</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检测输出结果看看是否正确。将验证消息打印到显示器</a:t>
            </a:r>
            <a:r>
              <a:rPr lang="zh-CN" altLang="en-US" sz="2800" b="0" strike="noStrike" spc="-1">
                <a:solidFill>
                  <a:srgbClr val="000000"/>
                </a:solidFill>
                <a:latin typeface="Trebuchet MS"/>
              </a:rPr>
              <a:t>上。</a:t>
            </a:r>
            <a:endParaRPr lang="en-US" sz="28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7"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a:bodyPr>
          <a:lstStyle/>
          <a:p>
            <a:pPr algn="ctr">
              <a:lnSpc>
                <a:spcPct val="100000"/>
              </a:lnSpc>
            </a:pPr>
            <a:r>
              <a:rPr lang="en-US" sz="4400" b="0" strike="noStrike" spc="-1">
                <a:solidFill>
                  <a:srgbClr val="000000"/>
                </a:solidFill>
                <a:latin typeface="Trebuchet MS"/>
              </a:rPr>
              <a:t>AMD GPU用户的安装过程（旧版）</a:t>
            </a:r>
            <a:endParaRPr lang="en-US" sz="4400" b="0" strike="noStrike" spc="-1">
              <a:latin typeface="Arial"/>
            </a:endParaRPr>
          </a:p>
        </p:txBody>
      </p:sp>
      <p:sp>
        <p:nvSpPr>
          <p:cNvPr id="448" name="CustomShape 2"/>
          <p:cNvSpPr/>
          <p:nvPr/>
        </p:nvSpPr>
        <p:spPr>
          <a:xfrm>
            <a:off x="179640" y="1600200"/>
            <a:ext cx="8784360" cy="5140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625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首先安装一些依赖包:</a:t>
            </a:r>
            <a:endParaRPr lang="en-US" sz="3200" b="0" strike="noStrike" spc="-1">
              <a:latin typeface="Arial"/>
            </a:endParaRPr>
          </a:p>
          <a:p>
            <a:pPr marL="743040" lvl="1" indent="-285120">
              <a:lnSpc>
                <a:spcPct val="100000"/>
              </a:lnSpc>
              <a:spcBef>
                <a:spcPts val="561"/>
              </a:spcBef>
              <a:buClr>
                <a:srgbClr val="E46C0A"/>
              </a:buClr>
              <a:buFont typeface="Arial"/>
              <a:buChar char="–"/>
            </a:pPr>
            <a:r>
              <a:rPr lang="en-US" sz="2800" b="1" strike="noStrike" spc="-1">
                <a:solidFill>
                  <a:srgbClr val="E46C0A"/>
                </a:solidFill>
                <a:latin typeface="Courier New Bold"/>
              </a:rPr>
              <a:t>sudo apt-get install build-essential linux-headers-generic debhelper dh-modaliases execstack dkms lib32gcc1 libc6-i386 opencl-headers</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下载官方驱动，可以访问 amd.com/drivers</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选择好你的 GPU 型号，操作系统版本等等.</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下载.zip 文件</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解压缩下载的 zip 文件</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运行下面的命令创建安装包</a:t>
            </a:r>
            <a:endParaRPr lang="en-US" sz="3200" b="0" strike="noStrike" spc="-1">
              <a:latin typeface="Arial"/>
            </a:endParaRPr>
          </a:p>
          <a:p>
            <a:pPr marL="743040" lvl="1" indent="-285120">
              <a:lnSpc>
                <a:spcPct val="100000"/>
              </a:lnSpc>
              <a:spcBef>
                <a:spcPts val="561"/>
              </a:spcBef>
              <a:buClr>
                <a:srgbClr val="E46C0A"/>
              </a:buClr>
              <a:buFont typeface="Arial"/>
              <a:buChar char="–"/>
            </a:pPr>
            <a:r>
              <a:rPr lang="en-US" sz="2800" b="1" strike="noStrike" spc="-1">
                <a:solidFill>
                  <a:srgbClr val="E46C0A"/>
                </a:solidFill>
                <a:latin typeface="Courier New Bold"/>
              </a:rPr>
              <a:t>sudo sh fglrx*.run --buildpkg Ubuntu/precise</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安装驱动</a:t>
            </a:r>
            <a:endParaRPr lang="en-US" sz="3200" b="0" strike="noStrike" spc="-1">
              <a:latin typeface="Arial"/>
            </a:endParaRPr>
          </a:p>
          <a:p>
            <a:pPr marL="743040" lvl="1" indent="-285120">
              <a:lnSpc>
                <a:spcPct val="100000"/>
              </a:lnSpc>
              <a:spcBef>
                <a:spcPts val="561"/>
              </a:spcBef>
              <a:buClr>
                <a:srgbClr val="E46C0A"/>
              </a:buClr>
              <a:buFont typeface="Arial"/>
              <a:buChar char="–"/>
            </a:pPr>
            <a:r>
              <a:rPr lang="en-US" sz="2800" b="1" strike="noStrike" spc="-1">
                <a:solidFill>
                  <a:srgbClr val="E46C0A"/>
                </a:solidFill>
                <a:latin typeface="Courier New Bold"/>
              </a:rPr>
              <a:t>sudo dpkg –i fglrx*.deb</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更新 Xorg.conf 文件</a:t>
            </a:r>
            <a:endParaRPr lang="en-US" sz="3200" b="0" strike="noStrike" spc="-1">
              <a:latin typeface="Arial"/>
            </a:endParaRPr>
          </a:p>
          <a:p>
            <a:pPr marL="743040" lvl="1" indent="-285120">
              <a:lnSpc>
                <a:spcPct val="100000"/>
              </a:lnSpc>
              <a:spcBef>
                <a:spcPts val="561"/>
              </a:spcBef>
              <a:buClr>
                <a:srgbClr val="E46C0A"/>
              </a:buClr>
              <a:buFont typeface="Arial"/>
              <a:buChar char="–"/>
            </a:pPr>
            <a:r>
              <a:rPr lang="en-US" sz="2800" b="1" strike="noStrike" spc="-1">
                <a:solidFill>
                  <a:srgbClr val="E46C0A"/>
                </a:solidFill>
                <a:latin typeface="Courier New Bold"/>
              </a:rPr>
              <a:t>sudo amdconfig --initial --adapter=all</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重启!</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检查一下是不是都装好了，运行 </a:t>
            </a:r>
            <a:r>
              <a:rPr lang="en-US" sz="2800" b="1" strike="noStrike" spc="-1">
                <a:solidFill>
                  <a:srgbClr val="E46C0A"/>
                </a:solidFill>
                <a:latin typeface="Courier New Bold"/>
              </a:rPr>
              <a:t>fglrxinfo</a:t>
            </a:r>
            <a:endParaRPr lang="en-US" sz="2800" b="0" strike="noStrike" spc="-1">
              <a:latin typeface="Arial"/>
            </a:endParaRPr>
          </a:p>
        </p:txBody>
      </p:sp>
      <p:sp>
        <p:nvSpPr>
          <p:cNvPr id="449" name="CustomShape 3"/>
          <p:cNvSpPr/>
          <p:nvPr/>
        </p:nvSpPr>
        <p:spPr>
          <a:xfrm>
            <a:off x="4216320" y="6577560"/>
            <a:ext cx="4922640" cy="3031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400" b="0" strike="noStrike" spc="-1">
                <a:solidFill>
                  <a:srgbClr val="000000"/>
                </a:solidFill>
                <a:latin typeface="Trebuchet MS"/>
                <a:ea typeface="DejaVu Sans"/>
              </a:rPr>
              <a:t>* Fglrx 这里指代的是与你所用 AMD GPU 对应的驱动名称</a:t>
            </a:r>
            <a:endParaRPr lang="en-US" sz="1400" b="0" strike="noStrike" spc="-1">
              <a:latin typeface="Arial"/>
            </a:endParaRPr>
          </a:p>
        </p:txBody>
      </p:sp>
      <p:sp>
        <p:nvSpPr>
          <p:cNvPr id="5" name="矩形 4">
            <a:extLst>
              <a:ext uri="{FF2B5EF4-FFF2-40B4-BE49-F238E27FC236}">
                <a16:creationId xmlns:a16="http://schemas.microsoft.com/office/drawing/2014/main" id="{4F5B4609-B069-4FB6-A5D3-77842620E925}"/>
              </a:ext>
            </a:extLst>
          </p:cNvPr>
          <p:cNvSpPr/>
          <p:nvPr/>
        </p:nvSpPr>
        <p:spPr>
          <a:xfrm>
            <a:off x="0" y="6429038"/>
            <a:ext cx="4310743" cy="600164"/>
          </a:xfrm>
          <a:prstGeom prst="rect">
            <a:avLst/>
          </a:prstGeom>
        </p:spPr>
        <p:txBody>
          <a:bodyPr wrap="square">
            <a:spAutoFit/>
          </a:bodyPr>
          <a:lstStyle/>
          <a:p>
            <a:pPr algn="ctr"/>
            <a:r>
              <a:rPr lang="zh-CN" altLang="en-US" sz="1100" dirty="0"/>
              <a:t>译者注：安装 </a:t>
            </a:r>
            <a:r>
              <a:rPr lang="en-US" altLang="zh-CN" sz="1100" dirty="0"/>
              <a:t>Ubuntu 18.04 </a:t>
            </a:r>
            <a:r>
              <a:rPr lang="zh-CN" altLang="en-US" sz="1100" dirty="0"/>
              <a:t>的 </a:t>
            </a:r>
            <a:r>
              <a:rPr lang="en-US" altLang="zh-CN" sz="1100" dirty="0"/>
              <a:t>AMD</a:t>
            </a:r>
            <a:r>
              <a:rPr lang="zh-CN" altLang="en-US" sz="1100" dirty="0"/>
              <a:t> 用户请参考新版的安装指南</a:t>
            </a:r>
            <a:endParaRPr lang="en-US" altLang="zh-CN" sz="1100" dirty="0"/>
          </a:p>
          <a:p>
            <a:pPr algn="ctr"/>
            <a:r>
              <a:rPr lang="zh-CN" altLang="en-US" sz="1100" dirty="0"/>
              <a:t>https://zhuanlan.zhihu.com/p/75605147</a:t>
            </a:r>
          </a:p>
          <a:p>
            <a:pPr algn="ctr"/>
            <a:endParaRPr lang="en-US" altLang="zh-CN" sz="1100" dirty="0"/>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1" name="CustomShape 1"/>
          <p:cNvSpPr/>
          <p:nvPr/>
        </p:nvSpPr>
        <p:spPr>
          <a:xfrm>
            <a:off x="107640" y="11664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2400" spc="-1" dirty="0">
                <a:solidFill>
                  <a:srgbClr val="000000"/>
                </a:solidFill>
                <a:latin typeface="Trebuchet MS"/>
              </a:rPr>
              <a:t>至此已经讲到了 </a:t>
            </a:r>
            <a:r>
              <a:rPr lang="en-US" altLang="zh-CN" sz="2400" spc="-1" dirty="0">
                <a:solidFill>
                  <a:srgbClr val="000000"/>
                </a:solidFill>
                <a:latin typeface="Trebuchet MS"/>
              </a:rPr>
              <a:t>OpenCL</a:t>
            </a:r>
            <a:r>
              <a:rPr lang="zh-CN" altLang="en-US" sz="2400" spc="-1" dirty="0">
                <a:solidFill>
                  <a:srgbClr val="000000"/>
                </a:solidFill>
                <a:latin typeface="Trebuchet MS"/>
              </a:rPr>
              <a:t> 中的基本平台（</a:t>
            </a:r>
            <a:r>
              <a:rPr lang="en-US" altLang="zh-CN" sz="2400" spc="-1" dirty="0">
                <a:solidFill>
                  <a:srgbClr val="000000"/>
                </a:solidFill>
                <a:latin typeface="Trebuchet MS"/>
              </a:rPr>
              <a:t>basic platform</a:t>
            </a:r>
            <a:r>
              <a:rPr lang="zh-CN" altLang="en-US" sz="2400" spc="-1" dirty="0">
                <a:solidFill>
                  <a:srgbClr val="000000"/>
                </a:solidFill>
                <a:latin typeface="Trebuchet MS"/>
              </a:rPr>
              <a:t>）和运行时环境接口（</a:t>
            </a:r>
            <a:r>
              <a:rPr lang="en-US" altLang="zh-CN" sz="2400" spc="-1" dirty="0">
                <a:solidFill>
                  <a:srgbClr val="000000"/>
                </a:solidFill>
                <a:latin typeface="Trebuchet MS"/>
              </a:rPr>
              <a:t>runtime API</a:t>
            </a:r>
            <a:r>
              <a:rPr lang="en-US" sz="2400" b="0" strike="noStrike" spc="-1" dirty="0">
                <a:solidFill>
                  <a:srgbClr val="000000"/>
                </a:solidFill>
                <a:latin typeface="Trebuchet MS"/>
              </a:rPr>
              <a:t>)</a:t>
            </a:r>
            <a:r>
              <a:rPr lang="zh-CN" altLang="en-US" sz="2400" b="0" strike="noStrike" spc="-1" dirty="0">
                <a:solidFill>
                  <a:srgbClr val="000000"/>
                </a:solidFill>
                <a:latin typeface="Trebuchet MS"/>
              </a:rPr>
              <a:t>的基本信息</a:t>
            </a:r>
            <a:endParaRPr lang="en-US" sz="2400" b="0" strike="noStrike" spc="-1" dirty="0">
              <a:latin typeface="Arial"/>
            </a:endParaRPr>
          </a:p>
        </p:txBody>
      </p:sp>
      <p:sp>
        <p:nvSpPr>
          <p:cNvPr id="1052" name="CustomShape 2"/>
          <p:cNvSpPr/>
          <p:nvPr/>
        </p:nvSpPr>
        <p:spPr>
          <a:xfrm>
            <a:off x="3409920" y="3812760"/>
            <a:ext cx="1196280" cy="1529640"/>
          </a:xfrm>
          <a:prstGeom prst="rect">
            <a:avLst/>
          </a:prstGeom>
          <a:solidFill>
            <a:srgbClr val="FED6E7"/>
          </a:solidFill>
          <a:ln w="25560">
            <a:solidFill>
              <a:srgbClr val="000000"/>
            </a:solidFill>
            <a:miter/>
          </a:ln>
        </p:spPr>
        <p:style>
          <a:lnRef idx="0">
            <a:scrgbClr r="0" g="0" b="0"/>
          </a:lnRef>
          <a:fillRef idx="0">
            <a:scrgbClr r="0" g="0" b="0"/>
          </a:fillRef>
          <a:effectRef idx="0">
            <a:scrgbClr r="0" g="0" b="0"/>
          </a:effectRef>
          <a:fontRef idx="minor"/>
        </p:style>
      </p:sp>
      <p:sp>
        <p:nvSpPr>
          <p:cNvPr id="1053" name="CustomShape 3"/>
          <p:cNvSpPr/>
          <p:nvPr/>
        </p:nvSpPr>
        <p:spPr>
          <a:xfrm>
            <a:off x="3338640" y="3873240"/>
            <a:ext cx="1197720" cy="1528200"/>
          </a:xfrm>
          <a:prstGeom prst="rect">
            <a:avLst/>
          </a:prstGeom>
          <a:solidFill>
            <a:srgbClr val="FED6E7"/>
          </a:solidFill>
          <a:ln w="25560">
            <a:solidFill>
              <a:srgbClr val="000000"/>
            </a:solidFill>
            <a:miter/>
          </a:ln>
        </p:spPr>
        <p:style>
          <a:lnRef idx="0">
            <a:scrgbClr r="0" g="0" b="0"/>
          </a:lnRef>
          <a:fillRef idx="0">
            <a:scrgbClr r="0" g="0" b="0"/>
          </a:fillRef>
          <a:effectRef idx="0">
            <a:scrgbClr r="0" g="0" b="0"/>
          </a:effectRef>
          <a:fontRef idx="minor"/>
        </p:style>
      </p:sp>
      <p:sp>
        <p:nvSpPr>
          <p:cNvPr id="1054" name="CustomShape 4"/>
          <p:cNvSpPr/>
          <p:nvPr/>
        </p:nvSpPr>
        <p:spPr>
          <a:xfrm>
            <a:off x="3622680" y="4238280"/>
            <a:ext cx="667440" cy="335880"/>
          </a:xfrm>
          <a:prstGeom prst="rect">
            <a:avLst/>
          </a:prstGeom>
          <a:solidFill>
            <a:srgbClr val="8EA6BE"/>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0" strike="noStrike" spc="-1">
                <a:solidFill>
                  <a:srgbClr val="000000"/>
                </a:solidFill>
                <a:latin typeface="Courier New Bold"/>
                <a:ea typeface="ヒラギノ角ゴ ProN W3"/>
              </a:rPr>
              <a:t>arg [0] value</a:t>
            </a:r>
            <a:endParaRPr lang="en-US" sz="900" b="0" strike="noStrike" spc="-1">
              <a:latin typeface="Arial"/>
            </a:endParaRPr>
          </a:p>
        </p:txBody>
      </p:sp>
      <p:sp>
        <p:nvSpPr>
          <p:cNvPr id="1055" name="CustomShape 5"/>
          <p:cNvSpPr/>
          <p:nvPr/>
        </p:nvSpPr>
        <p:spPr>
          <a:xfrm>
            <a:off x="3622680" y="4596840"/>
            <a:ext cx="667440" cy="335880"/>
          </a:xfrm>
          <a:prstGeom prst="rect">
            <a:avLst/>
          </a:prstGeom>
          <a:solidFill>
            <a:srgbClr val="8EA6BE"/>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0" strike="noStrike" spc="-1">
                <a:solidFill>
                  <a:srgbClr val="000000"/>
                </a:solidFill>
                <a:latin typeface="Courier New Bold"/>
                <a:ea typeface="ヒラギノ角ゴ ProN W3"/>
              </a:rPr>
              <a:t>arg [1] value</a:t>
            </a:r>
            <a:endParaRPr lang="en-US" sz="900" b="0" strike="noStrike" spc="-1">
              <a:latin typeface="Arial"/>
            </a:endParaRPr>
          </a:p>
        </p:txBody>
      </p:sp>
      <p:sp>
        <p:nvSpPr>
          <p:cNvPr id="1056" name="CustomShape 6"/>
          <p:cNvSpPr/>
          <p:nvPr/>
        </p:nvSpPr>
        <p:spPr>
          <a:xfrm>
            <a:off x="3622680" y="4962240"/>
            <a:ext cx="667440" cy="335880"/>
          </a:xfrm>
          <a:prstGeom prst="rect">
            <a:avLst/>
          </a:prstGeom>
          <a:solidFill>
            <a:srgbClr val="8EA6BE"/>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0" strike="noStrike" spc="-1">
                <a:solidFill>
                  <a:srgbClr val="000000"/>
                </a:solidFill>
                <a:latin typeface="Courier New Bold"/>
                <a:ea typeface="ヒラギノ角ゴ ProN W3"/>
              </a:rPr>
              <a:t>arg [2] value</a:t>
            </a:r>
            <a:endParaRPr lang="en-US" sz="900" b="0" strike="noStrike" spc="-1">
              <a:latin typeface="Arial"/>
            </a:endParaRPr>
          </a:p>
        </p:txBody>
      </p:sp>
      <p:sp>
        <p:nvSpPr>
          <p:cNvPr id="1057" name="CustomShape 7"/>
          <p:cNvSpPr/>
          <p:nvPr/>
        </p:nvSpPr>
        <p:spPr>
          <a:xfrm>
            <a:off x="3562200" y="4276440"/>
            <a:ext cx="669240" cy="335880"/>
          </a:xfrm>
          <a:prstGeom prst="rect">
            <a:avLst/>
          </a:prstGeom>
          <a:solidFill>
            <a:srgbClr val="8EA6BE"/>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0" strike="noStrike" spc="-1">
                <a:solidFill>
                  <a:srgbClr val="000000"/>
                </a:solidFill>
                <a:latin typeface="Courier New Bold"/>
                <a:ea typeface="ヒラギノ角ゴ ProN W3"/>
              </a:rPr>
              <a:t>arg [0] value</a:t>
            </a:r>
            <a:endParaRPr lang="en-US" sz="900" b="0" strike="noStrike" spc="-1">
              <a:latin typeface="Arial"/>
            </a:endParaRPr>
          </a:p>
        </p:txBody>
      </p:sp>
      <p:sp>
        <p:nvSpPr>
          <p:cNvPr id="1058" name="CustomShape 8"/>
          <p:cNvSpPr/>
          <p:nvPr/>
        </p:nvSpPr>
        <p:spPr>
          <a:xfrm>
            <a:off x="3562200" y="4635000"/>
            <a:ext cx="669240" cy="335880"/>
          </a:xfrm>
          <a:prstGeom prst="rect">
            <a:avLst/>
          </a:prstGeom>
          <a:solidFill>
            <a:srgbClr val="8EA6BE"/>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0" strike="noStrike" spc="-1">
                <a:solidFill>
                  <a:srgbClr val="000000"/>
                </a:solidFill>
                <a:latin typeface="Courier New Bold"/>
                <a:ea typeface="ヒラギノ角ゴ ProN W3"/>
              </a:rPr>
              <a:t>arg [1] value</a:t>
            </a:r>
            <a:endParaRPr lang="en-US" sz="900" b="0" strike="noStrike" spc="-1">
              <a:latin typeface="Arial"/>
            </a:endParaRPr>
          </a:p>
        </p:txBody>
      </p:sp>
      <p:sp>
        <p:nvSpPr>
          <p:cNvPr id="1059" name="CustomShape 9"/>
          <p:cNvSpPr/>
          <p:nvPr/>
        </p:nvSpPr>
        <p:spPr>
          <a:xfrm>
            <a:off x="3562200" y="5000040"/>
            <a:ext cx="669240" cy="335880"/>
          </a:xfrm>
          <a:prstGeom prst="rect">
            <a:avLst/>
          </a:prstGeom>
          <a:solidFill>
            <a:srgbClr val="8EA6BE"/>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0" strike="noStrike" spc="-1">
                <a:solidFill>
                  <a:srgbClr val="000000"/>
                </a:solidFill>
                <a:latin typeface="Courier New Bold"/>
                <a:ea typeface="ヒラギノ角ゴ ProN W3"/>
              </a:rPr>
              <a:t>arg [2] value</a:t>
            </a:r>
            <a:endParaRPr lang="en-US" sz="900" b="0" strike="noStrike" spc="-1">
              <a:latin typeface="Arial"/>
            </a:endParaRPr>
          </a:p>
        </p:txBody>
      </p:sp>
      <p:sp>
        <p:nvSpPr>
          <p:cNvPr id="1060" name="CustomShape 10"/>
          <p:cNvSpPr/>
          <p:nvPr/>
        </p:nvSpPr>
        <p:spPr>
          <a:xfrm>
            <a:off x="6872400" y="3846240"/>
            <a:ext cx="1828080" cy="1490040"/>
          </a:xfrm>
          <a:prstGeom prst="rect">
            <a:avLst/>
          </a:prstGeom>
          <a:solidFill>
            <a:srgbClr val="F5DB93"/>
          </a:solidFill>
          <a:ln w="25560">
            <a:solidFill>
              <a:srgbClr val="000000"/>
            </a:solidFill>
            <a:miter/>
          </a:ln>
        </p:spPr>
        <p:style>
          <a:lnRef idx="0">
            <a:scrgbClr r="0" g="0" b="0"/>
          </a:lnRef>
          <a:fillRef idx="0">
            <a:scrgbClr r="0" g="0" b="0"/>
          </a:fillRef>
          <a:effectRef idx="0">
            <a:scrgbClr r="0" g="0" b="0"/>
          </a:effectRef>
          <a:fontRef idx="minor"/>
        </p:style>
      </p:sp>
      <p:sp>
        <p:nvSpPr>
          <p:cNvPr id="1061" name="CustomShape 11"/>
          <p:cNvSpPr/>
          <p:nvPr/>
        </p:nvSpPr>
        <p:spPr>
          <a:xfrm>
            <a:off x="7067520" y="4036680"/>
            <a:ext cx="696240" cy="864360"/>
          </a:xfrm>
          <a:prstGeom prst="rect">
            <a:avLst/>
          </a:prstGeom>
          <a:solidFill>
            <a:srgbClr val="1D7135"/>
          </a:solidFill>
          <a:ln w="25560">
            <a:solidFill>
              <a:srgbClr val="000000"/>
            </a:solidFill>
            <a:miter/>
          </a:ln>
        </p:spPr>
        <p:style>
          <a:lnRef idx="0">
            <a:scrgbClr r="0" g="0" b="0"/>
          </a:lnRef>
          <a:fillRef idx="0">
            <a:scrgbClr r="0" g="0" b="0"/>
          </a:fillRef>
          <a:effectRef idx="0">
            <a:scrgbClr r="0" g="0" b="0"/>
          </a:effectRef>
          <a:fontRef idx="minor"/>
        </p:style>
      </p:sp>
      <p:sp>
        <p:nvSpPr>
          <p:cNvPr id="1062" name="CustomShape 12"/>
          <p:cNvSpPr/>
          <p:nvPr/>
        </p:nvSpPr>
        <p:spPr>
          <a:xfrm>
            <a:off x="7002360" y="4090680"/>
            <a:ext cx="707400" cy="897840"/>
          </a:xfrm>
          <a:prstGeom prst="rect">
            <a:avLst/>
          </a:prstGeom>
          <a:solidFill>
            <a:srgbClr val="E7FFE7"/>
          </a:solidFill>
          <a:ln w="25560">
            <a:solidFill>
              <a:srgbClr val="000000"/>
            </a:solidFill>
            <a:miter/>
          </a:ln>
        </p:spPr>
        <p:style>
          <a:lnRef idx="0">
            <a:scrgbClr r="0" g="0" b="0"/>
          </a:lnRef>
          <a:fillRef idx="0">
            <a:scrgbClr r="0" g="0" b="0"/>
          </a:fillRef>
          <a:effectRef idx="0">
            <a:scrgbClr r="0" g="0" b="0"/>
          </a:effectRef>
          <a:fontRef idx="minor"/>
        </p:style>
      </p:sp>
      <p:sp>
        <p:nvSpPr>
          <p:cNvPr id="1063" name="CustomShape 13"/>
          <p:cNvSpPr/>
          <p:nvPr/>
        </p:nvSpPr>
        <p:spPr>
          <a:xfrm>
            <a:off x="6948360" y="4139640"/>
            <a:ext cx="705600" cy="913680"/>
          </a:xfrm>
          <a:prstGeom prst="rect">
            <a:avLst/>
          </a:prstGeom>
          <a:solidFill>
            <a:srgbClr val="E7FFE7"/>
          </a:solidFill>
          <a:ln w="25560">
            <a:solidFill>
              <a:srgbClr val="000000"/>
            </a:solidFill>
            <a:miter/>
          </a:ln>
        </p:spPr>
        <p:style>
          <a:lnRef idx="0">
            <a:scrgbClr r="0" g="0" b="0"/>
          </a:lnRef>
          <a:fillRef idx="0">
            <a:scrgbClr r="0" g="0" b="0"/>
          </a:fillRef>
          <a:effectRef idx="0">
            <a:scrgbClr r="0" g="0" b="0"/>
          </a:effectRef>
          <a:fontRef idx="minor"/>
        </p:style>
      </p:sp>
      <p:sp>
        <p:nvSpPr>
          <p:cNvPr id="1064" name="CustomShape 14"/>
          <p:cNvSpPr/>
          <p:nvPr/>
        </p:nvSpPr>
        <p:spPr>
          <a:xfrm>
            <a:off x="6958080" y="4254120"/>
            <a:ext cx="658080" cy="678600"/>
          </a:xfrm>
          <a:prstGeom prst="rect">
            <a:avLst/>
          </a:prstGeom>
          <a:solidFill>
            <a:srgbClr val="E7FFE7"/>
          </a:solid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99000"/>
              </a:lnSpc>
            </a:pPr>
            <a:r>
              <a:rPr lang="en-US" sz="1500" b="0" strike="noStrike" spc="-1">
                <a:solidFill>
                  <a:srgbClr val="000000"/>
                </a:solidFill>
                <a:latin typeface="Myriad Set Text"/>
                <a:ea typeface="ヒラギノ角ゴ ProN W3"/>
              </a:rPr>
              <a:t>In</a:t>
            </a:r>
            <a:br/>
            <a:r>
              <a:rPr lang="en-US" sz="1500" b="0" strike="noStrike" spc="-1">
                <a:solidFill>
                  <a:srgbClr val="000000"/>
                </a:solidFill>
                <a:latin typeface="Myriad Set Text"/>
                <a:ea typeface="ヒラギノ角ゴ ProN W3"/>
              </a:rPr>
              <a:t>Order</a:t>
            </a:r>
            <a:endParaRPr lang="en-US" sz="1500" b="0" strike="noStrike" spc="-1">
              <a:latin typeface="Arial"/>
            </a:endParaRPr>
          </a:p>
          <a:p>
            <a:pPr marL="36360" algn="ctr">
              <a:lnSpc>
                <a:spcPct val="99000"/>
              </a:lnSpc>
            </a:pPr>
            <a:r>
              <a:rPr lang="en-US" sz="1500" b="0" strike="noStrike" spc="-1">
                <a:solidFill>
                  <a:srgbClr val="000000"/>
                </a:solidFill>
                <a:latin typeface="Myriad Set Text"/>
                <a:ea typeface="ヒラギノ角ゴ ProN W3"/>
              </a:rPr>
              <a:t>Queue</a:t>
            </a:r>
            <a:endParaRPr lang="en-US" sz="1500" b="0" strike="noStrike" spc="-1">
              <a:latin typeface="Arial"/>
            </a:endParaRPr>
          </a:p>
        </p:txBody>
      </p:sp>
      <p:sp>
        <p:nvSpPr>
          <p:cNvPr id="1065" name="CustomShape 15"/>
          <p:cNvSpPr/>
          <p:nvPr/>
        </p:nvSpPr>
        <p:spPr>
          <a:xfrm>
            <a:off x="7900920" y="4079520"/>
            <a:ext cx="705600" cy="897840"/>
          </a:xfrm>
          <a:prstGeom prst="rect">
            <a:avLst/>
          </a:prstGeom>
          <a:solidFill>
            <a:srgbClr val="E0FF89"/>
          </a:solidFill>
          <a:ln w="25560">
            <a:solidFill>
              <a:srgbClr val="000000"/>
            </a:solidFill>
            <a:miter/>
          </a:ln>
        </p:spPr>
        <p:style>
          <a:lnRef idx="0">
            <a:scrgbClr r="0" g="0" b="0"/>
          </a:lnRef>
          <a:fillRef idx="0">
            <a:scrgbClr r="0" g="0" b="0"/>
          </a:fillRef>
          <a:effectRef idx="0">
            <a:scrgbClr r="0" g="0" b="0"/>
          </a:effectRef>
          <a:fontRef idx="minor"/>
        </p:style>
      </p:sp>
      <p:sp>
        <p:nvSpPr>
          <p:cNvPr id="1066" name="CustomShape 16"/>
          <p:cNvSpPr/>
          <p:nvPr/>
        </p:nvSpPr>
        <p:spPr>
          <a:xfrm>
            <a:off x="7845480" y="4128840"/>
            <a:ext cx="707400" cy="913680"/>
          </a:xfrm>
          <a:prstGeom prst="rect">
            <a:avLst/>
          </a:prstGeom>
          <a:solidFill>
            <a:srgbClr val="E0FF89"/>
          </a:solidFill>
          <a:ln w="25560">
            <a:solidFill>
              <a:srgbClr val="000000"/>
            </a:solidFill>
            <a:miter/>
          </a:ln>
        </p:spPr>
        <p:style>
          <a:lnRef idx="0">
            <a:scrgbClr r="0" g="0" b="0"/>
          </a:lnRef>
          <a:fillRef idx="0">
            <a:scrgbClr r="0" g="0" b="0"/>
          </a:fillRef>
          <a:effectRef idx="0">
            <a:scrgbClr r="0" g="0" b="0"/>
          </a:effectRef>
          <a:fontRef idx="minor"/>
        </p:style>
      </p:sp>
      <p:sp>
        <p:nvSpPr>
          <p:cNvPr id="1067" name="CustomShape 17"/>
          <p:cNvSpPr/>
          <p:nvPr/>
        </p:nvSpPr>
        <p:spPr>
          <a:xfrm>
            <a:off x="7856640" y="4242960"/>
            <a:ext cx="658080" cy="680400"/>
          </a:xfrm>
          <a:prstGeom prst="rect">
            <a:avLst/>
          </a:prstGeom>
          <a:solidFill>
            <a:srgbClr val="E0FF89"/>
          </a:solid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99000"/>
              </a:lnSpc>
            </a:pPr>
            <a:r>
              <a:rPr lang="en-US" sz="1500" b="0" strike="noStrike" spc="-1">
                <a:solidFill>
                  <a:srgbClr val="000000"/>
                </a:solidFill>
                <a:latin typeface="Myriad Set Text"/>
                <a:ea typeface="ヒラギノ角ゴ ProN W3"/>
              </a:rPr>
              <a:t>Out of</a:t>
            </a:r>
            <a:br/>
            <a:r>
              <a:rPr lang="en-US" sz="1500" b="0" strike="noStrike" spc="-1">
                <a:solidFill>
                  <a:srgbClr val="000000"/>
                </a:solidFill>
                <a:latin typeface="Myriad Set Text"/>
                <a:ea typeface="ヒラギノ角ゴ ProN W3"/>
              </a:rPr>
              <a:t>Order</a:t>
            </a:r>
            <a:endParaRPr lang="en-US" sz="1500" b="0" strike="noStrike" spc="-1">
              <a:latin typeface="Arial"/>
            </a:endParaRPr>
          </a:p>
          <a:p>
            <a:pPr marL="36360" algn="ctr">
              <a:lnSpc>
                <a:spcPct val="99000"/>
              </a:lnSpc>
            </a:pPr>
            <a:r>
              <a:rPr lang="en-US" sz="1500" b="0" strike="noStrike" spc="-1">
                <a:solidFill>
                  <a:srgbClr val="000000"/>
                </a:solidFill>
                <a:latin typeface="Myriad Set Text"/>
                <a:ea typeface="ヒラギノ角ゴ ProN W3"/>
              </a:rPr>
              <a:t>Queue</a:t>
            </a:r>
            <a:endParaRPr lang="en-US" sz="1500" b="0" strike="noStrike" spc="-1">
              <a:latin typeface="Arial"/>
            </a:endParaRPr>
          </a:p>
        </p:txBody>
      </p:sp>
      <p:sp>
        <p:nvSpPr>
          <p:cNvPr id="1068" name="CustomShape 18"/>
          <p:cNvSpPr/>
          <p:nvPr/>
        </p:nvSpPr>
        <p:spPr>
          <a:xfrm>
            <a:off x="6965640" y="5103360"/>
            <a:ext cx="437760" cy="225720"/>
          </a:xfrm>
          <a:prstGeom prst="rect">
            <a:avLst/>
          </a:prstGeom>
          <a:noFill/>
          <a:ln w="12600">
            <a:noFill/>
          </a:ln>
        </p:spPr>
        <p:style>
          <a:lnRef idx="0">
            <a:scrgbClr r="0" g="0" b="0"/>
          </a:lnRef>
          <a:fillRef idx="0">
            <a:scrgbClr r="0" g="0" b="0"/>
          </a:fillRef>
          <a:effectRef idx="0">
            <a:scrgbClr r="0" g="0" b="0"/>
          </a:effectRef>
          <a:fontRef idx="minor"/>
        </p:style>
        <p:txBody>
          <a:bodyPr wrap="none" lIns="0" tIns="0" rIns="0" bIns="0"/>
          <a:lstStyle/>
          <a:p>
            <a:pPr marL="36360">
              <a:lnSpc>
                <a:spcPct val="99000"/>
              </a:lnSpc>
            </a:pPr>
            <a:r>
              <a:rPr lang="en-US" sz="1500" b="0" strike="noStrike" spc="-1">
                <a:solidFill>
                  <a:srgbClr val="000000"/>
                </a:solidFill>
                <a:latin typeface="Myriad Set Text"/>
                <a:ea typeface="ヒラギノ角ゴ ProN W3"/>
              </a:rPr>
              <a:t>GPU</a:t>
            </a:r>
            <a:endParaRPr lang="en-US" sz="1500" b="0" strike="noStrike" spc="-1">
              <a:latin typeface="Arial"/>
            </a:endParaRPr>
          </a:p>
        </p:txBody>
      </p:sp>
      <p:sp>
        <p:nvSpPr>
          <p:cNvPr id="1069" name="CustomShape 19"/>
          <p:cNvSpPr/>
          <p:nvPr/>
        </p:nvSpPr>
        <p:spPr>
          <a:xfrm>
            <a:off x="6796080" y="3904920"/>
            <a:ext cx="1837440" cy="1507320"/>
          </a:xfrm>
          <a:prstGeom prst="rect">
            <a:avLst/>
          </a:prstGeom>
          <a:solidFill>
            <a:srgbClr val="F5DB93"/>
          </a:solidFill>
          <a:ln w="25560">
            <a:solidFill>
              <a:srgbClr val="000000"/>
            </a:solidFill>
            <a:miter/>
          </a:ln>
        </p:spPr>
        <p:style>
          <a:lnRef idx="0">
            <a:scrgbClr r="0" g="0" b="0"/>
          </a:lnRef>
          <a:fillRef idx="0">
            <a:scrgbClr r="0" g="0" b="0"/>
          </a:fillRef>
          <a:effectRef idx="0">
            <a:scrgbClr r="0" g="0" b="0"/>
          </a:effectRef>
          <a:fontRef idx="minor"/>
        </p:style>
      </p:sp>
      <p:sp>
        <p:nvSpPr>
          <p:cNvPr id="1070" name="CustomShape 20"/>
          <p:cNvSpPr/>
          <p:nvPr/>
        </p:nvSpPr>
        <p:spPr>
          <a:xfrm>
            <a:off x="6991200" y="4095360"/>
            <a:ext cx="696240" cy="866160"/>
          </a:xfrm>
          <a:prstGeom prst="rect">
            <a:avLst/>
          </a:prstGeom>
          <a:solidFill>
            <a:srgbClr val="E7FFE7"/>
          </a:solidFill>
          <a:ln w="25560">
            <a:solidFill>
              <a:srgbClr val="000000"/>
            </a:solidFill>
            <a:miter/>
          </a:ln>
        </p:spPr>
        <p:style>
          <a:lnRef idx="0">
            <a:scrgbClr r="0" g="0" b="0"/>
          </a:lnRef>
          <a:fillRef idx="0">
            <a:scrgbClr r="0" g="0" b="0"/>
          </a:fillRef>
          <a:effectRef idx="0">
            <a:scrgbClr r="0" g="0" b="0"/>
          </a:effectRef>
          <a:fontRef idx="minor"/>
        </p:style>
      </p:sp>
      <p:sp>
        <p:nvSpPr>
          <p:cNvPr id="1071" name="CustomShape 21"/>
          <p:cNvSpPr/>
          <p:nvPr/>
        </p:nvSpPr>
        <p:spPr>
          <a:xfrm>
            <a:off x="3273480" y="3933360"/>
            <a:ext cx="1197720" cy="1528200"/>
          </a:xfrm>
          <a:prstGeom prst="rect">
            <a:avLst/>
          </a:prstGeom>
          <a:solidFill>
            <a:srgbClr val="FED6E7"/>
          </a:solidFill>
          <a:ln w="25560">
            <a:solidFill>
              <a:srgbClr val="000000"/>
            </a:solidFill>
            <a:miter/>
          </a:ln>
        </p:spPr>
        <p:style>
          <a:lnRef idx="0">
            <a:scrgbClr r="0" g="0" b="0"/>
          </a:lnRef>
          <a:fillRef idx="0">
            <a:scrgbClr r="0" g="0" b="0"/>
          </a:fillRef>
          <a:effectRef idx="0">
            <a:scrgbClr r="0" g="0" b="0"/>
          </a:effectRef>
          <a:fontRef idx="minor"/>
        </p:style>
      </p:sp>
      <p:sp>
        <p:nvSpPr>
          <p:cNvPr id="1072" name="CustomShape 22"/>
          <p:cNvSpPr/>
          <p:nvPr/>
        </p:nvSpPr>
        <p:spPr>
          <a:xfrm>
            <a:off x="79200" y="3866760"/>
            <a:ext cx="3090240" cy="1572480"/>
          </a:xfrm>
          <a:prstGeom prst="rect">
            <a:avLst/>
          </a:prstGeom>
          <a:solidFill>
            <a:srgbClr val="FED6E7"/>
          </a:solidFill>
          <a:ln w="25560">
            <a:solidFill>
              <a:srgbClr val="000000"/>
            </a:solidFill>
            <a:miter/>
          </a:ln>
        </p:spPr>
        <p:style>
          <a:lnRef idx="0">
            <a:scrgbClr r="0" g="0" b="0"/>
          </a:lnRef>
          <a:fillRef idx="0">
            <a:scrgbClr r="0" g="0" b="0"/>
          </a:fillRef>
          <a:effectRef idx="0">
            <a:scrgbClr r="0" g="0" b="0"/>
          </a:effectRef>
          <a:fontRef idx="minor"/>
        </p:style>
      </p:sp>
      <p:sp>
        <p:nvSpPr>
          <p:cNvPr id="1073" name="CustomShape 23"/>
          <p:cNvSpPr/>
          <p:nvPr/>
        </p:nvSpPr>
        <p:spPr>
          <a:xfrm>
            <a:off x="263520" y="3949200"/>
            <a:ext cx="1545480" cy="1321560"/>
          </a:xfrm>
          <a:prstGeom prst="rect">
            <a:avLst/>
          </a:prstGeom>
          <a:solidFill>
            <a:srgbClr val="EAEAEA"/>
          </a:solidFill>
          <a:ln w="25560">
            <a:solidFill>
              <a:srgbClr val="000000"/>
            </a:solidFill>
            <a:miter/>
          </a:ln>
        </p:spPr>
        <p:style>
          <a:lnRef idx="0">
            <a:scrgbClr r="0" g="0" b="0"/>
          </a:lnRef>
          <a:fillRef idx="0">
            <a:scrgbClr r="0" g="0" b="0"/>
          </a:fillRef>
          <a:effectRef idx="0">
            <a:scrgbClr r="0" g="0" b="0"/>
          </a:effectRef>
          <a:fontRef idx="minor"/>
        </p:style>
      </p:sp>
      <p:sp>
        <p:nvSpPr>
          <p:cNvPr id="1074" name="CustomShape 24"/>
          <p:cNvSpPr/>
          <p:nvPr/>
        </p:nvSpPr>
        <p:spPr>
          <a:xfrm>
            <a:off x="209520" y="4003200"/>
            <a:ext cx="1545480" cy="1321560"/>
          </a:xfrm>
          <a:prstGeom prst="rect">
            <a:avLst/>
          </a:prstGeom>
          <a:solidFill>
            <a:srgbClr val="EAEAEA"/>
          </a:solidFill>
          <a:ln w="25560">
            <a:solidFill>
              <a:srgbClr val="000000"/>
            </a:solidFill>
            <a:miter/>
          </a:ln>
        </p:spPr>
        <p:style>
          <a:lnRef idx="0">
            <a:scrgbClr r="0" g="0" b="0"/>
          </a:lnRef>
          <a:fillRef idx="0">
            <a:scrgbClr r="0" g="0" b="0"/>
          </a:fillRef>
          <a:effectRef idx="0">
            <a:scrgbClr r="0" g="0" b="0"/>
          </a:effectRef>
          <a:fontRef idx="minor"/>
        </p:style>
      </p:sp>
      <p:sp>
        <p:nvSpPr>
          <p:cNvPr id="1075" name="CustomShape 25"/>
          <p:cNvSpPr/>
          <p:nvPr/>
        </p:nvSpPr>
        <p:spPr>
          <a:xfrm>
            <a:off x="155520" y="4063680"/>
            <a:ext cx="1544040" cy="1321560"/>
          </a:xfrm>
          <a:prstGeom prst="rect">
            <a:avLst/>
          </a:prstGeom>
          <a:solidFill>
            <a:srgbClr val="EAEAEA"/>
          </a:solidFill>
          <a:ln w="25560">
            <a:solidFill>
              <a:srgbClr val="000000"/>
            </a:solidFill>
            <a:miter/>
          </a:ln>
        </p:spPr>
        <p:style>
          <a:lnRef idx="0">
            <a:scrgbClr r="0" g="0" b="0"/>
          </a:lnRef>
          <a:fillRef idx="0">
            <a:scrgbClr r="0" g="0" b="0"/>
          </a:fillRef>
          <a:effectRef idx="0">
            <a:scrgbClr r="0" g="0" b="0"/>
          </a:effectRef>
          <a:fontRef idx="minor"/>
        </p:style>
      </p:sp>
      <p:sp>
        <p:nvSpPr>
          <p:cNvPr id="1076" name="CustomShape 26"/>
          <p:cNvSpPr/>
          <p:nvPr/>
        </p:nvSpPr>
        <p:spPr>
          <a:xfrm>
            <a:off x="819000" y="2653920"/>
            <a:ext cx="7390800" cy="396000"/>
          </a:xfrm>
          <a:prstGeom prst="rect">
            <a:avLst/>
          </a:prstGeom>
          <a:solidFill>
            <a:srgbClr val="FFCC99"/>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100000"/>
              </a:lnSpc>
            </a:pPr>
            <a:r>
              <a:rPr lang="zh-CN" altLang="en-US" sz="2100" b="1" strike="noStrike" spc="-1" dirty="0">
                <a:solidFill>
                  <a:srgbClr val="000000"/>
                </a:solidFill>
                <a:latin typeface="Arial Narrow"/>
                <a:ea typeface="ヒラギノ角ゴ ProN W3"/>
              </a:rPr>
              <a:t>上下文 </a:t>
            </a:r>
            <a:r>
              <a:rPr lang="en-US" sz="2100" b="1" strike="noStrike" spc="-1" dirty="0">
                <a:solidFill>
                  <a:srgbClr val="000000"/>
                </a:solidFill>
                <a:latin typeface="Arial Narrow"/>
                <a:ea typeface="ヒラギノ角ゴ ProN W3"/>
              </a:rPr>
              <a:t>Context</a:t>
            </a:r>
            <a:endParaRPr lang="en-US" sz="2100" b="0" strike="noStrike" spc="-1" dirty="0">
              <a:latin typeface="Arial"/>
            </a:endParaRPr>
          </a:p>
        </p:txBody>
      </p:sp>
      <p:sp>
        <p:nvSpPr>
          <p:cNvPr id="1077" name="CustomShape 27"/>
          <p:cNvSpPr/>
          <p:nvPr/>
        </p:nvSpPr>
        <p:spPr>
          <a:xfrm>
            <a:off x="285120" y="4200120"/>
            <a:ext cx="1318680" cy="1085760"/>
          </a:xfrm>
          <a:prstGeom prst="rect">
            <a:avLst/>
          </a:prstGeom>
          <a:solidFill>
            <a:srgbClr val="EAEAEA"/>
          </a:solidFill>
          <a:ln w="12600">
            <a:noFill/>
          </a:ln>
        </p:spPr>
        <p:style>
          <a:lnRef idx="0">
            <a:scrgbClr r="0" g="0" b="0"/>
          </a:lnRef>
          <a:fillRef idx="0">
            <a:scrgbClr r="0" g="0" b="0"/>
          </a:fillRef>
          <a:effectRef idx="0">
            <a:scrgbClr r="0" g="0" b="0"/>
          </a:effectRef>
          <a:fontRef idx="minor"/>
        </p:style>
        <p:txBody>
          <a:bodyPr wrap="none" lIns="0" tIns="0" rIns="0" bIns="0"/>
          <a:lstStyle/>
          <a:p>
            <a:pPr marL="36360">
              <a:lnSpc>
                <a:spcPct val="99000"/>
              </a:lnSpc>
            </a:pPr>
            <a:r>
              <a:rPr lang="en-US" sz="900" b="1" strike="noStrike" spc="-1">
                <a:solidFill>
                  <a:srgbClr val="000000"/>
                </a:solidFill>
                <a:latin typeface="Arial Narrow"/>
                <a:ea typeface="ヒラギノ角ゴ ProN W3"/>
              </a:rPr>
              <a:t>__kernel void</a:t>
            </a:r>
            <a:endParaRPr lang="en-US" sz="900" b="0" strike="noStrike" spc="-1">
              <a:latin typeface="Arial"/>
            </a:endParaRPr>
          </a:p>
          <a:p>
            <a:pPr marL="36360">
              <a:lnSpc>
                <a:spcPct val="99000"/>
              </a:lnSpc>
            </a:pPr>
            <a:r>
              <a:rPr lang="en-US" sz="900" b="1" strike="noStrike" spc="-1">
                <a:solidFill>
                  <a:srgbClr val="000000"/>
                </a:solidFill>
                <a:latin typeface="Arial Narrow"/>
                <a:ea typeface="ヒラギノ角ゴ ProN W3"/>
              </a:rPr>
              <a:t>dp_mul(global const float *a,</a:t>
            </a:r>
            <a:endParaRPr lang="en-US" sz="900" b="0" strike="noStrike" spc="-1">
              <a:latin typeface="Arial"/>
            </a:endParaRPr>
          </a:p>
          <a:p>
            <a:pPr marL="36360">
              <a:lnSpc>
                <a:spcPct val="99000"/>
              </a:lnSpc>
            </a:pPr>
            <a:r>
              <a:rPr lang="en-US" sz="900" b="1" strike="noStrike" spc="-1">
                <a:solidFill>
                  <a:srgbClr val="000000"/>
                </a:solidFill>
                <a:latin typeface="Arial Narrow"/>
                <a:ea typeface="ヒラギノ角ゴ ProN W3"/>
              </a:rPr>
              <a:t>       global const float *b,</a:t>
            </a:r>
            <a:endParaRPr lang="en-US" sz="900" b="0" strike="noStrike" spc="-1">
              <a:latin typeface="Arial"/>
            </a:endParaRPr>
          </a:p>
          <a:p>
            <a:pPr marL="36360">
              <a:lnSpc>
                <a:spcPct val="99000"/>
              </a:lnSpc>
            </a:pPr>
            <a:r>
              <a:rPr lang="en-US" sz="900" b="1" strike="noStrike" spc="-1">
                <a:solidFill>
                  <a:srgbClr val="000000"/>
                </a:solidFill>
                <a:latin typeface="Arial Narrow"/>
                <a:ea typeface="ヒラギノ角ゴ ProN W3"/>
              </a:rPr>
              <a:t>       global float *c)</a:t>
            </a:r>
            <a:endParaRPr lang="en-US" sz="900" b="0" strike="noStrike" spc="-1">
              <a:latin typeface="Arial"/>
            </a:endParaRPr>
          </a:p>
          <a:p>
            <a:pPr marL="36360">
              <a:lnSpc>
                <a:spcPct val="99000"/>
              </a:lnSpc>
            </a:pPr>
            <a:r>
              <a:rPr lang="en-US" sz="900" b="1" strike="noStrike" spc="-1">
                <a:solidFill>
                  <a:srgbClr val="000000"/>
                </a:solidFill>
                <a:latin typeface="Arial Narrow"/>
                <a:ea typeface="ヒラギノ角ゴ ProN W3"/>
              </a:rPr>
              <a:t>{</a:t>
            </a:r>
            <a:endParaRPr lang="en-US" sz="900" b="0" strike="noStrike" spc="-1">
              <a:latin typeface="Arial"/>
            </a:endParaRPr>
          </a:p>
          <a:p>
            <a:pPr marL="36360">
              <a:lnSpc>
                <a:spcPct val="99000"/>
              </a:lnSpc>
            </a:pPr>
            <a:r>
              <a:rPr lang="en-US" sz="900" b="1" strike="noStrike" spc="-1">
                <a:solidFill>
                  <a:srgbClr val="000000"/>
                </a:solidFill>
                <a:latin typeface="Arial Narrow"/>
                <a:ea typeface="ヒラギノ角ゴ ProN W3"/>
              </a:rPr>
              <a:t>  int id = get_global_id(0);</a:t>
            </a:r>
            <a:endParaRPr lang="en-US" sz="900" b="0" strike="noStrike" spc="-1">
              <a:latin typeface="Arial"/>
            </a:endParaRPr>
          </a:p>
          <a:p>
            <a:pPr marL="36360">
              <a:lnSpc>
                <a:spcPct val="99000"/>
              </a:lnSpc>
            </a:pPr>
            <a:r>
              <a:rPr lang="en-US" sz="900" b="1" strike="noStrike" spc="-1">
                <a:solidFill>
                  <a:srgbClr val="000000"/>
                </a:solidFill>
                <a:latin typeface="Arial Narrow"/>
                <a:ea typeface="ヒラギノ角ゴ ProN W3"/>
              </a:rPr>
              <a:t>  c[id] = a[id] * b[id];</a:t>
            </a:r>
            <a:br/>
            <a:r>
              <a:rPr lang="en-US" sz="900" b="1" strike="noStrike" spc="-1">
                <a:solidFill>
                  <a:srgbClr val="000000"/>
                </a:solidFill>
                <a:latin typeface="Arial Narrow"/>
                <a:ea typeface="ヒラギノ角ゴ ProN W3"/>
              </a:rPr>
              <a:t>}</a:t>
            </a:r>
            <a:endParaRPr lang="en-US" sz="900" b="0" strike="noStrike" spc="-1">
              <a:latin typeface="Arial"/>
            </a:endParaRPr>
          </a:p>
        </p:txBody>
      </p:sp>
      <p:sp>
        <p:nvSpPr>
          <p:cNvPr id="1078" name="CustomShape 28"/>
          <p:cNvSpPr/>
          <p:nvPr/>
        </p:nvSpPr>
        <p:spPr>
          <a:xfrm>
            <a:off x="1957320" y="4166640"/>
            <a:ext cx="1131120" cy="1023120"/>
          </a:xfrm>
          <a:prstGeom prst="rect">
            <a:avLst/>
          </a:prstGeom>
          <a:solidFill>
            <a:srgbClr val="CCCCCC"/>
          </a:solidFill>
          <a:ln w="25560">
            <a:solidFill>
              <a:srgbClr val="000000"/>
            </a:solidFill>
            <a:miter/>
          </a:ln>
        </p:spPr>
        <p:style>
          <a:lnRef idx="0">
            <a:scrgbClr r="0" g="0" b="0"/>
          </a:lnRef>
          <a:fillRef idx="0">
            <a:scrgbClr r="0" g="0" b="0"/>
          </a:fillRef>
          <a:effectRef idx="0">
            <a:scrgbClr r="0" g="0" b="0"/>
          </a:effectRef>
          <a:fontRef idx="minor"/>
        </p:style>
      </p:sp>
      <p:sp>
        <p:nvSpPr>
          <p:cNvPr id="1079" name="CustomShape 29"/>
          <p:cNvSpPr/>
          <p:nvPr/>
        </p:nvSpPr>
        <p:spPr>
          <a:xfrm>
            <a:off x="2027160" y="4254120"/>
            <a:ext cx="990000" cy="385200"/>
          </a:xfrm>
          <a:prstGeom prst="rect">
            <a:avLst/>
          </a:prstGeom>
          <a:solidFill>
            <a:srgbClr val="EAEAEA"/>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1" strike="noStrike" spc="-1" dirty="0" err="1">
                <a:solidFill>
                  <a:srgbClr val="000000"/>
                </a:solidFill>
                <a:latin typeface="Arial Narrow"/>
                <a:ea typeface="ヒラギノ角ゴ ProN W3"/>
              </a:rPr>
              <a:t>dp_mul</a:t>
            </a:r>
            <a:endParaRPr lang="en-US" sz="900" b="0" strike="noStrike" spc="-1" dirty="0">
              <a:latin typeface="Arial"/>
            </a:endParaRPr>
          </a:p>
          <a:p>
            <a:pPr marL="36360" algn="ctr">
              <a:lnSpc>
                <a:spcPct val="99000"/>
              </a:lnSpc>
            </a:pPr>
            <a:r>
              <a:rPr lang="en-US" sz="900" b="1" strike="noStrike" spc="-1" dirty="0">
                <a:solidFill>
                  <a:srgbClr val="000000"/>
                </a:solidFill>
                <a:latin typeface="Arial Narrow"/>
                <a:ea typeface="ヒラギノ角ゴ ProN W3"/>
              </a:rPr>
              <a:t>CPU </a:t>
            </a:r>
            <a:r>
              <a:rPr lang="zh-CN" altLang="en-US" sz="800" b="1" spc="-1" dirty="0">
                <a:solidFill>
                  <a:srgbClr val="000000"/>
                </a:solidFill>
                <a:latin typeface="Arial Narrow"/>
                <a:ea typeface="ヒラギノ角ゴ ProN W3"/>
              </a:rPr>
              <a:t>程序二进制文件</a:t>
            </a:r>
            <a:endParaRPr lang="en-US" sz="800" b="0" strike="noStrike" spc="-1" dirty="0">
              <a:latin typeface="Arial"/>
            </a:endParaRPr>
          </a:p>
        </p:txBody>
      </p:sp>
      <p:sp>
        <p:nvSpPr>
          <p:cNvPr id="1080" name="CustomShape 30"/>
          <p:cNvSpPr/>
          <p:nvPr/>
        </p:nvSpPr>
        <p:spPr>
          <a:xfrm>
            <a:off x="2016000" y="4711320"/>
            <a:ext cx="1011960" cy="385200"/>
          </a:xfrm>
          <a:prstGeom prst="rect">
            <a:avLst/>
          </a:prstGeom>
          <a:solidFill>
            <a:srgbClr val="EAEAEA"/>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1" strike="noStrike" spc="-1" dirty="0" err="1">
                <a:solidFill>
                  <a:srgbClr val="000000"/>
                </a:solidFill>
                <a:latin typeface="Arial Narrow"/>
                <a:ea typeface="ヒラギノ角ゴ ProN W3"/>
              </a:rPr>
              <a:t>dp_mul</a:t>
            </a:r>
            <a:endParaRPr lang="en-US" sz="900" b="0" strike="noStrike" spc="-1" dirty="0">
              <a:latin typeface="Arial"/>
            </a:endParaRPr>
          </a:p>
          <a:p>
            <a:pPr marL="36360" algn="ctr">
              <a:lnSpc>
                <a:spcPct val="99000"/>
              </a:lnSpc>
            </a:pPr>
            <a:r>
              <a:rPr lang="en-US" sz="900" b="1" strike="noStrike" spc="-1" dirty="0">
                <a:solidFill>
                  <a:srgbClr val="000000"/>
                </a:solidFill>
                <a:latin typeface="Arial Narrow"/>
                <a:ea typeface="ヒラギノ角ゴ ProN W3"/>
              </a:rPr>
              <a:t>GPU </a:t>
            </a:r>
            <a:r>
              <a:rPr lang="zh-CN" altLang="en-US" sz="800" b="1" spc="-1" dirty="0">
                <a:solidFill>
                  <a:srgbClr val="000000"/>
                </a:solidFill>
                <a:latin typeface="Arial Narrow"/>
                <a:ea typeface="ヒラギノ角ゴ ProN W3"/>
              </a:rPr>
              <a:t>程序二进制文件</a:t>
            </a:r>
            <a:endParaRPr lang="en-US" sz="800" b="0" strike="noStrike" spc="-1" dirty="0">
              <a:latin typeface="Arial"/>
            </a:endParaRPr>
          </a:p>
        </p:txBody>
      </p:sp>
      <p:sp>
        <p:nvSpPr>
          <p:cNvPr id="1081" name="CustomShape 31"/>
          <p:cNvSpPr/>
          <p:nvPr/>
        </p:nvSpPr>
        <p:spPr>
          <a:xfrm>
            <a:off x="1275840" y="3371400"/>
            <a:ext cx="767160" cy="225720"/>
          </a:xfrm>
          <a:prstGeom prst="rect">
            <a:avLst/>
          </a:prstGeom>
          <a:noFill/>
          <a:ln w="12600">
            <a:noFill/>
          </a:ln>
        </p:spPr>
        <p:style>
          <a:lnRef idx="0">
            <a:scrgbClr r="0" g="0" b="0"/>
          </a:lnRef>
          <a:fillRef idx="0">
            <a:scrgbClr r="0" g="0" b="0"/>
          </a:fillRef>
          <a:effectRef idx="0">
            <a:scrgbClr r="0" g="0" b="0"/>
          </a:effectRef>
          <a:fontRef idx="minor"/>
        </p:style>
        <p:txBody>
          <a:bodyPr wrap="none" lIns="0" tIns="0" rIns="0" bIns="0"/>
          <a:lstStyle/>
          <a:p>
            <a:pPr marL="36360">
              <a:lnSpc>
                <a:spcPct val="99000"/>
              </a:lnSpc>
            </a:pPr>
            <a:r>
              <a:rPr lang="en-US" sz="1500" b="1" strike="noStrike" spc="-1">
                <a:solidFill>
                  <a:srgbClr val="FFFFFF"/>
                </a:solidFill>
                <a:latin typeface="Arial Narrow"/>
                <a:ea typeface="ヒラギノ角ゴ ProN W3"/>
              </a:rPr>
              <a:t>Programs</a:t>
            </a:r>
            <a:endParaRPr lang="en-US" sz="1500" b="0" strike="noStrike" spc="-1">
              <a:latin typeface="Arial"/>
            </a:endParaRPr>
          </a:p>
        </p:txBody>
      </p:sp>
      <p:sp>
        <p:nvSpPr>
          <p:cNvPr id="1082" name="CustomShape 32"/>
          <p:cNvSpPr/>
          <p:nvPr/>
        </p:nvSpPr>
        <p:spPr>
          <a:xfrm>
            <a:off x="3436920" y="4330440"/>
            <a:ext cx="882000" cy="335880"/>
          </a:xfrm>
          <a:prstGeom prst="rect">
            <a:avLst/>
          </a:prstGeom>
          <a:solidFill>
            <a:srgbClr val="EAEAEA"/>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0" strike="noStrike" spc="-1">
                <a:solidFill>
                  <a:srgbClr val="000000"/>
                </a:solidFill>
                <a:latin typeface="Arial Narrow"/>
                <a:ea typeface="ヒラギノ角ゴ ProN W3"/>
              </a:rPr>
              <a:t>arg[0] value</a:t>
            </a:r>
            <a:endParaRPr lang="en-US" sz="900" b="0" strike="noStrike" spc="-1">
              <a:latin typeface="Arial"/>
            </a:endParaRPr>
          </a:p>
        </p:txBody>
      </p:sp>
      <p:sp>
        <p:nvSpPr>
          <p:cNvPr id="1083" name="CustomShape 33"/>
          <p:cNvSpPr/>
          <p:nvPr/>
        </p:nvSpPr>
        <p:spPr>
          <a:xfrm>
            <a:off x="3436920" y="4689000"/>
            <a:ext cx="882000" cy="337320"/>
          </a:xfrm>
          <a:prstGeom prst="rect">
            <a:avLst/>
          </a:prstGeom>
          <a:solidFill>
            <a:srgbClr val="EAEAEA"/>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0" strike="noStrike" spc="-1">
                <a:solidFill>
                  <a:srgbClr val="000000"/>
                </a:solidFill>
                <a:latin typeface="Arial Narrow"/>
                <a:ea typeface="ヒラギノ角ゴ ProN W3"/>
              </a:rPr>
              <a:t>arg[1] value</a:t>
            </a:r>
            <a:endParaRPr lang="en-US" sz="900" b="0" strike="noStrike" spc="-1">
              <a:latin typeface="Arial"/>
            </a:endParaRPr>
          </a:p>
        </p:txBody>
      </p:sp>
      <p:sp>
        <p:nvSpPr>
          <p:cNvPr id="1084" name="CustomShape 34"/>
          <p:cNvSpPr/>
          <p:nvPr/>
        </p:nvSpPr>
        <p:spPr>
          <a:xfrm>
            <a:off x="3436920" y="5054040"/>
            <a:ext cx="882000" cy="335880"/>
          </a:xfrm>
          <a:prstGeom prst="rect">
            <a:avLst/>
          </a:prstGeom>
          <a:solidFill>
            <a:srgbClr val="EAEAEA"/>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0" strike="noStrike" spc="-1">
                <a:solidFill>
                  <a:srgbClr val="000000"/>
                </a:solidFill>
                <a:latin typeface="Arial Narrow"/>
                <a:ea typeface="ヒラギノ角ゴ ProN W3"/>
              </a:rPr>
              <a:t>arg[2] value</a:t>
            </a:r>
            <a:endParaRPr lang="en-US" sz="900" b="0" strike="noStrike" spc="-1">
              <a:latin typeface="Arial"/>
            </a:endParaRPr>
          </a:p>
        </p:txBody>
      </p:sp>
      <p:sp>
        <p:nvSpPr>
          <p:cNvPr id="1085" name="CustomShape 35"/>
          <p:cNvSpPr/>
          <p:nvPr/>
        </p:nvSpPr>
        <p:spPr>
          <a:xfrm>
            <a:off x="4853160" y="3884040"/>
            <a:ext cx="837360" cy="335880"/>
          </a:xfrm>
          <a:prstGeom prst="rect">
            <a:avLst/>
          </a:prstGeom>
          <a:solidFill>
            <a:srgbClr val="99CCFF"/>
          </a:solidFill>
          <a:ln w="25560">
            <a:solidFill>
              <a:srgbClr val="000000"/>
            </a:solidFill>
            <a:miter/>
          </a:ln>
        </p:spPr>
        <p:style>
          <a:lnRef idx="0">
            <a:scrgbClr r="0" g="0" b="0"/>
          </a:lnRef>
          <a:fillRef idx="0">
            <a:scrgbClr r="0" g="0" b="0"/>
          </a:fillRef>
          <a:effectRef idx="0">
            <a:scrgbClr r="0" g="0" b="0"/>
          </a:effectRef>
          <a:fontRef idx="minor"/>
        </p:style>
      </p:sp>
      <p:sp>
        <p:nvSpPr>
          <p:cNvPr id="1086" name="CustomShape 36"/>
          <p:cNvSpPr/>
          <p:nvPr/>
        </p:nvSpPr>
        <p:spPr>
          <a:xfrm>
            <a:off x="4797360" y="3938040"/>
            <a:ext cx="837360" cy="337320"/>
          </a:xfrm>
          <a:prstGeom prst="rect">
            <a:avLst/>
          </a:prstGeom>
          <a:solidFill>
            <a:srgbClr val="99CCFF"/>
          </a:solidFill>
          <a:ln w="25560">
            <a:solidFill>
              <a:srgbClr val="000000"/>
            </a:solidFill>
            <a:miter/>
          </a:ln>
        </p:spPr>
        <p:style>
          <a:lnRef idx="0">
            <a:scrgbClr r="0" g="0" b="0"/>
          </a:lnRef>
          <a:fillRef idx="0">
            <a:scrgbClr r="0" g="0" b="0"/>
          </a:fillRef>
          <a:effectRef idx="0">
            <a:scrgbClr r="0" g="0" b="0"/>
          </a:effectRef>
          <a:fontRef idx="minor"/>
        </p:style>
      </p:sp>
      <p:sp>
        <p:nvSpPr>
          <p:cNvPr id="1087" name="CustomShape 37"/>
          <p:cNvSpPr/>
          <p:nvPr/>
        </p:nvSpPr>
        <p:spPr>
          <a:xfrm>
            <a:off x="4743360" y="4009680"/>
            <a:ext cx="832680" cy="374040"/>
          </a:xfrm>
          <a:prstGeom prst="rect">
            <a:avLst/>
          </a:prstGeom>
          <a:solidFill>
            <a:srgbClr val="99CCFF"/>
          </a:solidFill>
          <a:ln w="25560">
            <a:solidFill>
              <a:srgbClr val="000000"/>
            </a:solidFill>
            <a:miter/>
          </a:ln>
        </p:spPr>
        <p:style>
          <a:lnRef idx="0">
            <a:scrgbClr r="0" g="0" b="0"/>
          </a:lnRef>
          <a:fillRef idx="0">
            <a:scrgbClr r="0" g="0" b="0"/>
          </a:fillRef>
          <a:effectRef idx="0">
            <a:scrgbClr r="0" g="0" b="0"/>
          </a:effectRef>
          <a:fontRef idx="minor"/>
        </p:style>
      </p:sp>
      <p:sp>
        <p:nvSpPr>
          <p:cNvPr id="1088" name="CustomShape 38"/>
          <p:cNvSpPr/>
          <p:nvPr/>
        </p:nvSpPr>
        <p:spPr>
          <a:xfrm>
            <a:off x="4818240" y="4079520"/>
            <a:ext cx="582840" cy="225720"/>
          </a:xfrm>
          <a:prstGeom prst="rect">
            <a:avLst/>
          </a:prstGeom>
          <a:solidFill>
            <a:srgbClr val="99CCFF"/>
          </a:solidFill>
          <a:ln w="12600">
            <a:noFill/>
          </a:ln>
        </p:spPr>
        <p:style>
          <a:lnRef idx="0">
            <a:scrgbClr r="0" g="0" b="0"/>
          </a:lnRef>
          <a:fillRef idx="0">
            <a:scrgbClr r="0" g="0" b="0"/>
          </a:fillRef>
          <a:effectRef idx="0">
            <a:scrgbClr r="0" g="0" b="0"/>
          </a:effectRef>
          <a:fontRef idx="minor"/>
        </p:style>
        <p:txBody>
          <a:bodyPr wrap="none" lIns="0" tIns="0" rIns="0" bIns="0"/>
          <a:lstStyle/>
          <a:p>
            <a:pPr marL="36360" algn="ctr">
              <a:lnSpc>
                <a:spcPct val="99000"/>
              </a:lnSpc>
            </a:pPr>
            <a:r>
              <a:rPr lang="zh-CN" altLang="en-US" sz="1000" b="1" strike="noStrike" spc="-1" dirty="0">
                <a:solidFill>
                  <a:srgbClr val="000000"/>
                </a:solidFill>
                <a:latin typeface="Arial Narrow"/>
                <a:ea typeface="ヒラギノ角ゴ ProN W3"/>
              </a:rPr>
              <a:t>缓存</a:t>
            </a:r>
            <a:endParaRPr lang="en-US" altLang="zh-CN" sz="1000" b="1" strike="noStrike" spc="-1" dirty="0">
              <a:solidFill>
                <a:srgbClr val="000000"/>
              </a:solidFill>
              <a:latin typeface="Arial Narrow"/>
              <a:ea typeface="ヒラギノ角ゴ ProN W3"/>
            </a:endParaRPr>
          </a:p>
          <a:p>
            <a:pPr marL="36360" algn="ctr">
              <a:lnSpc>
                <a:spcPct val="99000"/>
              </a:lnSpc>
            </a:pPr>
            <a:r>
              <a:rPr lang="en-US" sz="1000" b="1" strike="noStrike" spc="-1" dirty="0">
                <a:solidFill>
                  <a:srgbClr val="000000"/>
                </a:solidFill>
                <a:latin typeface="Arial Narrow"/>
                <a:ea typeface="ヒラギノ角ゴ ProN W3"/>
              </a:rPr>
              <a:t>Buffers</a:t>
            </a:r>
            <a:endParaRPr lang="en-US" sz="1000" b="0" strike="noStrike" spc="-1" dirty="0">
              <a:latin typeface="Arial"/>
            </a:endParaRPr>
          </a:p>
        </p:txBody>
      </p:sp>
      <p:sp>
        <p:nvSpPr>
          <p:cNvPr id="1089" name="CustomShape 39"/>
          <p:cNvSpPr/>
          <p:nvPr/>
        </p:nvSpPr>
        <p:spPr>
          <a:xfrm>
            <a:off x="5821200" y="3900240"/>
            <a:ext cx="837360" cy="337320"/>
          </a:xfrm>
          <a:prstGeom prst="rect">
            <a:avLst/>
          </a:prstGeom>
          <a:solidFill>
            <a:srgbClr val="99CCFF"/>
          </a:solidFill>
          <a:ln w="25560">
            <a:solidFill>
              <a:srgbClr val="000000"/>
            </a:solidFill>
            <a:miter/>
          </a:ln>
        </p:spPr>
        <p:style>
          <a:lnRef idx="0">
            <a:scrgbClr r="0" g="0" b="0"/>
          </a:lnRef>
          <a:fillRef idx="0">
            <a:scrgbClr r="0" g="0" b="0"/>
          </a:fillRef>
          <a:effectRef idx="0">
            <a:scrgbClr r="0" g="0" b="0"/>
          </a:effectRef>
          <a:fontRef idx="minor"/>
        </p:style>
      </p:sp>
      <p:sp>
        <p:nvSpPr>
          <p:cNvPr id="1090" name="CustomShape 40"/>
          <p:cNvSpPr/>
          <p:nvPr/>
        </p:nvSpPr>
        <p:spPr>
          <a:xfrm>
            <a:off x="5776920" y="3953880"/>
            <a:ext cx="837360" cy="337320"/>
          </a:xfrm>
          <a:prstGeom prst="rect">
            <a:avLst/>
          </a:prstGeom>
          <a:solidFill>
            <a:srgbClr val="99CCFF"/>
          </a:solidFill>
          <a:ln w="25560">
            <a:solidFill>
              <a:srgbClr val="000000"/>
            </a:solidFill>
            <a:miter/>
          </a:ln>
        </p:spPr>
        <p:style>
          <a:lnRef idx="0">
            <a:scrgbClr r="0" g="0" b="0"/>
          </a:lnRef>
          <a:fillRef idx="0">
            <a:scrgbClr r="0" g="0" b="0"/>
          </a:fillRef>
          <a:effectRef idx="0">
            <a:scrgbClr r="0" g="0" b="0"/>
          </a:effectRef>
          <a:fontRef idx="minor"/>
        </p:style>
      </p:sp>
      <p:sp>
        <p:nvSpPr>
          <p:cNvPr id="1091" name="CustomShape 41"/>
          <p:cNvSpPr/>
          <p:nvPr/>
        </p:nvSpPr>
        <p:spPr>
          <a:xfrm>
            <a:off x="5734080" y="4009680"/>
            <a:ext cx="832680" cy="374040"/>
          </a:xfrm>
          <a:prstGeom prst="rect">
            <a:avLst/>
          </a:prstGeom>
          <a:solidFill>
            <a:srgbClr val="99CCFF"/>
          </a:solidFill>
          <a:ln w="25560">
            <a:solidFill>
              <a:srgbClr val="000000"/>
            </a:solidFill>
            <a:miter/>
          </a:ln>
        </p:spPr>
        <p:style>
          <a:lnRef idx="0">
            <a:scrgbClr r="0" g="0" b="0"/>
          </a:lnRef>
          <a:fillRef idx="0">
            <a:scrgbClr r="0" g="0" b="0"/>
          </a:fillRef>
          <a:effectRef idx="0">
            <a:scrgbClr r="0" g="0" b="0"/>
          </a:effectRef>
          <a:fontRef idx="minor"/>
        </p:style>
      </p:sp>
      <p:sp>
        <p:nvSpPr>
          <p:cNvPr id="1092" name="CustomShape 42"/>
          <p:cNvSpPr/>
          <p:nvPr/>
        </p:nvSpPr>
        <p:spPr>
          <a:xfrm>
            <a:off x="5817600" y="4079520"/>
            <a:ext cx="575280" cy="225720"/>
          </a:xfrm>
          <a:prstGeom prst="rect">
            <a:avLst/>
          </a:prstGeom>
          <a:solidFill>
            <a:srgbClr val="99CCFF"/>
          </a:solidFill>
          <a:ln w="12600">
            <a:noFill/>
          </a:ln>
        </p:spPr>
        <p:style>
          <a:lnRef idx="0">
            <a:scrgbClr r="0" g="0" b="0"/>
          </a:lnRef>
          <a:fillRef idx="0">
            <a:scrgbClr r="0" g="0" b="0"/>
          </a:fillRef>
          <a:effectRef idx="0">
            <a:scrgbClr r="0" g="0" b="0"/>
          </a:effectRef>
          <a:fontRef idx="minor"/>
        </p:style>
        <p:txBody>
          <a:bodyPr wrap="none" lIns="0" tIns="0" rIns="0" bIns="0"/>
          <a:lstStyle/>
          <a:p>
            <a:pPr marL="36360" algn="ctr">
              <a:lnSpc>
                <a:spcPct val="99000"/>
              </a:lnSpc>
            </a:pPr>
            <a:r>
              <a:rPr lang="zh-CN" altLang="en-US" sz="1000" b="1" strike="noStrike" spc="-1" dirty="0">
                <a:solidFill>
                  <a:srgbClr val="000000"/>
                </a:solidFill>
                <a:latin typeface="Arial Narrow"/>
                <a:ea typeface="ヒラギノ角ゴ ProN W3"/>
              </a:rPr>
              <a:t>图像</a:t>
            </a:r>
            <a:endParaRPr lang="en-US" altLang="zh-CN" sz="1000" b="1" strike="noStrike" spc="-1" dirty="0">
              <a:solidFill>
                <a:srgbClr val="000000"/>
              </a:solidFill>
              <a:latin typeface="Arial Narrow"/>
              <a:ea typeface="ヒラギノ角ゴ ProN W3"/>
            </a:endParaRPr>
          </a:p>
          <a:p>
            <a:pPr marL="36360" algn="ctr">
              <a:lnSpc>
                <a:spcPct val="99000"/>
              </a:lnSpc>
            </a:pPr>
            <a:r>
              <a:rPr lang="en-US" sz="1000" b="1" strike="noStrike" spc="-1" dirty="0">
                <a:solidFill>
                  <a:srgbClr val="000000"/>
                </a:solidFill>
                <a:latin typeface="Arial Narrow"/>
                <a:ea typeface="ヒラギノ角ゴ ProN W3"/>
              </a:rPr>
              <a:t>Images</a:t>
            </a:r>
            <a:endParaRPr lang="en-US" sz="1000" b="0" strike="noStrike" spc="-1" dirty="0">
              <a:latin typeface="Arial"/>
            </a:endParaRPr>
          </a:p>
        </p:txBody>
      </p:sp>
      <p:sp>
        <p:nvSpPr>
          <p:cNvPr id="1093" name="CustomShape 43"/>
          <p:cNvSpPr/>
          <p:nvPr/>
        </p:nvSpPr>
        <p:spPr>
          <a:xfrm>
            <a:off x="6926400" y="4150800"/>
            <a:ext cx="707400" cy="896040"/>
          </a:xfrm>
          <a:prstGeom prst="rect">
            <a:avLst/>
          </a:prstGeom>
          <a:solidFill>
            <a:srgbClr val="E7FFE7"/>
          </a:solidFill>
          <a:ln w="25560">
            <a:solidFill>
              <a:srgbClr val="000000"/>
            </a:solidFill>
            <a:miter/>
          </a:ln>
        </p:spPr>
        <p:style>
          <a:lnRef idx="0">
            <a:scrgbClr r="0" g="0" b="0"/>
          </a:lnRef>
          <a:fillRef idx="0">
            <a:scrgbClr r="0" g="0" b="0"/>
          </a:fillRef>
          <a:effectRef idx="0">
            <a:scrgbClr r="0" g="0" b="0"/>
          </a:effectRef>
          <a:fontRef idx="minor"/>
        </p:style>
      </p:sp>
      <p:sp>
        <p:nvSpPr>
          <p:cNvPr id="1094" name="CustomShape 44"/>
          <p:cNvSpPr/>
          <p:nvPr/>
        </p:nvSpPr>
        <p:spPr>
          <a:xfrm>
            <a:off x="6872400" y="4200120"/>
            <a:ext cx="705600" cy="913680"/>
          </a:xfrm>
          <a:prstGeom prst="rect">
            <a:avLst/>
          </a:prstGeom>
          <a:solidFill>
            <a:srgbClr val="E7FFE7"/>
          </a:solidFill>
          <a:ln w="25560">
            <a:solidFill>
              <a:srgbClr val="000000"/>
            </a:solidFill>
            <a:miter/>
          </a:ln>
        </p:spPr>
        <p:style>
          <a:lnRef idx="0">
            <a:scrgbClr r="0" g="0" b="0"/>
          </a:lnRef>
          <a:fillRef idx="0">
            <a:scrgbClr r="0" g="0" b="0"/>
          </a:fillRef>
          <a:effectRef idx="0">
            <a:scrgbClr r="0" g="0" b="0"/>
          </a:effectRef>
          <a:fontRef idx="minor"/>
        </p:style>
      </p:sp>
      <p:sp>
        <p:nvSpPr>
          <p:cNvPr id="1095" name="CustomShape 45"/>
          <p:cNvSpPr/>
          <p:nvPr/>
        </p:nvSpPr>
        <p:spPr>
          <a:xfrm>
            <a:off x="6881760" y="4314240"/>
            <a:ext cx="658080" cy="678600"/>
          </a:xfrm>
          <a:prstGeom prst="rect">
            <a:avLst/>
          </a:prstGeom>
          <a:solidFill>
            <a:srgbClr val="E7FFE7"/>
          </a:solid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99000"/>
              </a:lnSpc>
            </a:pPr>
            <a:r>
              <a:rPr lang="zh-CN" altLang="en-US" sz="1000" b="1" spc="-1" dirty="0">
                <a:solidFill>
                  <a:srgbClr val="000000"/>
                </a:solidFill>
                <a:latin typeface="Arial Narrow"/>
                <a:ea typeface="ヒラギノ角ゴ ProN W3"/>
              </a:rPr>
              <a:t>有序队列</a:t>
            </a:r>
            <a:endParaRPr lang="en-US" altLang="zh-CN" sz="1000" b="1" spc="-1" dirty="0">
              <a:solidFill>
                <a:srgbClr val="000000"/>
              </a:solidFill>
              <a:latin typeface="Arial Narrow"/>
              <a:ea typeface="ヒラギノ角ゴ ProN W3"/>
            </a:endParaRPr>
          </a:p>
          <a:p>
            <a:pPr marL="36360" algn="ctr">
              <a:lnSpc>
                <a:spcPct val="99000"/>
              </a:lnSpc>
            </a:pPr>
            <a:r>
              <a:rPr lang="en-US" sz="1000" b="1" strike="noStrike" spc="-1" dirty="0">
                <a:solidFill>
                  <a:srgbClr val="000000"/>
                </a:solidFill>
                <a:latin typeface="Arial Narrow"/>
                <a:ea typeface="ヒラギノ角ゴ ProN W3"/>
              </a:rPr>
              <a:t>In </a:t>
            </a:r>
            <a:br>
              <a:rPr sz="1000" dirty="0"/>
            </a:br>
            <a:r>
              <a:rPr lang="en-US" sz="1000" b="1" strike="noStrike" spc="-1" dirty="0">
                <a:solidFill>
                  <a:srgbClr val="000000"/>
                </a:solidFill>
                <a:latin typeface="Arial Narrow"/>
                <a:ea typeface="ヒラギノ角ゴ ProN W3"/>
              </a:rPr>
              <a:t>Order</a:t>
            </a:r>
            <a:endParaRPr lang="en-US" sz="1000" b="0" strike="noStrike" spc="-1" dirty="0">
              <a:latin typeface="Arial"/>
            </a:endParaRPr>
          </a:p>
          <a:p>
            <a:pPr marL="36360" algn="ctr">
              <a:lnSpc>
                <a:spcPct val="99000"/>
              </a:lnSpc>
            </a:pPr>
            <a:r>
              <a:rPr lang="en-US" sz="1000" b="1" strike="noStrike" spc="-1" dirty="0">
                <a:solidFill>
                  <a:srgbClr val="000000"/>
                </a:solidFill>
                <a:latin typeface="Arial Narrow"/>
                <a:ea typeface="ヒラギノ角ゴ ProN W3"/>
              </a:rPr>
              <a:t>Queue</a:t>
            </a:r>
            <a:endParaRPr lang="en-US" sz="1000" b="0" strike="noStrike" spc="-1" dirty="0">
              <a:latin typeface="Arial"/>
            </a:endParaRPr>
          </a:p>
        </p:txBody>
      </p:sp>
      <p:sp>
        <p:nvSpPr>
          <p:cNvPr id="1096" name="CustomShape 46"/>
          <p:cNvSpPr/>
          <p:nvPr/>
        </p:nvSpPr>
        <p:spPr>
          <a:xfrm>
            <a:off x="7889760" y="4085640"/>
            <a:ext cx="696240" cy="864360"/>
          </a:xfrm>
          <a:prstGeom prst="rect">
            <a:avLst/>
          </a:prstGeom>
          <a:solidFill>
            <a:srgbClr val="E0FF89"/>
          </a:solidFill>
          <a:ln w="25560">
            <a:solidFill>
              <a:srgbClr val="000000"/>
            </a:solidFill>
            <a:miter/>
          </a:ln>
        </p:spPr>
        <p:style>
          <a:lnRef idx="0">
            <a:scrgbClr r="0" g="0" b="0"/>
          </a:lnRef>
          <a:fillRef idx="0">
            <a:scrgbClr r="0" g="0" b="0"/>
          </a:fillRef>
          <a:effectRef idx="0">
            <a:scrgbClr r="0" g="0" b="0"/>
          </a:effectRef>
          <a:fontRef idx="minor"/>
        </p:style>
      </p:sp>
      <p:sp>
        <p:nvSpPr>
          <p:cNvPr id="1097" name="CustomShape 47"/>
          <p:cNvSpPr/>
          <p:nvPr/>
        </p:nvSpPr>
        <p:spPr>
          <a:xfrm>
            <a:off x="7824960" y="4139640"/>
            <a:ext cx="705600" cy="897840"/>
          </a:xfrm>
          <a:prstGeom prst="rect">
            <a:avLst/>
          </a:prstGeom>
          <a:solidFill>
            <a:srgbClr val="E0FF89"/>
          </a:solidFill>
          <a:ln w="25560">
            <a:solidFill>
              <a:srgbClr val="000000"/>
            </a:solidFill>
            <a:miter/>
          </a:ln>
        </p:spPr>
        <p:style>
          <a:lnRef idx="0">
            <a:scrgbClr r="0" g="0" b="0"/>
          </a:lnRef>
          <a:fillRef idx="0">
            <a:scrgbClr r="0" g="0" b="0"/>
          </a:fillRef>
          <a:effectRef idx="0">
            <a:scrgbClr r="0" g="0" b="0"/>
          </a:effectRef>
          <a:fontRef idx="minor"/>
        </p:style>
      </p:sp>
      <p:sp>
        <p:nvSpPr>
          <p:cNvPr id="1098" name="CustomShape 48"/>
          <p:cNvSpPr/>
          <p:nvPr/>
        </p:nvSpPr>
        <p:spPr>
          <a:xfrm>
            <a:off x="7769160" y="4188960"/>
            <a:ext cx="707400" cy="913680"/>
          </a:xfrm>
          <a:prstGeom prst="rect">
            <a:avLst/>
          </a:prstGeom>
          <a:solidFill>
            <a:srgbClr val="E0FF89"/>
          </a:solidFill>
          <a:ln w="25560">
            <a:solidFill>
              <a:srgbClr val="000000"/>
            </a:solidFill>
            <a:miter/>
          </a:ln>
        </p:spPr>
        <p:style>
          <a:lnRef idx="0">
            <a:scrgbClr r="0" g="0" b="0"/>
          </a:lnRef>
          <a:fillRef idx="0">
            <a:scrgbClr r="0" g="0" b="0"/>
          </a:fillRef>
          <a:effectRef idx="0">
            <a:scrgbClr r="0" g="0" b="0"/>
          </a:effectRef>
          <a:fontRef idx="minor"/>
        </p:style>
      </p:sp>
      <p:sp>
        <p:nvSpPr>
          <p:cNvPr id="1099" name="CustomShape 49"/>
          <p:cNvSpPr/>
          <p:nvPr/>
        </p:nvSpPr>
        <p:spPr>
          <a:xfrm>
            <a:off x="7780320" y="4303440"/>
            <a:ext cx="658080" cy="678600"/>
          </a:xfrm>
          <a:prstGeom prst="rect">
            <a:avLst/>
          </a:prstGeom>
          <a:solidFill>
            <a:srgbClr val="E0FF89"/>
          </a:solid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99000"/>
              </a:lnSpc>
            </a:pPr>
            <a:r>
              <a:rPr lang="zh-CN" altLang="en-US" sz="1000" b="1" strike="noStrike" spc="-1" dirty="0">
                <a:solidFill>
                  <a:srgbClr val="000000"/>
                </a:solidFill>
                <a:latin typeface="Arial Narrow"/>
                <a:ea typeface="ヒラギノ角ゴ ProN W3"/>
              </a:rPr>
              <a:t>无序队列</a:t>
            </a:r>
            <a:endParaRPr lang="en-US" altLang="zh-CN" sz="1000" b="1" strike="noStrike" spc="-1" dirty="0">
              <a:solidFill>
                <a:srgbClr val="000000"/>
              </a:solidFill>
              <a:latin typeface="Arial Narrow"/>
              <a:ea typeface="ヒラギノ角ゴ ProN W3"/>
            </a:endParaRPr>
          </a:p>
          <a:p>
            <a:pPr marL="36360" algn="ctr">
              <a:lnSpc>
                <a:spcPct val="99000"/>
              </a:lnSpc>
            </a:pPr>
            <a:r>
              <a:rPr lang="en-US" sz="1000" b="1" strike="noStrike" spc="-1" dirty="0">
                <a:solidFill>
                  <a:srgbClr val="000000"/>
                </a:solidFill>
                <a:latin typeface="Arial Narrow"/>
                <a:ea typeface="ヒラギノ角ゴ ProN W3"/>
              </a:rPr>
              <a:t>Out of</a:t>
            </a:r>
            <a:br>
              <a:rPr sz="1000" dirty="0"/>
            </a:br>
            <a:r>
              <a:rPr lang="en-US" sz="1000" b="1" strike="noStrike" spc="-1" dirty="0">
                <a:solidFill>
                  <a:srgbClr val="000000"/>
                </a:solidFill>
                <a:latin typeface="Arial Narrow"/>
                <a:ea typeface="ヒラギノ角ゴ ProN W3"/>
              </a:rPr>
              <a:t>Order</a:t>
            </a:r>
            <a:endParaRPr lang="en-US" sz="1000" b="0" strike="noStrike" spc="-1" dirty="0">
              <a:latin typeface="Arial"/>
            </a:endParaRPr>
          </a:p>
          <a:p>
            <a:pPr marL="36360" algn="ctr">
              <a:lnSpc>
                <a:spcPct val="99000"/>
              </a:lnSpc>
            </a:pPr>
            <a:r>
              <a:rPr lang="en-US" sz="1000" b="1" strike="noStrike" spc="-1" dirty="0">
                <a:solidFill>
                  <a:srgbClr val="000000"/>
                </a:solidFill>
                <a:latin typeface="Arial Narrow"/>
                <a:ea typeface="ヒラギノ角ゴ ProN W3"/>
              </a:rPr>
              <a:t>Queue</a:t>
            </a:r>
            <a:endParaRPr lang="en-US" sz="1000" b="0" strike="noStrike" spc="-1" dirty="0">
              <a:latin typeface="Arial"/>
            </a:endParaRPr>
          </a:p>
        </p:txBody>
      </p:sp>
      <p:sp>
        <p:nvSpPr>
          <p:cNvPr id="1100" name="CustomShape 50"/>
          <p:cNvSpPr/>
          <p:nvPr/>
        </p:nvSpPr>
        <p:spPr>
          <a:xfrm>
            <a:off x="6885720" y="5162040"/>
            <a:ext cx="1263960" cy="225720"/>
          </a:xfrm>
          <a:prstGeom prst="rect">
            <a:avLst/>
          </a:prstGeom>
          <a:noFill/>
          <a:ln w="12600">
            <a:noFill/>
          </a:ln>
        </p:spPr>
        <p:style>
          <a:lnRef idx="0">
            <a:scrgbClr r="0" g="0" b="0"/>
          </a:lnRef>
          <a:fillRef idx="0">
            <a:scrgbClr r="0" g="0" b="0"/>
          </a:fillRef>
          <a:effectRef idx="0">
            <a:scrgbClr r="0" g="0" b="0"/>
          </a:effectRef>
          <a:fontRef idx="minor"/>
        </p:style>
        <p:txBody>
          <a:bodyPr wrap="none" lIns="0" tIns="0" rIns="0" bIns="0"/>
          <a:lstStyle/>
          <a:p>
            <a:pPr marL="36360">
              <a:lnSpc>
                <a:spcPct val="99000"/>
              </a:lnSpc>
            </a:pPr>
            <a:r>
              <a:rPr lang="zh-CN" altLang="en-US" sz="1000" b="1" strike="noStrike" spc="-1" dirty="0">
                <a:solidFill>
                  <a:srgbClr val="000000"/>
                </a:solidFill>
                <a:latin typeface="Arial Narrow"/>
                <a:ea typeface="ヒラギノ角ゴ ProN W3"/>
              </a:rPr>
              <a:t>计算设备</a:t>
            </a:r>
            <a:r>
              <a:rPr lang="en-US" sz="1000" b="1" strike="noStrike" spc="-1" dirty="0">
                <a:solidFill>
                  <a:srgbClr val="000000"/>
                </a:solidFill>
                <a:latin typeface="Arial Narrow"/>
                <a:ea typeface="ヒラギノ角ゴ ProN W3"/>
              </a:rPr>
              <a:t>Compute Device</a:t>
            </a:r>
            <a:endParaRPr lang="en-US" sz="1000" b="0" strike="noStrike" spc="-1" dirty="0">
              <a:latin typeface="Arial"/>
            </a:endParaRPr>
          </a:p>
        </p:txBody>
      </p:sp>
      <p:pic>
        <p:nvPicPr>
          <p:cNvPr id="1101" name="Picture 62"/>
          <p:cNvPicPr/>
          <p:nvPr/>
        </p:nvPicPr>
        <p:blipFill>
          <a:blip r:embed="rId2">
            <a:extLst>
              <a:ext uri="{28A0092B-C50C-407E-A947-70E740481C1C}">
                <a14:useLocalDpi xmlns:a14="http://schemas.microsoft.com/office/drawing/2010/main" val="0"/>
              </a:ext>
            </a:extLst>
          </a:blip>
          <a:srcRect/>
          <a:stretch/>
        </p:blipFill>
        <p:spPr>
          <a:xfrm>
            <a:off x="2344" y="5533560"/>
            <a:ext cx="9013312" cy="847080"/>
          </a:xfrm>
          <a:prstGeom prst="rect">
            <a:avLst/>
          </a:prstGeom>
          <a:ln w="25560">
            <a:noFill/>
          </a:ln>
        </p:spPr>
      </p:pic>
      <p:sp>
        <p:nvSpPr>
          <p:cNvPr id="1102" name="Line 51"/>
          <p:cNvSpPr/>
          <p:nvPr/>
        </p:nvSpPr>
        <p:spPr>
          <a:xfrm flipH="1">
            <a:off x="3408120" y="2387160"/>
            <a:ext cx="1800" cy="28080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103" name="Line 52"/>
          <p:cNvSpPr/>
          <p:nvPr/>
        </p:nvSpPr>
        <p:spPr>
          <a:xfrm>
            <a:off x="5805360" y="2376000"/>
            <a:ext cx="360" cy="28080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104" name="Line 53"/>
          <p:cNvSpPr/>
          <p:nvPr/>
        </p:nvSpPr>
        <p:spPr>
          <a:xfrm>
            <a:off x="1672200" y="3039480"/>
            <a:ext cx="360" cy="28080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105" name="Line 54"/>
          <p:cNvSpPr/>
          <p:nvPr/>
        </p:nvSpPr>
        <p:spPr>
          <a:xfrm flipH="1">
            <a:off x="3808800" y="3050640"/>
            <a:ext cx="1440" cy="28080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106" name="Line 55"/>
          <p:cNvSpPr/>
          <p:nvPr/>
        </p:nvSpPr>
        <p:spPr>
          <a:xfrm flipH="1">
            <a:off x="5657760" y="3050640"/>
            <a:ext cx="1440" cy="28080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107" name="Line 56"/>
          <p:cNvSpPr/>
          <p:nvPr/>
        </p:nvSpPr>
        <p:spPr>
          <a:xfrm flipH="1">
            <a:off x="7623000" y="3050640"/>
            <a:ext cx="1440" cy="28080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108" name="Line 57"/>
          <p:cNvSpPr/>
          <p:nvPr/>
        </p:nvSpPr>
        <p:spPr>
          <a:xfrm>
            <a:off x="1662120" y="3655440"/>
            <a:ext cx="4680" cy="22068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109" name="Line 58"/>
          <p:cNvSpPr/>
          <p:nvPr/>
        </p:nvSpPr>
        <p:spPr>
          <a:xfrm flipH="1">
            <a:off x="3787920" y="3647520"/>
            <a:ext cx="7920" cy="21744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110" name="Line 59"/>
          <p:cNvSpPr/>
          <p:nvPr/>
        </p:nvSpPr>
        <p:spPr>
          <a:xfrm flipH="1">
            <a:off x="5205240" y="3610800"/>
            <a:ext cx="1440" cy="28116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111" name="Line 60"/>
          <p:cNvSpPr/>
          <p:nvPr/>
        </p:nvSpPr>
        <p:spPr>
          <a:xfrm flipH="1">
            <a:off x="6103800" y="3610800"/>
            <a:ext cx="1440" cy="28116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112" name="Line 61"/>
          <p:cNvSpPr/>
          <p:nvPr/>
        </p:nvSpPr>
        <p:spPr>
          <a:xfrm>
            <a:off x="7625520" y="3600000"/>
            <a:ext cx="360" cy="28080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113" name="CustomShape 62"/>
          <p:cNvSpPr/>
          <p:nvPr/>
        </p:nvSpPr>
        <p:spPr>
          <a:xfrm>
            <a:off x="5396040" y="1549080"/>
            <a:ext cx="816840" cy="815400"/>
          </a:xfrm>
          <a:prstGeom prst="roundRect">
            <a:avLst>
              <a:gd name="adj" fmla="val 16667"/>
            </a:avLst>
          </a:prstGeom>
          <a:gradFill rotWithShape="0">
            <a:gsLst>
              <a:gs pos="0">
                <a:srgbClr val="FFFFFF"/>
              </a:gs>
              <a:gs pos="7001">
                <a:srgbClr val="E6E6E6"/>
              </a:gs>
              <a:gs pos="32001">
                <a:srgbClr val="7D8496"/>
              </a:gs>
              <a:gs pos="47000">
                <a:srgbClr val="E6E6E6"/>
              </a:gs>
              <a:gs pos="85001">
                <a:srgbClr val="7D8496"/>
              </a:gs>
              <a:gs pos="100000">
                <a:srgbClr val="E6E6E6"/>
              </a:gs>
            </a:gsLst>
            <a:lin ang="2700000"/>
          </a:gradFill>
          <a:ln w="76320">
            <a:solidFill>
              <a:srgbClr val="000000"/>
            </a:solidFill>
            <a:round/>
            <a:headEnd type="oval" w="med" len="med"/>
          </a:ln>
        </p:spPr>
        <p:style>
          <a:lnRef idx="0">
            <a:scrgbClr r="0" g="0" b="0"/>
          </a:lnRef>
          <a:fillRef idx="0">
            <a:scrgbClr r="0" g="0" b="0"/>
          </a:fillRef>
          <a:effectRef idx="0">
            <a:scrgbClr r="0" g="0" b="0"/>
          </a:effectRef>
          <a:fontRef idx="minor"/>
        </p:style>
        <p:txBody>
          <a:bodyPr lIns="39240" tIns="19440" rIns="39240" bIns="19440"/>
          <a:lstStyle/>
          <a:p>
            <a:pPr algn="ctr">
              <a:lnSpc>
                <a:spcPct val="99000"/>
              </a:lnSpc>
            </a:pPr>
            <a:r>
              <a:rPr lang="en-US" sz="1500" b="0" strike="noStrike" spc="-1">
                <a:solidFill>
                  <a:srgbClr val="000000"/>
                </a:solidFill>
                <a:latin typeface="Arial Black"/>
                <a:ea typeface="ヒラギノ角ゴ ProN W3"/>
              </a:rPr>
              <a:t> </a:t>
            </a:r>
            <a:endParaRPr lang="en-US" sz="1500" b="0" strike="noStrike" spc="-1">
              <a:latin typeface="Arial"/>
            </a:endParaRPr>
          </a:p>
          <a:p>
            <a:pPr algn="ctr">
              <a:lnSpc>
                <a:spcPct val="99000"/>
              </a:lnSpc>
            </a:pPr>
            <a:r>
              <a:rPr lang="en-US" sz="1500" b="0" strike="noStrike" spc="-1">
                <a:solidFill>
                  <a:srgbClr val="000000"/>
                </a:solidFill>
                <a:latin typeface="Arial Black"/>
                <a:ea typeface="ヒラギノ角ゴ ProN W3"/>
              </a:rPr>
              <a:t>GPU</a:t>
            </a:r>
            <a:endParaRPr lang="en-US" sz="1500" b="0" strike="noStrike" spc="-1">
              <a:latin typeface="Arial"/>
            </a:endParaRPr>
          </a:p>
        </p:txBody>
      </p:sp>
      <p:sp>
        <p:nvSpPr>
          <p:cNvPr id="1114" name="CustomShape 63"/>
          <p:cNvSpPr/>
          <p:nvPr/>
        </p:nvSpPr>
        <p:spPr>
          <a:xfrm>
            <a:off x="3013200" y="1549080"/>
            <a:ext cx="815400" cy="815400"/>
          </a:xfrm>
          <a:prstGeom prst="roundRect">
            <a:avLst>
              <a:gd name="adj" fmla="val 16667"/>
            </a:avLst>
          </a:prstGeom>
          <a:gradFill rotWithShape="0">
            <a:gsLst>
              <a:gs pos="0">
                <a:srgbClr val="FFFFFF"/>
              </a:gs>
              <a:gs pos="7001">
                <a:srgbClr val="E6E6E6"/>
              </a:gs>
              <a:gs pos="32001">
                <a:srgbClr val="7D8496"/>
              </a:gs>
              <a:gs pos="47000">
                <a:srgbClr val="E6E6E6"/>
              </a:gs>
              <a:gs pos="85001">
                <a:srgbClr val="7D8496"/>
              </a:gs>
              <a:gs pos="100000">
                <a:srgbClr val="E6E6E6"/>
              </a:gs>
            </a:gsLst>
            <a:lin ang="2700000"/>
          </a:gradFill>
          <a:ln w="76320">
            <a:solidFill>
              <a:srgbClr val="000000"/>
            </a:solidFill>
            <a:round/>
            <a:headEnd type="oval" w="med" len="med"/>
          </a:ln>
        </p:spPr>
        <p:style>
          <a:lnRef idx="0">
            <a:scrgbClr r="0" g="0" b="0"/>
          </a:lnRef>
          <a:fillRef idx="0">
            <a:scrgbClr r="0" g="0" b="0"/>
          </a:fillRef>
          <a:effectRef idx="0">
            <a:scrgbClr r="0" g="0" b="0"/>
          </a:effectRef>
          <a:fontRef idx="minor"/>
        </p:style>
        <p:txBody>
          <a:bodyPr lIns="39240" tIns="19440" rIns="39240" bIns="19440"/>
          <a:lstStyle/>
          <a:p>
            <a:pPr algn="ctr">
              <a:lnSpc>
                <a:spcPct val="99000"/>
              </a:lnSpc>
            </a:pPr>
            <a:r>
              <a:rPr lang="en-US" sz="1500" b="0" strike="noStrike" spc="-1" dirty="0">
                <a:solidFill>
                  <a:srgbClr val="000000"/>
                </a:solidFill>
                <a:latin typeface="Arial Black"/>
                <a:ea typeface="ヒラギノ角ゴ ProN W3"/>
              </a:rPr>
              <a:t> </a:t>
            </a:r>
            <a:endParaRPr lang="en-US" sz="1500" b="0" strike="noStrike" spc="-1" dirty="0">
              <a:latin typeface="Arial"/>
            </a:endParaRPr>
          </a:p>
          <a:p>
            <a:pPr algn="ctr">
              <a:lnSpc>
                <a:spcPct val="99000"/>
              </a:lnSpc>
            </a:pPr>
            <a:r>
              <a:rPr lang="en-US" sz="1500" b="0" strike="noStrike" spc="-1" dirty="0">
                <a:solidFill>
                  <a:srgbClr val="000000"/>
                </a:solidFill>
                <a:latin typeface="Arial Black"/>
                <a:ea typeface="ヒラギノ角ゴ ProN W3"/>
              </a:rPr>
              <a:t>CPU</a:t>
            </a:r>
            <a:endParaRPr lang="en-US" sz="1500" b="0" strike="noStrike" spc="-1" dirty="0">
              <a:latin typeface="Arial"/>
            </a:endParaRPr>
          </a:p>
        </p:txBody>
      </p:sp>
      <p:sp>
        <p:nvSpPr>
          <p:cNvPr id="1115" name="CustomShape 64"/>
          <p:cNvSpPr/>
          <p:nvPr/>
        </p:nvSpPr>
        <p:spPr>
          <a:xfrm>
            <a:off x="3600360" y="3976200"/>
            <a:ext cx="554760" cy="337320"/>
          </a:xfrm>
          <a:prstGeom prst="rect">
            <a:avLst/>
          </a:prstGeom>
          <a:solidFill>
            <a:srgbClr val="EAEAEA"/>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0" strike="noStrike" spc="-1">
                <a:solidFill>
                  <a:srgbClr val="000000"/>
                </a:solidFill>
                <a:latin typeface="Courier New Bold"/>
                <a:ea typeface="ヒラギノ角ゴ ProN W3"/>
              </a:rPr>
              <a:t>dp_mul</a:t>
            </a:r>
            <a:endParaRPr lang="en-US" sz="900" b="0" strike="noStrike" spc="-1">
              <a:latin typeface="Arial"/>
            </a:endParaRPr>
          </a:p>
        </p:txBody>
      </p:sp>
      <p:sp>
        <p:nvSpPr>
          <p:cNvPr id="1116" name="CustomShape 65"/>
          <p:cNvSpPr/>
          <p:nvPr/>
        </p:nvSpPr>
        <p:spPr>
          <a:xfrm>
            <a:off x="1251720" y="3344400"/>
            <a:ext cx="809280" cy="264600"/>
          </a:xfrm>
          <a:prstGeom prst="rect">
            <a:avLst/>
          </a:prstGeom>
          <a:solidFill>
            <a:srgbClr val="99CCFF"/>
          </a:solidFill>
          <a:ln w="25560">
            <a:solidFill>
              <a:srgbClr val="000000"/>
            </a:solidFill>
            <a:miter/>
          </a:ln>
        </p:spPr>
        <p:style>
          <a:lnRef idx="0">
            <a:scrgbClr r="0" g="0" b="0"/>
          </a:lnRef>
          <a:fillRef idx="0">
            <a:scrgbClr r="0" g="0" b="0"/>
          </a:fillRef>
          <a:effectRef idx="0">
            <a:scrgbClr r="0" g="0" b="0"/>
          </a:effectRef>
          <a:fontRef idx="minor"/>
        </p:style>
        <p:txBody>
          <a:bodyPr wrap="none" lIns="39240" tIns="19440" rIns="39240" bIns="19440"/>
          <a:lstStyle/>
          <a:p>
            <a:pPr algn="ctr">
              <a:lnSpc>
                <a:spcPct val="99000"/>
              </a:lnSpc>
            </a:pPr>
            <a:r>
              <a:rPr lang="zh-CN" altLang="en-US" sz="800" b="1" strike="noStrike" spc="-1" dirty="0">
                <a:solidFill>
                  <a:srgbClr val="000000"/>
                </a:solidFill>
                <a:latin typeface="Arial Narrow"/>
                <a:ea typeface="ヒラギノ角ゴ ProN W3"/>
              </a:rPr>
              <a:t>程序 </a:t>
            </a:r>
            <a:endParaRPr lang="en-US" altLang="zh-CN" sz="800" b="1" strike="noStrike" spc="-1" dirty="0">
              <a:solidFill>
                <a:srgbClr val="000000"/>
              </a:solidFill>
              <a:latin typeface="Arial Narrow"/>
              <a:ea typeface="ヒラギノ角ゴ ProN W3"/>
            </a:endParaRPr>
          </a:p>
          <a:p>
            <a:pPr algn="ctr">
              <a:lnSpc>
                <a:spcPct val="99000"/>
              </a:lnSpc>
            </a:pPr>
            <a:r>
              <a:rPr lang="en-US" sz="800" b="1" strike="noStrike" spc="-1" dirty="0">
                <a:solidFill>
                  <a:srgbClr val="000000"/>
                </a:solidFill>
                <a:latin typeface="Arial Narrow"/>
                <a:ea typeface="ヒラギノ角ゴ ProN W3"/>
              </a:rPr>
              <a:t>Programs</a:t>
            </a:r>
            <a:endParaRPr lang="en-US" sz="800" b="0" strike="noStrike" spc="-1" dirty="0">
              <a:latin typeface="Arial"/>
            </a:endParaRPr>
          </a:p>
        </p:txBody>
      </p:sp>
      <p:sp>
        <p:nvSpPr>
          <p:cNvPr id="1117" name="CustomShape 66"/>
          <p:cNvSpPr/>
          <p:nvPr/>
        </p:nvSpPr>
        <p:spPr>
          <a:xfrm>
            <a:off x="3471840" y="3344400"/>
            <a:ext cx="653760" cy="264600"/>
          </a:xfrm>
          <a:prstGeom prst="rect">
            <a:avLst/>
          </a:prstGeom>
          <a:solidFill>
            <a:srgbClr val="99CCFF"/>
          </a:solidFill>
          <a:ln w="25560">
            <a:solidFill>
              <a:srgbClr val="000000"/>
            </a:solidFill>
            <a:miter/>
          </a:ln>
        </p:spPr>
        <p:style>
          <a:lnRef idx="0">
            <a:scrgbClr r="0" g="0" b="0"/>
          </a:lnRef>
          <a:fillRef idx="0">
            <a:scrgbClr r="0" g="0" b="0"/>
          </a:fillRef>
          <a:effectRef idx="0">
            <a:scrgbClr r="0" g="0" b="0"/>
          </a:effectRef>
          <a:fontRef idx="minor"/>
        </p:style>
        <p:txBody>
          <a:bodyPr wrap="none" lIns="39240" tIns="19440" rIns="39240" bIns="19440"/>
          <a:lstStyle/>
          <a:p>
            <a:pPr algn="ctr">
              <a:lnSpc>
                <a:spcPct val="99000"/>
              </a:lnSpc>
            </a:pPr>
            <a:r>
              <a:rPr lang="zh-CN" altLang="en-US" sz="800" b="1" strike="noStrike" spc="-1" dirty="0">
                <a:solidFill>
                  <a:srgbClr val="000000"/>
                </a:solidFill>
                <a:latin typeface="Arial Narrow"/>
                <a:ea typeface="ヒラギノ角ゴ ProN W3"/>
              </a:rPr>
              <a:t>核函数</a:t>
            </a:r>
            <a:endParaRPr lang="en-US" altLang="zh-CN" sz="800" b="1" strike="noStrike" spc="-1" dirty="0">
              <a:solidFill>
                <a:srgbClr val="000000"/>
              </a:solidFill>
              <a:latin typeface="Arial Narrow"/>
              <a:ea typeface="ヒラギノ角ゴ ProN W3"/>
            </a:endParaRPr>
          </a:p>
          <a:p>
            <a:pPr algn="ctr">
              <a:lnSpc>
                <a:spcPct val="99000"/>
              </a:lnSpc>
            </a:pPr>
            <a:r>
              <a:rPr lang="en-US" sz="800" b="1" strike="noStrike" spc="-1" dirty="0">
                <a:solidFill>
                  <a:srgbClr val="000000"/>
                </a:solidFill>
                <a:latin typeface="Arial Narrow"/>
                <a:ea typeface="ヒラギノ角ゴ ProN W3"/>
              </a:rPr>
              <a:t>Kernels</a:t>
            </a:r>
            <a:endParaRPr lang="en-US" sz="800" b="0" strike="noStrike" spc="-1" dirty="0">
              <a:latin typeface="Arial"/>
            </a:endParaRPr>
          </a:p>
        </p:txBody>
      </p:sp>
      <p:sp>
        <p:nvSpPr>
          <p:cNvPr id="1118" name="CustomShape 67"/>
          <p:cNvSpPr/>
          <p:nvPr/>
        </p:nvSpPr>
        <p:spPr>
          <a:xfrm>
            <a:off x="4976640" y="3344400"/>
            <a:ext cx="1296720" cy="264600"/>
          </a:xfrm>
          <a:prstGeom prst="rect">
            <a:avLst/>
          </a:prstGeom>
          <a:solidFill>
            <a:srgbClr val="99CCFF"/>
          </a:solidFill>
          <a:ln w="25560">
            <a:solidFill>
              <a:srgbClr val="000000"/>
            </a:solidFill>
            <a:miter/>
          </a:ln>
        </p:spPr>
        <p:style>
          <a:lnRef idx="0">
            <a:scrgbClr r="0" g="0" b="0"/>
          </a:lnRef>
          <a:fillRef idx="0">
            <a:scrgbClr r="0" g="0" b="0"/>
          </a:fillRef>
          <a:effectRef idx="0">
            <a:scrgbClr r="0" g="0" b="0"/>
          </a:effectRef>
          <a:fontRef idx="minor"/>
        </p:style>
        <p:txBody>
          <a:bodyPr wrap="none" lIns="39240" tIns="19440" rIns="39240" bIns="19440"/>
          <a:lstStyle/>
          <a:p>
            <a:pPr algn="ctr">
              <a:lnSpc>
                <a:spcPct val="99000"/>
              </a:lnSpc>
            </a:pPr>
            <a:r>
              <a:rPr lang="zh-CN" altLang="en-US" sz="800" b="1" strike="noStrike" spc="-1" dirty="0">
                <a:solidFill>
                  <a:srgbClr val="000000"/>
                </a:solidFill>
                <a:latin typeface="Arial Narrow"/>
                <a:ea typeface="ヒラギノ角ゴ ProN W3"/>
              </a:rPr>
              <a:t>内存对象</a:t>
            </a:r>
            <a:endParaRPr lang="en-US" altLang="zh-CN" sz="800" b="1" strike="noStrike" spc="-1" dirty="0">
              <a:solidFill>
                <a:srgbClr val="000000"/>
              </a:solidFill>
              <a:latin typeface="Arial Narrow"/>
              <a:ea typeface="ヒラギノ角ゴ ProN W3"/>
            </a:endParaRPr>
          </a:p>
          <a:p>
            <a:pPr algn="ctr">
              <a:lnSpc>
                <a:spcPct val="99000"/>
              </a:lnSpc>
            </a:pPr>
            <a:r>
              <a:rPr lang="en-US" sz="800" b="1" strike="noStrike" spc="-1" dirty="0">
                <a:solidFill>
                  <a:srgbClr val="000000"/>
                </a:solidFill>
                <a:latin typeface="Arial Narrow"/>
                <a:ea typeface="ヒラギノ角ゴ ProN W3"/>
              </a:rPr>
              <a:t>Memory Objects</a:t>
            </a:r>
            <a:endParaRPr lang="en-US" sz="800" b="0" strike="noStrike" spc="-1" dirty="0">
              <a:latin typeface="Arial"/>
            </a:endParaRPr>
          </a:p>
        </p:txBody>
      </p:sp>
      <p:sp>
        <p:nvSpPr>
          <p:cNvPr id="1119" name="CustomShape 68"/>
          <p:cNvSpPr/>
          <p:nvPr/>
        </p:nvSpPr>
        <p:spPr>
          <a:xfrm>
            <a:off x="6903360" y="3344400"/>
            <a:ext cx="1463040" cy="264600"/>
          </a:xfrm>
          <a:prstGeom prst="rect">
            <a:avLst/>
          </a:prstGeom>
          <a:solidFill>
            <a:srgbClr val="99CCFF"/>
          </a:solidFill>
          <a:ln w="25560">
            <a:solidFill>
              <a:srgbClr val="000000"/>
            </a:solidFill>
            <a:miter/>
          </a:ln>
        </p:spPr>
        <p:style>
          <a:lnRef idx="0">
            <a:scrgbClr r="0" g="0" b="0"/>
          </a:lnRef>
          <a:fillRef idx="0">
            <a:scrgbClr r="0" g="0" b="0"/>
          </a:fillRef>
          <a:effectRef idx="0">
            <a:scrgbClr r="0" g="0" b="0"/>
          </a:effectRef>
          <a:fontRef idx="minor"/>
        </p:style>
        <p:txBody>
          <a:bodyPr wrap="none" lIns="39240" tIns="19440" rIns="39240" bIns="19440"/>
          <a:lstStyle/>
          <a:p>
            <a:pPr algn="ctr">
              <a:lnSpc>
                <a:spcPct val="99000"/>
              </a:lnSpc>
            </a:pPr>
            <a:r>
              <a:rPr lang="zh-CN" altLang="en-US" sz="800" b="1" strike="noStrike" spc="-1" dirty="0">
                <a:solidFill>
                  <a:srgbClr val="000000"/>
                </a:solidFill>
                <a:latin typeface="Arial Narrow"/>
                <a:ea typeface="ヒラギノ角ゴ ProN W3"/>
              </a:rPr>
              <a:t>命令队列</a:t>
            </a:r>
            <a:endParaRPr lang="en-US" altLang="zh-CN" sz="800" b="1" strike="noStrike" spc="-1" dirty="0">
              <a:solidFill>
                <a:srgbClr val="000000"/>
              </a:solidFill>
              <a:latin typeface="Arial Narrow"/>
              <a:ea typeface="ヒラギノ角ゴ ProN W3"/>
            </a:endParaRPr>
          </a:p>
          <a:p>
            <a:pPr algn="ctr">
              <a:lnSpc>
                <a:spcPct val="99000"/>
              </a:lnSpc>
            </a:pPr>
            <a:r>
              <a:rPr lang="en-US" sz="800" b="1" strike="noStrike" spc="-1" dirty="0">
                <a:solidFill>
                  <a:srgbClr val="000000"/>
                </a:solidFill>
                <a:latin typeface="Arial Narrow"/>
                <a:ea typeface="ヒラギノ角ゴ ProN W3"/>
              </a:rPr>
              <a:t>Command Queues</a:t>
            </a:r>
            <a:endParaRPr lang="en-US" sz="800" b="0" strike="noStrike" spc="-1" dirty="0">
              <a:latin typeface="Arial"/>
            </a:endParaRPr>
          </a:p>
        </p:txBody>
      </p:sp>
      <p:sp>
        <p:nvSpPr>
          <p:cNvPr id="2" name="矩形 1">
            <a:extLst>
              <a:ext uri="{FF2B5EF4-FFF2-40B4-BE49-F238E27FC236}">
                <a16:creationId xmlns:a16="http://schemas.microsoft.com/office/drawing/2014/main" id="{0E236256-8E8C-4DB7-8438-C283DB418CBE}"/>
              </a:ext>
            </a:extLst>
          </p:cNvPr>
          <p:cNvSpPr/>
          <p:nvPr/>
        </p:nvSpPr>
        <p:spPr>
          <a:xfrm>
            <a:off x="922768" y="5718268"/>
            <a:ext cx="1117677" cy="461665"/>
          </a:xfrm>
          <a:prstGeom prst="rect">
            <a:avLst/>
          </a:prstGeom>
        </p:spPr>
        <p:txBody>
          <a:bodyPr wrap="none">
            <a:spAutoFit/>
          </a:bodyPr>
          <a:lstStyle/>
          <a:p>
            <a:pPr algn="ctr"/>
            <a:r>
              <a:rPr lang="zh-CN" altLang="en-US" sz="1200" spc="-1" dirty="0">
                <a:solidFill>
                  <a:schemeClr val="bg1"/>
                </a:solidFill>
                <a:latin typeface="Trebuchet MS"/>
              </a:rPr>
              <a:t>编译代码</a:t>
            </a:r>
            <a:endParaRPr lang="en-US" altLang="zh-CN" sz="1200" spc="-1" dirty="0">
              <a:solidFill>
                <a:schemeClr val="bg1"/>
              </a:solidFill>
              <a:latin typeface="Trebuchet MS"/>
            </a:endParaRPr>
          </a:p>
          <a:p>
            <a:pPr algn="ctr"/>
            <a:r>
              <a:rPr lang="en-US" altLang="zh-CN" sz="1200" spc="-1" dirty="0">
                <a:solidFill>
                  <a:schemeClr val="bg1"/>
                </a:solidFill>
                <a:latin typeface="Trebuchet MS"/>
              </a:rPr>
              <a:t>Compile code</a:t>
            </a:r>
            <a:endParaRPr lang="zh-CN" altLang="en-US" sz="1200" dirty="0">
              <a:solidFill>
                <a:schemeClr val="bg1"/>
              </a:solidFill>
            </a:endParaRPr>
          </a:p>
        </p:txBody>
      </p:sp>
      <p:sp>
        <p:nvSpPr>
          <p:cNvPr id="72" name="矩形 71">
            <a:extLst>
              <a:ext uri="{FF2B5EF4-FFF2-40B4-BE49-F238E27FC236}">
                <a16:creationId xmlns:a16="http://schemas.microsoft.com/office/drawing/2014/main" id="{E8C08303-CF2A-4A6D-A6A5-F07C1A2CC3AC}"/>
              </a:ext>
            </a:extLst>
          </p:cNvPr>
          <p:cNvSpPr/>
          <p:nvPr/>
        </p:nvSpPr>
        <p:spPr>
          <a:xfrm>
            <a:off x="4151880" y="5729255"/>
            <a:ext cx="1912960" cy="461665"/>
          </a:xfrm>
          <a:prstGeom prst="rect">
            <a:avLst/>
          </a:prstGeom>
        </p:spPr>
        <p:txBody>
          <a:bodyPr wrap="none">
            <a:spAutoFit/>
          </a:bodyPr>
          <a:lstStyle/>
          <a:p>
            <a:pPr algn="ctr"/>
            <a:r>
              <a:rPr lang="zh-CN" altLang="en-US" sz="1200" spc="-1" dirty="0">
                <a:solidFill>
                  <a:schemeClr val="bg1"/>
                </a:solidFill>
                <a:latin typeface="Trebuchet MS"/>
              </a:rPr>
              <a:t>创建数据和参数</a:t>
            </a:r>
            <a:endParaRPr lang="en-US" altLang="zh-CN" sz="1200" spc="-1" dirty="0">
              <a:solidFill>
                <a:schemeClr val="bg1"/>
              </a:solidFill>
              <a:latin typeface="Trebuchet MS"/>
            </a:endParaRPr>
          </a:p>
          <a:p>
            <a:pPr algn="ctr"/>
            <a:r>
              <a:rPr lang="en-US" altLang="zh-CN" sz="1200" spc="-1" dirty="0">
                <a:solidFill>
                  <a:schemeClr val="bg1"/>
                </a:solidFill>
                <a:latin typeface="Trebuchet MS"/>
              </a:rPr>
              <a:t>Create data &amp; arguments</a:t>
            </a:r>
            <a:endParaRPr lang="zh-CN" altLang="en-US" sz="1200" dirty="0">
              <a:solidFill>
                <a:schemeClr val="bg1"/>
              </a:solidFill>
            </a:endParaRPr>
          </a:p>
        </p:txBody>
      </p:sp>
      <p:sp>
        <p:nvSpPr>
          <p:cNvPr id="73" name="矩形 72">
            <a:extLst>
              <a:ext uri="{FF2B5EF4-FFF2-40B4-BE49-F238E27FC236}">
                <a16:creationId xmlns:a16="http://schemas.microsoft.com/office/drawing/2014/main" id="{616C68EB-21CF-4644-BC5B-739416DA00B6}"/>
              </a:ext>
            </a:extLst>
          </p:cNvPr>
          <p:cNvSpPr/>
          <p:nvPr/>
        </p:nvSpPr>
        <p:spPr>
          <a:xfrm>
            <a:off x="7172778" y="5718268"/>
            <a:ext cx="1420004" cy="461665"/>
          </a:xfrm>
          <a:prstGeom prst="rect">
            <a:avLst/>
          </a:prstGeom>
        </p:spPr>
        <p:txBody>
          <a:bodyPr wrap="none">
            <a:spAutoFit/>
          </a:bodyPr>
          <a:lstStyle/>
          <a:p>
            <a:pPr algn="ctr"/>
            <a:r>
              <a:rPr lang="zh-CN" altLang="en-US" sz="1200" spc="-1" dirty="0">
                <a:solidFill>
                  <a:schemeClr val="bg1"/>
                </a:solidFill>
                <a:latin typeface="Trebuchet MS"/>
              </a:rPr>
              <a:t>发送执行</a:t>
            </a:r>
            <a:endParaRPr lang="en-US" altLang="zh-CN" sz="1200" spc="-1" dirty="0">
              <a:solidFill>
                <a:schemeClr val="bg1"/>
              </a:solidFill>
              <a:latin typeface="Trebuchet MS"/>
            </a:endParaRPr>
          </a:p>
          <a:p>
            <a:pPr algn="ctr"/>
            <a:r>
              <a:rPr lang="en-US" altLang="zh-CN" sz="1200" spc="-1" dirty="0">
                <a:solidFill>
                  <a:schemeClr val="bg1"/>
                </a:solidFill>
                <a:latin typeface="Trebuchet MS"/>
              </a:rPr>
              <a:t>Send to execution</a:t>
            </a:r>
            <a:endParaRPr lang="zh-CN" altLang="en-US" sz="1200" dirty="0">
              <a:solidFill>
                <a:schemeClr val="bg1"/>
              </a:solidFill>
            </a:endParaRPr>
          </a:p>
        </p:txBody>
      </p:sp>
    </p:spTree>
    <p:extLst>
      <p:ext uri="{BB962C8B-B14F-4D97-AF65-F5344CB8AC3E}">
        <p14:creationId xmlns:p14="http://schemas.microsoft.com/office/powerpoint/2010/main" val="403068188"/>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 name="CustomShape 1"/>
          <p:cNvSpPr/>
          <p:nvPr/>
        </p:nvSpPr>
        <p:spPr>
          <a:xfrm>
            <a:off x="539640" y="4406760"/>
            <a:ext cx="7771680" cy="1361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pPr>
            <a:r>
              <a:rPr lang="en-US" sz="4000" b="1" cap="all" spc="-1" dirty="0">
                <a:solidFill>
                  <a:srgbClr val="000000"/>
                </a:solidFill>
                <a:latin typeface="Trebuchet MS"/>
              </a:rPr>
              <a:t>OpenCL </a:t>
            </a:r>
            <a:r>
              <a:rPr lang="zh-CN" altLang="en-US" sz="4000" b="1" cap="all" spc="-1" dirty="0">
                <a:solidFill>
                  <a:srgbClr val="000000"/>
                </a:solidFill>
                <a:latin typeface="Trebuchet MS"/>
              </a:rPr>
              <a:t>核编程（</a:t>
            </a:r>
            <a:r>
              <a:rPr lang="en-US" sz="4000" b="1" cap="all" spc="-1" dirty="0">
                <a:solidFill>
                  <a:srgbClr val="000000"/>
                </a:solidFill>
                <a:latin typeface="Trebuchet MS"/>
              </a:rPr>
              <a:t>kernel programming）</a:t>
            </a:r>
            <a:r>
              <a:rPr lang="zh-CN" altLang="en-US" sz="4000" b="1" cap="all" spc="-1" dirty="0">
                <a:solidFill>
                  <a:srgbClr val="000000"/>
                </a:solidFill>
                <a:latin typeface="Trebuchet MS"/>
              </a:rPr>
              <a:t>导论</a:t>
            </a:r>
            <a:endParaRPr lang="en-US" sz="4000" b="0" strike="noStrike" spc="-1" dirty="0">
              <a:latin typeface="Arial"/>
            </a:endParaRPr>
          </a:p>
        </p:txBody>
      </p:sp>
      <p:sp>
        <p:nvSpPr>
          <p:cNvPr id="1311" name="CustomShape 2"/>
          <p:cNvSpPr/>
          <p:nvPr/>
        </p:nvSpPr>
        <p:spPr>
          <a:xfrm>
            <a:off x="539640" y="2853000"/>
            <a:ext cx="7771680" cy="1499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100000"/>
              </a:lnSpc>
              <a:spcBef>
                <a:spcPts val="400"/>
              </a:spcBef>
            </a:pPr>
            <a:r>
              <a:rPr lang="en-US" sz="2000" b="0" strike="noStrike" spc="-1">
                <a:solidFill>
                  <a:srgbClr val="000000"/>
                </a:solidFill>
                <a:latin typeface="Trebuchet MS"/>
              </a:rPr>
              <a:t>章节 5</a:t>
            </a:r>
            <a:endParaRPr lang="en-US" sz="20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2"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3600" b="0" strike="noStrike" spc="-1" dirty="0">
                <a:solidFill>
                  <a:srgbClr val="000000"/>
                </a:solidFill>
                <a:latin typeface="Trebuchet MS"/>
              </a:rPr>
              <a:t>OpenCL </a:t>
            </a:r>
            <a:r>
              <a:rPr lang="zh-CN" altLang="en-US" sz="3600" b="0" strike="noStrike" spc="-1" dirty="0">
                <a:solidFill>
                  <a:srgbClr val="000000"/>
                </a:solidFill>
                <a:latin typeface="Trebuchet MS"/>
              </a:rPr>
              <a:t>中计算核函数所用的 </a:t>
            </a:r>
            <a:r>
              <a:rPr lang="en-US" altLang="zh-CN" sz="3600" b="0" strike="noStrike" spc="-1" dirty="0">
                <a:solidFill>
                  <a:srgbClr val="000000"/>
                </a:solidFill>
                <a:latin typeface="Trebuchet MS"/>
              </a:rPr>
              <a:t>C </a:t>
            </a:r>
            <a:r>
              <a:rPr lang="zh-CN" altLang="en-US" sz="3600" b="0" strike="noStrike" spc="-1" dirty="0">
                <a:solidFill>
                  <a:srgbClr val="000000"/>
                </a:solidFill>
                <a:latin typeface="Trebuchet MS"/>
              </a:rPr>
              <a:t>语言</a:t>
            </a:r>
            <a:endParaRPr lang="en-US" sz="3600" b="0" strike="noStrike" spc="-1" dirty="0">
              <a:latin typeface="Arial"/>
            </a:endParaRPr>
          </a:p>
        </p:txBody>
      </p:sp>
      <p:sp>
        <p:nvSpPr>
          <p:cNvPr id="1313" name="CustomShape 2"/>
          <p:cNvSpPr/>
          <p:nvPr/>
        </p:nvSpPr>
        <p:spPr>
          <a:xfrm>
            <a:off x="179640" y="1484640"/>
            <a:ext cx="8856360" cy="5372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10000"/>
          </a:bodyPr>
          <a:lstStyle/>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源自于</a:t>
            </a:r>
            <a:r>
              <a:rPr lang="en-US" altLang="zh-CN" sz="3200" b="0" strike="noStrike" spc="-1" dirty="0">
                <a:solidFill>
                  <a:srgbClr val="000000"/>
                </a:solidFill>
                <a:latin typeface="Trebuchet MS"/>
              </a:rPr>
              <a:t>C</a:t>
            </a:r>
            <a:r>
              <a:rPr lang="zh-CN" altLang="en-US" sz="3200" b="0" strike="noStrike" spc="-1" dirty="0">
                <a:solidFill>
                  <a:srgbClr val="000000"/>
                </a:solidFill>
                <a:latin typeface="Trebuchet MS"/>
              </a:rPr>
              <a:t>语言标准 </a:t>
            </a:r>
            <a:r>
              <a:rPr lang="en-US" sz="3200" b="1" strike="noStrike" spc="-1" dirty="0">
                <a:solidFill>
                  <a:srgbClr val="4BACC6"/>
                </a:solidFill>
                <a:latin typeface="Trebuchet MS"/>
              </a:rPr>
              <a:t>ISO C99</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一些</a:t>
            </a:r>
            <a:r>
              <a:rPr lang="zh-CN" altLang="en-US" sz="2800" b="1" strike="noStrike" spc="-1" dirty="0">
                <a:solidFill>
                  <a:srgbClr val="C0504D"/>
                </a:solidFill>
                <a:latin typeface="Trebuchet MS"/>
              </a:rPr>
              <a:t>限制（</a:t>
            </a:r>
            <a:r>
              <a:rPr lang="en-US" altLang="zh-CN" sz="2800" b="1" i="1" spc="-1" dirty="0">
                <a:solidFill>
                  <a:srgbClr val="C0504D"/>
                </a:solidFill>
                <a:latin typeface="Trebuchet MS"/>
              </a:rPr>
              <a:t>restrictions</a:t>
            </a:r>
            <a:r>
              <a:rPr lang="zh-CN" altLang="en-US" sz="2800" b="1" strike="noStrike" spc="-1" dirty="0">
                <a:solidFill>
                  <a:srgbClr val="C0504D"/>
                </a:solidFill>
                <a:latin typeface="Trebuchet MS"/>
              </a:rPr>
              <a:t>）</a:t>
            </a:r>
            <a:r>
              <a:rPr lang="en-US" sz="2800" b="0" strike="noStrike" spc="-1" dirty="0">
                <a:solidFill>
                  <a:srgbClr val="000000"/>
                </a:solidFill>
                <a:latin typeface="Trebuchet MS"/>
              </a:rPr>
              <a:t>: </a:t>
            </a:r>
            <a:r>
              <a:rPr lang="en-US" altLang="zh-CN" sz="2800" b="0" strike="noStrike" spc="-1" dirty="0">
                <a:solidFill>
                  <a:srgbClr val="000000"/>
                </a:solidFill>
                <a:latin typeface="Trebuchet MS"/>
              </a:rPr>
              <a:t>C99 </a:t>
            </a:r>
            <a:r>
              <a:rPr lang="zh-CN" altLang="en-US" sz="2800" b="0" strike="noStrike" spc="-1" dirty="0">
                <a:solidFill>
                  <a:srgbClr val="000000"/>
                </a:solidFill>
                <a:latin typeface="Trebuchet MS"/>
              </a:rPr>
              <a:t>标准头文件中没有递归（</a:t>
            </a:r>
            <a:r>
              <a:rPr lang="en-US" altLang="zh-CN" sz="2800" b="0" strike="noStrike" spc="-1" dirty="0">
                <a:solidFill>
                  <a:srgbClr val="000000"/>
                </a:solidFill>
                <a:latin typeface="Trebuchet MS"/>
              </a:rPr>
              <a:t>recursion</a:t>
            </a:r>
            <a:r>
              <a:rPr lang="zh-CN" altLang="en-US" sz="2800" b="0" strike="noStrike" spc="-1" dirty="0">
                <a:solidFill>
                  <a:srgbClr val="000000"/>
                </a:solidFill>
                <a:latin typeface="Trebuchet MS"/>
              </a:rPr>
              <a:t>）、函数（</a:t>
            </a:r>
            <a:r>
              <a:rPr lang="en-US" altLang="zh-CN" sz="2800" b="0" strike="noStrike" spc="-1" dirty="0">
                <a:solidFill>
                  <a:srgbClr val="000000"/>
                </a:solidFill>
                <a:latin typeface="Trebuchet MS"/>
              </a:rPr>
              <a:t>function</a:t>
            </a:r>
            <a:r>
              <a:rPr lang="zh-CN" altLang="en-US" sz="2800" b="0" strike="noStrike" spc="-1" dirty="0">
                <a:solidFill>
                  <a:srgbClr val="000000"/>
                </a:solidFill>
                <a:latin typeface="Trebuchet MS"/>
              </a:rPr>
              <a:t>）、指函数针（</a:t>
            </a:r>
            <a:r>
              <a:rPr lang="en-US" altLang="zh-CN" sz="2800" b="0" strike="noStrike" spc="-1" dirty="0">
                <a:solidFill>
                  <a:srgbClr val="000000"/>
                </a:solidFill>
                <a:latin typeface="Trebuchet MS"/>
              </a:rPr>
              <a:t>pointer functions</a:t>
            </a:r>
            <a:r>
              <a:rPr lang="zh-CN" altLang="en-US" sz="2800" b="0" strike="noStrike" spc="-1" dirty="0">
                <a:solidFill>
                  <a:srgbClr val="000000"/>
                </a:solidFill>
                <a:latin typeface="Trebuchet MS"/>
              </a:rPr>
              <a:t>）等等</a:t>
            </a:r>
            <a:r>
              <a:rPr lang="en-US" sz="2800" b="0" strike="noStrike" spc="-1" dirty="0">
                <a:solidFill>
                  <a:srgbClr val="000000"/>
                </a:solidFill>
                <a:latin typeface="Trebuchet MS"/>
              </a:rPr>
              <a:t>...</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en-US" altLang="zh-CN" sz="2800" b="0" strike="noStrike" spc="-1" dirty="0">
                <a:solidFill>
                  <a:srgbClr val="000000"/>
                </a:solidFill>
                <a:latin typeface="Trebuchet MS"/>
              </a:rPr>
              <a:t>C99 </a:t>
            </a:r>
            <a:r>
              <a:rPr lang="zh-CN" altLang="en-US" sz="2800" b="0" strike="noStrike" spc="-1" dirty="0">
                <a:solidFill>
                  <a:srgbClr val="000000"/>
                </a:solidFill>
                <a:latin typeface="Trebuchet MS"/>
              </a:rPr>
              <a:t>中定义的预处理指令是支持的</a:t>
            </a:r>
            <a:r>
              <a:rPr lang="en-US" sz="2800" b="0" strike="noStrike" spc="-1" dirty="0">
                <a:solidFill>
                  <a:srgbClr val="000000"/>
                </a:solidFill>
                <a:latin typeface="Trebuchet MS"/>
              </a:rPr>
              <a:t> (#include</a:t>
            </a:r>
            <a:r>
              <a:rPr lang="zh-CN" altLang="en-US" sz="2800" b="0" strike="noStrike" spc="-1" dirty="0">
                <a:solidFill>
                  <a:srgbClr val="000000"/>
                </a:solidFill>
                <a:latin typeface="Trebuchet MS"/>
              </a:rPr>
              <a:t>、</a:t>
            </a:r>
            <a:r>
              <a:rPr lang="en-US" altLang="zh-CN" sz="2800" spc="-1" dirty="0">
                <a:solidFill>
                  <a:srgbClr val="000000"/>
                </a:solidFill>
                <a:latin typeface="Trebuchet MS"/>
              </a:rPr>
              <a:t>#define </a:t>
            </a:r>
            <a:r>
              <a:rPr lang="zh-CN" altLang="en-US" sz="2800" spc="-1" dirty="0">
                <a:solidFill>
                  <a:srgbClr val="000000"/>
                </a:solidFill>
                <a:latin typeface="Trebuchet MS"/>
              </a:rPr>
              <a:t>这些带</a:t>
            </a:r>
            <a:r>
              <a:rPr lang="en-US" altLang="zh-CN" sz="2800" spc="-1" dirty="0">
                <a:solidFill>
                  <a:srgbClr val="000000"/>
                </a:solidFill>
                <a:latin typeface="Trebuchet MS"/>
              </a:rPr>
              <a:t>#</a:t>
            </a:r>
            <a:r>
              <a:rPr lang="zh-CN" altLang="en-US" sz="2800" spc="-1" dirty="0">
                <a:solidFill>
                  <a:srgbClr val="000000"/>
                </a:solidFill>
                <a:latin typeface="Trebuchet MS"/>
              </a:rPr>
              <a:t>的</a:t>
            </a:r>
            <a:r>
              <a:rPr lang="en-US" sz="2800" b="0" strike="noStrike" spc="-1" dirty="0">
                <a:solidFill>
                  <a:srgbClr val="000000"/>
                </a:solidFill>
                <a:latin typeface="Trebuchet MS"/>
              </a:rPr>
              <a:t>)</a:t>
            </a:r>
            <a:r>
              <a:rPr lang="zh-CN" altLang="en-US" sz="2800" spc="-1" dirty="0">
                <a:solidFill>
                  <a:srgbClr val="000000"/>
                </a:solidFill>
                <a:latin typeface="Trebuchet MS"/>
              </a:rPr>
              <a:t>。</a:t>
            </a:r>
            <a:endParaRPr lang="en-US" sz="28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内置数据类型</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标量和向量数据类型，指针</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数据类型转换函数</a:t>
            </a:r>
            <a:r>
              <a:rPr lang="en-US" sz="2800" b="0" strike="noStrike" spc="-1" dirty="0">
                <a:solidFill>
                  <a:srgbClr val="000000"/>
                </a:solidFill>
                <a:latin typeface="Trebuchet MS"/>
              </a:rPr>
              <a:t>:</a:t>
            </a:r>
            <a:endParaRPr lang="en-US" sz="2800" b="0" strike="noStrike" spc="-1" dirty="0">
              <a:latin typeface="Arial"/>
            </a:endParaRPr>
          </a:p>
          <a:p>
            <a:pPr marL="1143000" lvl="2" indent="-227880">
              <a:lnSpc>
                <a:spcPct val="100000"/>
              </a:lnSpc>
              <a:spcBef>
                <a:spcPts val="479"/>
              </a:spcBef>
              <a:buClr>
                <a:srgbClr val="000000"/>
              </a:buClr>
              <a:buFont typeface="Arial"/>
              <a:buChar char="•"/>
            </a:pPr>
            <a:r>
              <a:rPr lang="en-US" sz="2400" b="0" strike="noStrike" spc="-1" dirty="0" err="1">
                <a:solidFill>
                  <a:srgbClr val="000000"/>
                </a:solidFill>
                <a:latin typeface="Trebuchet MS"/>
              </a:rPr>
              <a:t>convert_type</a:t>
            </a:r>
            <a:r>
              <a:rPr lang="en-US" sz="2400" b="0" strike="noStrike" spc="-1" dirty="0">
                <a:solidFill>
                  <a:srgbClr val="000000"/>
                </a:solidFill>
                <a:latin typeface="Trebuchet MS"/>
              </a:rPr>
              <a:t>&lt;_sat&gt;&lt;_</a:t>
            </a:r>
            <a:r>
              <a:rPr lang="en-US" sz="2400" b="0" strike="noStrike" spc="-1" dirty="0" err="1">
                <a:solidFill>
                  <a:srgbClr val="000000"/>
                </a:solidFill>
                <a:latin typeface="Trebuchet MS"/>
              </a:rPr>
              <a:t>roundingmode</a:t>
            </a:r>
            <a:r>
              <a:rPr lang="en-US" sz="2400" b="0" strike="noStrike" spc="-1" dirty="0">
                <a:solidFill>
                  <a:srgbClr val="000000"/>
                </a:solidFill>
                <a:latin typeface="Trebuchet MS"/>
              </a:rPr>
              <a:t>&gt; </a:t>
            </a:r>
            <a:endParaRPr lang="en-US" sz="24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图像（</a:t>
            </a:r>
            <a:r>
              <a:rPr lang="en-US" altLang="zh-CN" sz="2800" b="0" strike="noStrike" spc="-1" dirty="0">
                <a:solidFill>
                  <a:srgbClr val="000000"/>
                </a:solidFill>
                <a:latin typeface="Trebuchet MS"/>
              </a:rPr>
              <a:t>image</a:t>
            </a:r>
            <a:r>
              <a:rPr lang="zh-CN" altLang="en-US" sz="2800" b="0" strike="noStrike" spc="-1" dirty="0">
                <a:solidFill>
                  <a:srgbClr val="000000"/>
                </a:solidFill>
                <a:latin typeface="Trebuchet MS"/>
              </a:rPr>
              <a:t>）类型</a:t>
            </a:r>
            <a:r>
              <a:rPr lang="en-US" sz="2800" b="0" strike="noStrike" spc="-1" dirty="0">
                <a:solidFill>
                  <a:srgbClr val="000000"/>
                </a:solidFill>
                <a:latin typeface="Trebuchet MS"/>
              </a:rPr>
              <a:t>:</a:t>
            </a:r>
            <a:endParaRPr lang="en-US" sz="2800" b="0" strike="noStrike" spc="-1" dirty="0">
              <a:latin typeface="Arial"/>
            </a:endParaRPr>
          </a:p>
          <a:p>
            <a:pPr marL="1143000" lvl="2" indent="-227880">
              <a:lnSpc>
                <a:spcPct val="100000"/>
              </a:lnSpc>
              <a:spcBef>
                <a:spcPts val="479"/>
              </a:spcBef>
              <a:buClr>
                <a:srgbClr val="000000"/>
              </a:buClr>
              <a:buFont typeface="Arial"/>
              <a:buChar char="•"/>
            </a:pPr>
            <a:r>
              <a:rPr lang="en-US" sz="2400" b="0" strike="noStrike" spc="-1" dirty="0">
                <a:solidFill>
                  <a:srgbClr val="000000"/>
                </a:solidFill>
                <a:latin typeface="Trebuchet MS"/>
              </a:rPr>
              <a:t>image2d_t, image3d_t </a:t>
            </a:r>
            <a:r>
              <a:rPr lang="zh-CN" altLang="en-US" sz="2400" b="0" strike="noStrike" spc="-1" dirty="0">
                <a:solidFill>
                  <a:srgbClr val="000000"/>
                </a:solidFill>
                <a:latin typeface="Trebuchet MS"/>
              </a:rPr>
              <a:t>和</a:t>
            </a:r>
            <a:r>
              <a:rPr lang="en-US" sz="2400" b="0" strike="noStrike" spc="-1" dirty="0">
                <a:solidFill>
                  <a:srgbClr val="000000"/>
                </a:solidFill>
                <a:latin typeface="Trebuchet MS"/>
              </a:rPr>
              <a:t> </a:t>
            </a:r>
            <a:r>
              <a:rPr lang="en-US" sz="2400" b="0" strike="noStrike" spc="-1" dirty="0" err="1">
                <a:solidFill>
                  <a:srgbClr val="000000"/>
                </a:solidFill>
                <a:latin typeface="Trebuchet MS"/>
              </a:rPr>
              <a:t>sampler_t</a:t>
            </a:r>
            <a:endParaRPr lang="en-US" sz="24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5" name="CustomShape 2"/>
          <p:cNvSpPr/>
          <p:nvPr/>
        </p:nvSpPr>
        <p:spPr>
          <a:xfrm>
            <a:off x="179640" y="1484640"/>
            <a:ext cx="8856360" cy="5372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a:bodyPr>
          <a:lstStyle/>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内置函数</a:t>
            </a:r>
            <a:r>
              <a:rPr lang="en-US" sz="3200" b="0" strike="noStrike" spc="-1" dirty="0">
                <a:solidFill>
                  <a:srgbClr val="000000"/>
                </a:solidFill>
                <a:latin typeface="Trebuchet MS"/>
              </a:rPr>
              <a:t> — </a:t>
            </a:r>
            <a:r>
              <a:rPr lang="zh-CN" altLang="en-US" sz="3200" b="1" i="1" spc="-1" dirty="0">
                <a:solidFill>
                  <a:srgbClr val="C0504D"/>
                </a:solidFill>
                <a:latin typeface="Trebuchet MS"/>
              </a:rPr>
              <a:t>必备（</a:t>
            </a:r>
            <a:r>
              <a:rPr lang="en-US" altLang="zh-CN" sz="3200" b="1" i="1" spc="-1" dirty="0">
                <a:solidFill>
                  <a:srgbClr val="C0504D"/>
                </a:solidFill>
                <a:latin typeface="Trebuchet MS"/>
              </a:rPr>
              <a:t> mandatory </a:t>
            </a:r>
            <a:r>
              <a:rPr lang="zh-CN" altLang="en-US" sz="3200" b="1" i="1" spc="-1" dirty="0">
                <a:solidFill>
                  <a:srgbClr val="C0504D"/>
                </a:solidFill>
                <a:latin typeface="Trebuchet MS"/>
              </a:rPr>
              <a:t>）</a:t>
            </a:r>
            <a:endParaRPr lang="en-US" sz="3200" b="1" i="1" spc="-1" dirty="0">
              <a:solidFill>
                <a:srgbClr val="C0504D"/>
              </a:solidFill>
              <a:latin typeface="Trebuchet MS"/>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Work-Item functions, </a:t>
            </a:r>
            <a:r>
              <a:rPr lang="en-US" sz="2800" b="0" strike="noStrike" spc="-1" dirty="0" err="1">
                <a:solidFill>
                  <a:srgbClr val="000000"/>
                </a:solidFill>
                <a:latin typeface="Trebuchet MS"/>
              </a:rPr>
              <a:t>math.h</a:t>
            </a:r>
            <a:r>
              <a:rPr lang="en-US" sz="2800" b="0" strike="noStrike" spc="-1" dirty="0">
                <a:solidFill>
                  <a:srgbClr val="000000"/>
                </a:solidFill>
                <a:latin typeface="Trebuchet MS"/>
              </a:rPr>
              <a:t>, read and write image</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Relational, geometric functions, synchronization functions</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err="1">
                <a:solidFill>
                  <a:srgbClr val="000000"/>
                </a:solidFill>
                <a:latin typeface="Trebuchet MS"/>
              </a:rPr>
              <a:t>printf</a:t>
            </a:r>
            <a:r>
              <a:rPr lang="en-US" sz="2800" b="0" strike="noStrike" spc="-1" dirty="0">
                <a:solidFill>
                  <a:srgbClr val="000000"/>
                </a:solidFill>
                <a:latin typeface="Trebuchet MS"/>
              </a:rPr>
              <a:t> (v1.2 only, so not currently for NVIDIA GPUs)</a:t>
            </a:r>
            <a:endParaRPr lang="en-US" sz="28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内置函数</a:t>
            </a:r>
            <a:r>
              <a:rPr lang="en-US" sz="3200" b="0" strike="noStrike" spc="-1" dirty="0">
                <a:solidFill>
                  <a:srgbClr val="000000"/>
                </a:solidFill>
                <a:latin typeface="Trebuchet MS"/>
              </a:rPr>
              <a:t> — </a:t>
            </a:r>
            <a:r>
              <a:rPr lang="zh-CN" altLang="en-US" sz="3200" b="1" i="1" spc="-1" dirty="0">
                <a:solidFill>
                  <a:srgbClr val="8064A2"/>
                </a:solidFill>
                <a:latin typeface="Trebuchet MS"/>
              </a:rPr>
              <a:t>可选（</a:t>
            </a:r>
            <a:r>
              <a:rPr lang="en-US" altLang="zh-CN" sz="3200" b="1" i="1" spc="-1" dirty="0">
                <a:solidFill>
                  <a:srgbClr val="8064A2"/>
                </a:solidFill>
                <a:latin typeface="Trebuchet MS"/>
              </a:rPr>
              <a:t> optional </a:t>
            </a:r>
            <a:r>
              <a:rPr lang="zh-CN" altLang="en-US" sz="3200" b="1" i="1" spc="-1" dirty="0">
                <a:solidFill>
                  <a:srgbClr val="8064A2"/>
                </a:solidFill>
                <a:latin typeface="Trebuchet MS"/>
              </a:rPr>
              <a:t>）</a:t>
            </a:r>
            <a:r>
              <a:rPr lang="en-US" sz="3200" b="1" i="1" spc="-1" dirty="0">
                <a:solidFill>
                  <a:srgbClr val="8064A2"/>
                </a:solidFill>
                <a:latin typeface="Trebuchet MS"/>
              </a:rPr>
              <a:t> </a:t>
            </a:r>
            <a:r>
              <a:rPr lang="en-US" sz="3200" b="0" strike="noStrike" spc="-1" dirty="0">
                <a:solidFill>
                  <a:srgbClr val="8064A2"/>
                </a:solidFill>
                <a:latin typeface="Trebuchet MS"/>
              </a:rPr>
              <a:t>(</a:t>
            </a:r>
            <a:r>
              <a:rPr lang="zh-CN" altLang="en-US" sz="3200" b="0" strike="noStrike" spc="-1" dirty="0">
                <a:solidFill>
                  <a:srgbClr val="8064A2"/>
                </a:solidFill>
                <a:latin typeface="Trebuchet MS"/>
              </a:rPr>
              <a:t>也叫做</a:t>
            </a:r>
            <a:r>
              <a:rPr lang="en-US" sz="3200" b="0" strike="noStrike" spc="-1" dirty="0">
                <a:solidFill>
                  <a:srgbClr val="8064A2"/>
                </a:solidFill>
                <a:latin typeface="Trebuchet MS"/>
              </a:rPr>
              <a:t> “</a:t>
            </a:r>
            <a:r>
              <a:rPr lang="zh-CN" altLang="en-US" sz="3200" spc="-1" dirty="0">
                <a:solidFill>
                  <a:srgbClr val="8064A2"/>
                </a:solidFill>
                <a:latin typeface="Trebuchet MS"/>
              </a:rPr>
              <a:t>扩展</a:t>
            </a:r>
            <a:r>
              <a:rPr lang="en-US" sz="3200" b="0" strike="noStrike" spc="-1" dirty="0">
                <a:solidFill>
                  <a:srgbClr val="8064A2"/>
                </a:solidFill>
                <a:latin typeface="Trebuchet MS"/>
              </a:rPr>
              <a:t>extensions”)</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双精度（</a:t>
            </a:r>
            <a:r>
              <a:rPr lang="en-US" altLang="zh-CN" sz="2800" spc="-1" dirty="0">
                <a:solidFill>
                  <a:srgbClr val="000000"/>
                </a:solidFill>
                <a:latin typeface="Trebuchet MS"/>
              </a:rPr>
              <a:t> double precision </a:t>
            </a:r>
            <a:r>
              <a:rPr lang="zh-CN" altLang="en-US" sz="2800" b="0" strike="noStrike" spc="-1" dirty="0">
                <a:solidFill>
                  <a:srgbClr val="000000"/>
                </a:solidFill>
                <a:latin typeface="Trebuchet MS"/>
              </a:rPr>
              <a:t>）数据类型，全局和局部内存的原子类型与操作（</a:t>
            </a:r>
            <a:r>
              <a:rPr lang="en-US" altLang="zh-CN" sz="2800" spc="-1" dirty="0">
                <a:solidFill>
                  <a:srgbClr val="000000"/>
                </a:solidFill>
                <a:latin typeface="Trebuchet MS"/>
              </a:rPr>
              <a:t> atomics </a:t>
            </a:r>
            <a:r>
              <a:rPr lang="zh-CN" altLang="en-US" sz="2800" b="0" strike="noStrike" spc="-1" dirty="0">
                <a:solidFill>
                  <a:srgbClr val="000000"/>
                </a:solidFill>
                <a:latin typeface="Trebuchet MS"/>
              </a:rPr>
              <a:t>）</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四舍五入模式（</a:t>
            </a:r>
            <a:r>
              <a:rPr lang="en-US" altLang="zh-CN" sz="2800" spc="-1" dirty="0">
                <a:solidFill>
                  <a:srgbClr val="000000"/>
                </a:solidFill>
                <a:latin typeface="Trebuchet MS"/>
              </a:rPr>
              <a:t> rounding mode </a:t>
            </a:r>
            <a:r>
              <a:rPr lang="zh-CN" altLang="en-US" sz="2800" b="0" strike="noStrike" spc="-1" dirty="0">
                <a:solidFill>
                  <a:srgbClr val="000000"/>
                </a:solidFill>
                <a:latin typeface="Trebuchet MS"/>
              </a:rPr>
              <a:t>）的选择，</a:t>
            </a:r>
            <a:r>
              <a:rPr lang="en-US" altLang="zh-CN" sz="2800" spc="-1" dirty="0">
                <a:solidFill>
                  <a:srgbClr val="000000"/>
                </a:solidFill>
                <a:latin typeface="Trebuchet MS"/>
              </a:rPr>
              <a:t> image3d_t </a:t>
            </a:r>
            <a:r>
              <a:rPr lang="zh-CN" altLang="en-US" sz="2800" spc="-1" dirty="0">
                <a:solidFill>
                  <a:srgbClr val="000000"/>
                </a:solidFill>
                <a:latin typeface="Trebuchet MS"/>
              </a:rPr>
              <a:t>立体表面的写入</a:t>
            </a:r>
            <a:r>
              <a:rPr lang="zh-CN" altLang="en-US" sz="2800" b="0" strike="noStrike" spc="-1" dirty="0">
                <a:solidFill>
                  <a:srgbClr val="000000"/>
                </a:solidFill>
                <a:latin typeface="Trebuchet MS"/>
              </a:rPr>
              <a:t>。</a:t>
            </a:r>
            <a:endParaRPr lang="en-US" sz="2800" b="0" strike="noStrike" spc="-1" dirty="0">
              <a:latin typeface="Arial"/>
            </a:endParaRPr>
          </a:p>
        </p:txBody>
      </p:sp>
      <p:sp>
        <p:nvSpPr>
          <p:cNvPr id="4" name="CustomShape 1">
            <a:extLst>
              <a:ext uri="{FF2B5EF4-FFF2-40B4-BE49-F238E27FC236}">
                <a16:creationId xmlns:a16="http://schemas.microsoft.com/office/drawing/2014/main" id="{BF1507DC-2C1D-49FE-A820-688134BA9861}"/>
              </a:ext>
            </a:extLst>
          </p:cNvPr>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3600" b="0" strike="noStrike" spc="-1" dirty="0">
                <a:solidFill>
                  <a:srgbClr val="000000"/>
                </a:solidFill>
                <a:latin typeface="Trebuchet MS"/>
              </a:rPr>
              <a:t>OpenCL </a:t>
            </a:r>
            <a:r>
              <a:rPr lang="zh-CN" altLang="en-US" sz="3600" b="0" strike="noStrike" spc="-1" dirty="0">
                <a:solidFill>
                  <a:srgbClr val="000000"/>
                </a:solidFill>
                <a:latin typeface="Trebuchet MS"/>
              </a:rPr>
              <a:t>中计算核函数所用的 </a:t>
            </a:r>
            <a:r>
              <a:rPr lang="en-US" altLang="zh-CN" sz="3600" b="0" strike="noStrike" spc="-1" dirty="0">
                <a:solidFill>
                  <a:srgbClr val="000000"/>
                </a:solidFill>
                <a:latin typeface="Trebuchet MS"/>
              </a:rPr>
              <a:t>C </a:t>
            </a:r>
            <a:r>
              <a:rPr lang="zh-CN" altLang="en-US" sz="3600" b="0" strike="noStrike" spc="-1" dirty="0">
                <a:solidFill>
                  <a:srgbClr val="000000"/>
                </a:solidFill>
                <a:latin typeface="Trebuchet MS"/>
              </a:rPr>
              <a:t>语言</a:t>
            </a:r>
            <a:endParaRPr lang="en-US" sz="36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6"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dirty="0">
                <a:solidFill>
                  <a:srgbClr val="000000"/>
                </a:solidFill>
                <a:latin typeface="Trebuchet MS"/>
              </a:rPr>
              <a:t>OpenCL C </a:t>
            </a:r>
            <a:r>
              <a:rPr lang="zh-CN" altLang="en-US" sz="4400" b="0" strike="noStrike" spc="-1" dirty="0">
                <a:solidFill>
                  <a:srgbClr val="000000"/>
                </a:solidFill>
                <a:latin typeface="Trebuchet MS"/>
              </a:rPr>
              <a:t>语言亮点</a:t>
            </a:r>
            <a:endParaRPr lang="en-US" sz="4400" b="0" strike="noStrike" spc="-1" dirty="0">
              <a:latin typeface="Arial"/>
            </a:endParaRPr>
          </a:p>
        </p:txBody>
      </p:sp>
      <p:sp>
        <p:nvSpPr>
          <p:cNvPr id="1317" name="CustomShape 2"/>
          <p:cNvSpPr/>
          <p:nvPr/>
        </p:nvSpPr>
        <p:spPr>
          <a:xfrm>
            <a:off x="179640" y="1412640"/>
            <a:ext cx="8856360" cy="5257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函数限定符（</a:t>
            </a:r>
            <a:r>
              <a:rPr lang="en-US" altLang="zh-CN" sz="3200" b="0" strike="noStrike" spc="-1" dirty="0">
                <a:solidFill>
                  <a:srgbClr val="000000"/>
                </a:solidFill>
                <a:latin typeface="Trebuchet MS"/>
              </a:rPr>
              <a:t>function qualifiers</a:t>
            </a:r>
            <a:r>
              <a:rPr lang="zh-CN" altLang="en-US" sz="3200" b="0" strike="noStrike" spc="-1" dirty="0">
                <a:solidFill>
                  <a:srgbClr val="000000"/>
                </a:solidFill>
                <a:latin typeface="Trebuchet MS"/>
              </a:rPr>
              <a:t>）</a:t>
            </a:r>
            <a:endParaRPr lang="en-US" sz="3200" b="0" strike="noStrike" spc="-1" dirty="0">
              <a:latin typeface="Arial"/>
            </a:endParaRPr>
          </a:p>
          <a:p>
            <a:pPr marL="743040" lvl="1" indent="-285120">
              <a:lnSpc>
                <a:spcPct val="100000"/>
              </a:lnSpc>
              <a:spcBef>
                <a:spcPts val="561"/>
              </a:spcBef>
              <a:buClr>
                <a:srgbClr val="604A7B"/>
              </a:buClr>
              <a:buFont typeface="Arial"/>
              <a:buChar char="–"/>
            </a:pPr>
            <a:r>
              <a:rPr lang="en-US" sz="2800" b="1" strike="noStrike" spc="-1" dirty="0">
                <a:solidFill>
                  <a:srgbClr val="604A7B"/>
                </a:solidFill>
                <a:latin typeface="Trebuchet MS"/>
              </a:rPr>
              <a:t>__kernel</a:t>
            </a:r>
            <a:r>
              <a:rPr lang="en-US" sz="2800" b="0" strike="noStrike" spc="-1" dirty="0">
                <a:solidFill>
                  <a:srgbClr val="000000"/>
                </a:solidFill>
                <a:latin typeface="Trebuchet MS"/>
              </a:rPr>
              <a:t> </a:t>
            </a:r>
            <a:r>
              <a:rPr lang="zh-CN" altLang="en-US" sz="2800" b="0" strike="noStrike" spc="-1" dirty="0">
                <a:solidFill>
                  <a:srgbClr val="000000"/>
                </a:solidFill>
                <a:latin typeface="Trebuchet MS"/>
              </a:rPr>
              <a:t>限定符声明一个函数是一个核函数</a:t>
            </a:r>
            <a:endParaRPr lang="en-US" sz="2800" b="0" strike="noStrike" spc="-1" dirty="0">
              <a:latin typeface="Arial"/>
            </a:endParaRPr>
          </a:p>
          <a:p>
            <a:pPr marL="1143000" lvl="2" indent="-227880">
              <a:lnSpc>
                <a:spcPct val="100000"/>
              </a:lnSpc>
              <a:spcBef>
                <a:spcPts val="479"/>
              </a:spcBef>
              <a:buClr>
                <a:srgbClr val="000000"/>
              </a:buClr>
              <a:buFont typeface="Arial"/>
              <a:buChar char="•"/>
            </a:pPr>
            <a:r>
              <a:rPr lang="zh-CN" altLang="en-US" sz="2400" spc="-1" dirty="0">
                <a:solidFill>
                  <a:srgbClr val="000000"/>
                </a:solidFill>
                <a:latin typeface="Trebuchet MS"/>
              </a:rPr>
              <a:t>也就是使其对宿主代码（</a:t>
            </a:r>
            <a:r>
              <a:rPr lang="en-US" altLang="zh-CN" sz="2400" spc="-1" dirty="0">
                <a:solidFill>
                  <a:srgbClr val="000000"/>
                </a:solidFill>
                <a:latin typeface="Trebuchet MS"/>
              </a:rPr>
              <a:t>host code</a:t>
            </a:r>
            <a:r>
              <a:rPr lang="zh-CN" altLang="en-US" sz="2400" spc="-1" dirty="0">
                <a:solidFill>
                  <a:srgbClr val="000000"/>
                </a:solidFill>
                <a:latin typeface="Trebuchet MS"/>
              </a:rPr>
              <a:t>）可见，可以提交到队列（</a:t>
            </a:r>
            <a:r>
              <a:rPr lang="en-US" altLang="zh-CN" sz="2400" spc="-1" dirty="0">
                <a:solidFill>
                  <a:srgbClr val="000000"/>
                </a:solidFill>
                <a:latin typeface="Trebuchet MS"/>
              </a:rPr>
              <a:t> can be enqueued </a:t>
            </a:r>
            <a:r>
              <a:rPr lang="zh-CN" altLang="en-US" sz="2400" spc="-1" dirty="0">
                <a:solidFill>
                  <a:srgbClr val="000000"/>
                </a:solidFill>
                <a:latin typeface="Trebuchet MS"/>
              </a:rPr>
              <a:t>）</a:t>
            </a:r>
            <a:endParaRPr lang="en-US" sz="24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核内（</a:t>
            </a:r>
            <a:r>
              <a:rPr lang="en-US" altLang="zh-CN" sz="2800" b="0" strike="noStrike" spc="-1" dirty="0">
                <a:solidFill>
                  <a:srgbClr val="000000"/>
                </a:solidFill>
                <a:latin typeface="Trebuchet MS"/>
              </a:rPr>
              <a:t>kernels</a:t>
            </a:r>
            <a:r>
              <a:rPr lang="zh-CN" altLang="en-US" sz="2800" b="0" strike="noStrike" spc="-1" dirty="0">
                <a:solidFill>
                  <a:srgbClr val="000000"/>
                </a:solidFill>
                <a:latin typeface="Trebuchet MS"/>
              </a:rPr>
              <a:t>）可以调用其他核内函数（</a:t>
            </a:r>
            <a:r>
              <a:rPr lang="en-US" altLang="zh-CN" sz="2800" b="0" strike="noStrike" spc="-1" dirty="0">
                <a:solidFill>
                  <a:srgbClr val="000000"/>
                </a:solidFill>
                <a:latin typeface="Trebuchet MS"/>
              </a:rPr>
              <a:t>kernel-side functions</a:t>
            </a:r>
            <a:r>
              <a:rPr lang="zh-CN" altLang="en-US" sz="2800" b="0" strike="noStrike" spc="-1" dirty="0">
                <a:solidFill>
                  <a:srgbClr val="000000"/>
                </a:solidFill>
                <a:latin typeface="Trebuchet MS"/>
              </a:rPr>
              <a:t>）</a:t>
            </a:r>
            <a:endParaRPr lang="en-US" sz="28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地址空间限定符（</a:t>
            </a:r>
            <a:r>
              <a:rPr lang="en-US" altLang="zh-CN" sz="3200" b="0" strike="noStrike" spc="-1" dirty="0">
                <a:solidFill>
                  <a:srgbClr val="000000"/>
                </a:solidFill>
                <a:latin typeface="Trebuchet MS"/>
              </a:rPr>
              <a:t>a</a:t>
            </a:r>
            <a:r>
              <a:rPr lang="en-US" sz="3200" b="0" strike="noStrike" spc="-1" dirty="0">
                <a:solidFill>
                  <a:srgbClr val="000000"/>
                </a:solidFill>
                <a:latin typeface="Trebuchet MS"/>
              </a:rPr>
              <a:t>ddress space qualifiers</a:t>
            </a:r>
            <a:r>
              <a:rPr lang="zh-CN" altLang="en-US" sz="3200" b="0" strike="noStrike" spc="-1" dirty="0">
                <a:solidFill>
                  <a:srgbClr val="000000"/>
                </a:solidFill>
                <a:latin typeface="Trebuchet MS"/>
              </a:rPr>
              <a:t>）</a:t>
            </a:r>
            <a:endParaRPr lang="en-US" sz="3200" b="0" strike="noStrike" spc="-1" dirty="0">
              <a:latin typeface="Arial"/>
            </a:endParaRPr>
          </a:p>
          <a:p>
            <a:pPr marL="743040" lvl="1" indent="-285120">
              <a:lnSpc>
                <a:spcPct val="100000"/>
              </a:lnSpc>
              <a:spcBef>
                <a:spcPts val="561"/>
              </a:spcBef>
              <a:buClr>
                <a:srgbClr val="604A7B"/>
              </a:buClr>
              <a:buFont typeface="Arial"/>
              <a:buChar char="–"/>
            </a:pPr>
            <a:r>
              <a:rPr lang="en-US" sz="2800" b="1" strike="noStrike" spc="-1" dirty="0">
                <a:solidFill>
                  <a:srgbClr val="604A7B"/>
                </a:solidFill>
                <a:latin typeface="Trebuchet MS"/>
              </a:rPr>
              <a:t>__global, __local, __constant, __private</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Pointer kernel arguments must be declared with an address space qualifier</a:t>
            </a:r>
            <a:endParaRPr lang="en-US" sz="28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工作项函数（</a:t>
            </a:r>
            <a:r>
              <a:rPr lang="en-US" altLang="zh-CN" sz="3200" b="0" strike="noStrike" spc="-1" dirty="0">
                <a:solidFill>
                  <a:srgbClr val="000000"/>
                </a:solidFill>
                <a:latin typeface="Trebuchet MS"/>
              </a:rPr>
              <a:t>work-item functions</a:t>
            </a:r>
            <a:r>
              <a:rPr lang="zh-CN" altLang="en-US" sz="3200" b="0" strike="noStrike" spc="-1" dirty="0">
                <a:solidFill>
                  <a:srgbClr val="000000"/>
                </a:solidFill>
                <a:latin typeface="Trebuchet MS"/>
              </a:rPr>
              <a:t>）</a:t>
            </a:r>
            <a:endParaRPr lang="en-US" sz="3200" b="0" strike="noStrike" spc="-1" dirty="0">
              <a:latin typeface="Arial"/>
            </a:endParaRPr>
          </a:p>
          <a:p>
            <a:pPr marL="743040" lvl="1" indent="-285120">
              <a:lnSpc>
                <a:spcPct val="100000"/>
              </a:lnSpc>
              <a:spcBef>
                <a:spcPts val="561"/>
              </a:spcBef>
              <a:buClr>
                <a:srgbClr val="604A7B"/>
              </a:buClr>
              <a:buFont typeface="Arial"/>
              <a:buChar char="–"/>
            </a:pPr>
            <a:r>
              <a:rPr lang="en-US" sz="2800" b="0" strike="noStrike" spc="-1" dirty="0" err="1">
                <a:solidFill>
                  <a:srgbClr val="604A7B"/>
                </a:solidFill>
                <a:latin typeface="Trebuchet MS"/>
              </a:rPr>
              <a:t>get_work_dim</a:t>
            </a:r>
            <a:r>
              <a:rPr lang="en-US" sz="2800" b="0" strike="noStrike" spc="-1" dirty="0">
                <a:solidFill>
                  <a:srgbClr val="604A7B"/>
                </a:solidFill>
                <a:latin typeface="Trebuchet MS"/>
              </a:rPr>
              <a:t>(),  </a:t>
            </a:r>
            <a:r>
              <a:rPr lang="en-US" sz="2800" b="0" strike="noStrike" spc="-1" dirty="0" err="1">
                <a:solidFill>
                  <a:srgbClr val="604A7B"/>
                </a:solidFill>
                <a:latin typeface="Trebuchet MS"/>
              </a:rPr>
              <a:t>get_global_id</a:t>
            </a:r>
            <a:r>
              <a:rPr lang="en-US" sz="2800" b="0" strike="noStrike" spc="-1" dirty="0">
                <a:solidFill>
                  <a:srgbClr val="604A7B"/>
                </a:solidFill>
                <a:latin typeface="Trebuchet MS"/>
              </a:rPr>
              <a:t>(), </a:t>
            </a:r>
            <a:r>
              <a:rPr lang="en-US" sz="2800" b="0" strike="noStrike" spc="-1" dirty="0" err="1">
                <a:solidFill>
                  <a:srgbClr val="604A7B"/>
                </a:solidFill>
                <a:latin typeface="Trebuchet MS"/>
              </a:rPr>
              <a:t>get_local_id</a:t>
            </a:r>
            <a:r>
              <a:rPr lang="en-US" sz="2800" b="0" strike="noStrike" spc="-1" dirty="0">
                <a:solidFill>
                  <a:srgbClr val="604A7B"/>
                </a:solidFill>
                <a:latin typeface="Trebuchet MS"/>
              </a:rPr>
              <a:t>(), </a:t>
            </a:r>
            <a:r>
              <a:rPr lang="en-US" sz="2800" b="0" strike="noStrike" spc="-1" dirty="0" err="1">
                <a:solidFill>
                  <a:srgbClr val="604A7B"/>
                </a:solidFill>
                <a:latin typeface="Trebuchet MS"/>
              </a:rPr>
              <a:t>get_group_id</a:t>
            </a:r>
            <a:r>
              <a:rPr lang="en-US" sz="2800" b="0" strike="noStrike" spc="-1" dirty="0">
                <a:solidFill>
                  <a:srgbClr val="604A7B"/>
                </a:solidFill>
                <a:latin typeface="Trebuchet MS"/>
              </a:rPr>
              <a:t>()</a:t>
            </a:r>
            <a:endParaRPr lang="en-US" sz="28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同步函数（</a:t>
            </a:r>
            <a:r>
              <a:rPr lang="en-US" altLang="zh-CN" sz="3200" b="0" strike="noStrike" spc="-1" dirty="0">
                <a:solidFill>
                  <a:srgbClr val="000000"/>
                </a:solidFill>
                <a:latin typeface="Trebuchet MS"/>
              </a:rPr>
              <a:t>synchronization functions</a:t>
            </a:r>
            <a:r>
              <a:rPr lang="zh-CN" altLang="en-US" sz="3200" b="0" strike="noStrike" spc="-1" dirty="0">
                <a:solidFill>
                  <a:srgbClr val="000000"/>
                </a:solidFill>
                <a:latin typeface="Trebuchet MS"/>
              </a:rPr>
              <a:t>）</a:t>
            </a:r>
            <a:endParaRPr lang="en-US" sz="3200" b="0" strike="noStrike" spc="-1" dirty="0">
              <a:latin typeface="Arial"/>
            </a:endParaRPr>
          </a:p>
          <a:p>
            <a:pPr marL="743040" lvl="1" indent="-285120">
              <a:lnSpc>
                <a:spcPct val="100000"/>
              </a:lnSpc>
              <a:spcBef>
                <a:spcPts val="561"/>
              </a:spcBef>
              <a:buClr>
                <a:srgbClr val="4F81BD"/>
              </a:buClr>
              <a:buFont typeface="Arial"/>
              <a:buChar char="–"/>
            </a:pPr>
            <a:r>
              <a:rPr lang="zh-CN" altLang="en-US" sz="2800" b="1" strike="noStrike" spc="-1" dirty="0">
                <a:solidFill>
                  <a:srgbClr val="4F81BD"/>
                </a:solidFill>
                <a:latin typeface="Trebuchet MS"/>
              </a:rPr>
              <a:t>屏障 </a:t>
            </a:r>
            <a:r>
              <a:rPr lang="en-US" sz="2800" b="1" strike="noStrike" spc="-1" dirty="0">
                <a:solidFill>
                  <a:srgbClr val="4F81BD"/>
                </a:solidFill>
                <a:latin typeface="Trebuchet MS"/>
              </a:rPr>
              <a:t>Barriers</a:t>
            </a:r>
            <a:r>
              <a:rPr lang="en-US" sz="2800" b="0" strike="noStrike" spc="-1" dirty="0">
                <a:solidFill>
                  <a:srgbClr val="000000"/>
                </a:solidFill>
                <a:latin typeface="Trebuchet MS"/>
              </a:rPr>
              <a:t> – </a:t>
            </a:r>
            <a:r>
              <a:rPr lang="zh-CN" altLang="en-US" sz="2800" b="0" strike="noStrike" spc="-1" dirty="0">
                <a:solidFill>
                  <a:srgbClr val="000000"/>
                </a:solidFill>
                <a:latin typeface="Trebuchet MS"/>
              </a:rPr>
              <a:t>一个工作组（</a:t>
            </a:r>
            <a:r>
              <a:rPr lang="en-US" altLang="zh-CN" sz="2800" b="0" strike="noStrike" spc="-1" dirty="0">
                <a:solidFill>
                  <a:srgbClr val="000000"/>
                </a:solidFill>
                <a:latin typeface="Trebuchet MS"/>
              </a:rPr>
              <a:t>work-group</a:t>
            </a:r>
            <a:r>
              <a:rPr lang="zh-CN" altLang="en-US" sz="2800" b="0" strike="noStrike" spc="-1" dirty="0">
                <a:solidFill>
                  <a:srgbClr val="000000"/>
                </a:solidFill>
                <a:latin typeface="Trebuchet MS"/>
              </a:rPr>
              <a:t>）内的所有工作项（</a:t>
            </a:r>
            <a:r>
              <a:rPr lang="en-US" altLang="zh-CN" sz="2800" b="0" strike="noStrike" spc="-1" dirty="0">
                <a:solidFill>
                  <a:srgbClr val="000000"/>
                </a:solidFill>
                <a:latin typeface="Trebuchet MS"/>
              </a:rPr>
              <a:t>work-items</a:t>
            </a:r>
            <a:r>
              <a:rPr lang="zh-CN" altLang="en-US" sz="2800" b="0" strike="noStrike" spc="-1" dirty="0">
                <a:solidFill>
                  <a:srgbClr val="000000"/>
                </a:solidFill>
                <a:latin typeface="Trebuchet MS"/>
              </a:rPr>
              <a:t>）必须全部执行屏障函数（</a:t>
            </a:r>
            <a:r>
              <a:rPr lang="en-US" altLang="zh-CN" sz="2800" b="0" strike="noStrike" spc="-1" dirty="0">
                <a:solidFill>
                  <a:srgbClr val="000000"/>
                </a:solidFill>
                <a:latin typeface="Trebuchet MS"/>
              </a:rPr>
              <a:t>barrier function</a:t>
            </a:r>
            <a:r>
              <a:rPr lang="zh-CN" altLang="en-US" sz="2800" b="0" strike="noStrike" spc="-1" dirty="0">
                <a:solidFill>
                  <a:srgbClr val="000000"/>
                </a:solidFill>
                <a:latin typeface="Trebuchet MS"/>
              </a:rPr>
              <a:t>），然后其中任意一个工作项（</a:t>
            </a:r>
            <a:r>
              <a:rPr lang="en-US" altLang="zh-CN" sz="2800" b="0" strike="noStrike" spc="-1" dirty="0">
                <a:solidFill>
                  <a:srgbClr val="000000"/>
                </a:solidFill>
                <a:latin typeface="Trebuchet MS"/>
              </a:rPr>
              <a:t>work-item</a:t>
            </a:r>
            <a:r>
              <a:rPr lang="zh-CN" altLang="en-US" sz="2800" b="0" strike="noStrike" spc="-1" dirty="0">
                <a:solidFill>
                  <a:srgbClr val="000000"/>
                </a:solidFill>
                <a:latin typeface="Trebuchet MS"/>
              </a:rPr>
              <a:t>）才可以继续运行</a:t>
            </a:r>
            <a:endParaRPr lang="en-US" sz="2800" b="0" strike="noStrike" spc="-1" dirty="0">
              <a:latin typeface="Arial"/>
            </a:endParaRPr>
          </a:p>
          <a:p>
            <a:pPr marL="743040" lvl="1" indent="-285120">
              <a:lnSpc>
                <a:spcPct val="100000"/>
              </a:lnSpc>
              <a:spcBef>
                <a:spcPts val="561"/>
              </a:spcBef>
              <a:buClr>
                <a:srgbClr val="4F81BD"/>
              </a:buClr>
              <a:buFont typeface="Arial"/>
              <a:buChar char="–"/>
            </a:pPr>
            <a:r>
              <a:rPr lang="zh-CN" altLang="en-US" sz="2800" b="1" strike="noStrike" spc="-1" dirty="0">
                <a:solidFill>
                  <a:srgbClr val="4F81BD"/>
                </a:solidFill>
                <a:latin typeface="Trebuchet MS"/>
              </a:rPr>
              <a:t>内存围栏 </a:t>
            </a:r>
            <a:r>
              <a:rPr lang="en-US" sz="2800" b="1" strike="noStrike" spc="-1" dirty="0">
                <a:solidFill>
                  <a:srgbClr val="4F81BD"/>
                </a:solidFill>
                <a:latin typeface="Trebuchet MS"/>
              </a:rPr>
              <a:t>Memory fences </a:t>
            </a:r>
            <a:r>
              <a:rPr lang="en-US" sz="2800" b="0" strike="noStrike" spc="-1" dirty="0">
                <a:solidFill>
                  <a:srgbClr val="000000"/>
                </a:solidFill>
                <a:latin typeface="Trebuchet MS"/>
              </a:rPr>
              <a:t>–</a:t>
            </a:r>
            <a:r>
              <a:rPr lang="zh-CN" altLang="en-US" sz="2800" b="0" strike="noStrike" spc="-1" dirty="0">
                <a:solidFill>
                  <a:srgbClr val="000000"/>
                </a:solidFill>
                <a:latin typeface="Trebuchet MS"/>
              </a:rPr>
              <a:t>保证内存操作的顺序</a:t>
            </a:r>
            <a:endParaRPr lang="en-US" sz="2800" b="0" strike="noStrike" spc="-1" dirty="0">
              <a:solidFill>
                <a:srgbClr val="000000"/>
              </a:solidFill>
              <a:latin typeface="Trebuchet MS"/>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8"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altLang="zh-CN" sz="4400" spc="-1" dirty="0">
                <a:solidFill>
                  <a:srgbClr val="000000"/>
                </a:solidFill>
                <a:latin typeface="Trebuchet MS"/>
              </a:rPr>
              <a:t>OpenCL C </a:t>
            </a:r>
            <a:r>
              <a:rPr lang="zh-CN" altLang="en-US" sz="4400" spc="-1" dirty="0">
                <a:solidFill>
                  <a:srgbClr val="000000"/>
                </a:solidFill>
                <a:latin typeface="Trebuchet MS"/>
              </a:rPr>
              <a:t>语言缺陷</a:t>
            </a:r>
            <a:endParaRPr lang="en-US" altLang="zh-CN" sz="4400" spc="-1" dirty="0"/>
          </a:p>
        </p:txBody>
      </p:sp>
      <p:sp>
        <p:nvSpPr>
          <p:cNvPr id="1319" name="CustomShape 2"/>
          <p:cNvSpPr/>
          <p:nvPr/>
        </p:nvSpPr>
        <p:spPr>
          <a:xfrm>
            <a:off x="107640" y="1628640"/>
            <a:ext cx="8856360" cy="4996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10000"/>
          </a:bodyPr>
          <a:lstStyle/>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指向函数的指针（</a:t>
            </a:r>
            <a:r>
              <a:rPr lang="en-US" altLang="zh-CN" sz="3200" b="0" strike="noStrike" spc="-1" dirty="0">
                <a:solidFill>
                  <a:srgbClr val="000000"/>
                </a:solidFill>
                <a:latin typeface="Trebuchet MS"/>
              </a:rPr>
              <a:t>pointers to functions</a:t>
            </a:r>
            <a:r>
              <a:rPr lang="zh-CN" altLang="en-US" sz="3200" b="0" strike="noStrike" spc="-1" dirty="0">
                <a:solidFill>
                  <a:srgbClr val="000000"/>
                </a:solidFill>
                <a:latin typeface="Trebuchet MS"/>
              </a:rPr>
              <a:t>）是</a:t>
            </a:r>
            <a:r>
              <a:rPr lang="en-US" sz="3200" b="1" i="1" strike="noStrike" spc="-1" dirty="0">
                <a:solidFill>
                  <a:srgbClr val="C0504D"/>
                </a:solidFill>
                <a:latin typeface="Trebuchet MS"/>
              </a:rPr>
              <a:t>no</a:t>
            </a:r>
            <a:r>
              <a:rPr lang="zh-CN" altLang="en-US" sz="3200" b="1" i="1" strike="noStrike" spc="-1" dirty="0">
                <a:solidFill>
                  <a:srgbClr val="C0504D"/>
                </a:solidFill>
                <a:latin typeface="Trebuchet MS"/>
              </a:rPr>
              <a:t>不允许的</a:t>
            </a:r>
            <a:endParaRPr lang="en-US" sz="3200" b="0" strike="noStrike" spc="-1" dirty="0">
              <a:latin typeface="Arial"/>
            </a:endParaRPr>
          </a:p>
          <a:p>
            <a:pPr marL="343080" indent="-342360">
              <a:spcBef>
                <a:spcPts val="641"/>
              </a:spcBef>
              <a:buClr>
                <a:srgbClr val="000000"/>
              </a:buClr>
              <a:buFont typeface="Arial"/>
              <a:buChar char="•"/>
            </a:pPr>
            <a:r>
              <a:rPr lang="zh-CN" altLang="en-US" sz="3200" b="0" strike="noStrike" spc="-1" dirty="0">
                <a:solidFill>
                  <a:srgbClr val="000000"/>
                </a:solidFill>
                <a:latin typeface="Trebuchet MS"/>
              </a:rPr>
              <a:t>在一个核函数（</a:t>
            </a:r>
            <a:r>
              <a:rPr lang="en-US" altLang="zh-CN" sz="3200" b="0" strike="noStrike" spc="-1" dirty="0">
                <a:solidFill>
                  <a:srgbClr val="000000"/>
                </a:solidFill>
                <a:latin typeface="Trebuchet MS"/>
              </a:rPr>
              <a:t>kernel</a:t>
            </a:r>
            <a:r>
              <a:rPr lang="zh-CN" altLang="en-US" sz="3200" b="0" strike="noStrike" spc="-1" dirty="0">
                <a:solidFill>
                  <a:srgbClr val="000000"/>
                </a:solidFill>
                <a:latin typeface="Trebuchet MS"/>
              </a:rPr>
              <a:t>）</a:t>
            </a:r>
            <a:r>
              <a:rPr lang="zh-CN" altLang="en-US" sz="3200" b="1" i="1" spc="-1" dirty="0">
                <a:solidFill>
                  <a:srgbClr val="9BBB59"/>
                </a:solidFill>
                <a:latin typeface="Trebuchet MS"/>
              </a:rPr>
              <a:t>内</a:t>
            </a:r>
            <a:r>
              <a:rPr lang="zh-CN" altLang="en-US" sz="3200" b="0" strike="noStrike" spc="-1" dirty="0">
                <a:solidFill>
                  <a:srgbClr val="000000"/>
                </a:solidFill>
                <a:latin typeface="Trebuchet MS"/>
              </a:rPr>
              <a:t>允许有指向指针的指针（</a:t>
            </a:r>
            <a:r>
              <a:rPr lang="en-US" altLang="zh-CN" sz="3200" b="0" strike="noStrike" spc="-1" dirty="0">
                <a:solidFill>
                  <a:srgbClr val="000000"/>
                </a:solidFill>
                <a:latin typeface="Trebuchet MS"/>
              </a:rPr>
              <a:t>pointers to pointers</a:t>
            </a:r>
            <a:r>
              <a:rPr lang="zh-CN" altLang="en-US" sz="3200" b="0" strike="noStrike" spc="-1" dirty="0">
                <a:solidFill>
                  <a:srgbClr val="000000"/>
                </a:solidFill>
                <a:latin typeface="Trebuchet MS"/>
              </a:rPr>
              <a:t>），但在核函数调用（</a:t>
            </a:r>
            <a:r>
              <a:rPr lang="en-US" altLang="zh-CN" sz="3200" spc="-1" dirty="0">
                <a:solidFill>
                  <a:srgbClr val="000000"/>
                </a:solidFill>
                <a:latin typeface="Trebuchet MS"/>
              </a:rPr>
              <a:t>kernel invocation</a:t>
            </a:r>
            <a:r>
              <a:rPr lang="zh-CN" altLang="en-US" sz="3200" b="0" strike="noStrike" spc="-1" dirty="0">
                <a:solidFill>
                  <a:srgbClr val="000000"/>
                </a:solidFill>
                <a:latin typeface="Trebuchet MS"/>
              </a:rPr>
              <a:t>）的时候不能用作一个参数（</a:t>
            </a:r>
            <a:r>
              <a:rPr lang="en-US" altLang="zh-CN" sz="3200" b="0" strike="noStrike" spc="-1" dirty="0">
                <a:solidFill>
                  <a:srgbClr val="000000"/>
                </a:solidFill>
                <a:latin typeface="Trebuchet MS"/>
              </a:rPr>
              <a:t>argument</a:t>
            </a:r>
            <a:r>
              <a:rPr lang="zh-CN" altLang="en-US" sz="3200" b="0" strike="noStrike" spc="-1" dirty="0">
                <a:solidFill>
                  <a:srgbClr val="000000"/>
                </a:solidFill>
                <a:latin typeface="Trebuchet MS"/>
              </a:rPr>
              <a:t>）</a:t>
            </a:r>
            <a:r>
              <a:rPr lang="en-US" sz="3200" b="0" strike="noStrike" spc="-1" dirty="0">
                <a:solidFill>
                  <a:srgbClr val="000000"/>
                </a:solidFill>
                <a:latin typeface="Trebuchet MS"/>
              </a:rPr>
              <a:t> </a:t>
            </a:r>
          </a:p>
          <a:p>
            <a:pPr marL="343080" indent="-342360">
              <a:spcBef>
                <a:spcPts val="641"/>
              </a:spcBef>
              <a:buClr>
                <a:srgbClr val="000000"/>
              </a:buClr>
              <a:buFont typeface="Arial"/>
              <a:buChar char="•"/>
            </a:pPr>
            <a:r>
              <a:rPr lang="zh-CN" altLang="en-US" sz="3200" b="0" strike="noStrike" spc="-1" dirty="0">
                <a:solidFill>
                  <a:srgbClr val="000000"/>
                </a:solidFill>
                <a:latin typeface="Trebuchet MS"/>
              </a:rPr>
              <a:t>位字段（</a:t>
            </a:r>
            <a:r>
              <a:rPr lang="en-US" altLang="zh-CN" sz="3200" spc="-1" dirty="0">
                <a:solidFill>
                  <a:srgbClr val="000000"/>
                </a:solidFill>
                <a:latin typeface="Trebuchet MS"/>
              </a:rPr>
              <a:t> Bit-fields </a:t>
            </a:r>
            <a:r>
              <a:rPr lang="zh-CN" altLang="en-US" sz="3200" b="0" strike="noStrike" spc="-1" dirty="0">
                <a:solidFill>
                  <a:srgbClr val="000000"/>
                </a:solidFill>
                <a:latin typeface="Trebuchet MS"/>
              </a:rPr>
              <a:t>）不被支持</a:t>
            </a:r>
            <a:endParaRPr lang="en-US" sz="32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可变长度的数组（</a:t>
            </a:r>
            <a:r>
              <a:rPr lang="en-US" altLang="zh-CN" sz="3200" spc="-1" dirty="0">
                <a:solidFill>
                  <a:srgbClr val="000000"/>
                </a:solidFill>
                <a:latin typeface="Trebuchet MS"/>
              </a:rPr>
              <a:t>arrays</a:t>
            </a:r>
            <a:r>
              <a:rPr lang="zh-CN" altLang="en-US" sz="3200" b="0" strike="noStrike" spc="-1" dirty="0">
                <a:solidFill>
                  <a:srgbClr val="000000"/>
                </a:solidFill>
                <a:latin typeface="Trebuchet MS"/>
              </a:rPr>
              <a:t>）和结构体（</a:t>
            </a:r>
            <a:r>
              <a:rPr lang="en-US" altLang="zh-CN" sz="3200" spc="-1" dirty="0">
                <a:solidFill>
                  <a:srgbClr val="000000"/>
                </a:solidFill>
                <a:latin typeface="Trebuchet MS"/>
              </a:rPr>
              <a:t>structures</a:t>
            </a:r>
            <a:r>
              <a:rPr lang="zh-CN" altLang="en-US" sz="3200" b="0" strike="noStrike" spc="-1" dirty="0">
                <a:solidFill>
                  <a:srgbClr val="000000"/>
                </a:solidFill>
                <a:latin typeface="Trebuchet MS"/>
              </a:rPr>
              <a:t>）都是不支持的</a:t>
            </a:r>
            <a:endParaRPr lang="en-US" altLang="zh-CN" sz="3200" b="0" strike="noStrike" spc="-1" dirty="0">
              <a:solidFill>
                <a:srgbClr val="000000"/>
              </a:solidFill>
              <a:latin typeface="Trebuchet MS"/>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递归（</a:t>
            </a:r>
            <a:r>
              <a:rPr lang="en-US" altLang="zh-CN" sz="3200" b="0" strike="noStrike" spc="-1" dirty="0">
                <a:solidFill>
                  <a:srgbClr val="000000"/>
                </a:solidFill>
                <a:latin typeface="Trebuchet MS"/>
              </a:rPr>
              <a:t>recursion</a:t>
            </a:r>
            <a:r>
              <a:rPr lang="zh-CN" altLang="en-US" sz="3200" b="0" strike="noStrike" spc="-1" dirty="0">
                <a:solidFill>
                  <a:srgbClr val="000000"/>
                </a:solidFill>
                <a:latin typeface="Trebuchet MS"/>
              </a:rPr>
              <a:t>）不被支持（目前如此）</a:t>
            </a:r>
            <a:endParaRPr lang="en-US" sz="32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双精度类型 </a:t>
            </a:r>
            <a:r>
              <a:rPr lang="en-US" altLang="zh-CN" sz="3200" b="0" strike="noStrike" spc="-1" dirty="0">
                <a:solidFill>
                  <a:srgbClr val="000000"/>
                </a:solidFill>
                <a:latin typeface="Trebuchet MS"/>
              </a:rPr>
              <a:t>Double </a:t>
            </a:r>
            <a:r>
              <a:rPr lang="zh-CN" altLang="en-US" sz="3200" b="0" strike="noStrike" spc="-1" dirty="0">
                <a:solidFill>
                  <a:srgbClr val="000000"/>
                </a:solidFill>
                <a:latin typeface="Trebuchet MS"/>
              </a:rPr>
              <a:t>目前在 </a:t>
            </a:r>
            <a:r>
              <a:rPr lang="en-US" altLang="zh-CN" sz="3200" b="0" strike="noStrike" spc="-1" dirty="0">
                <a:solidFill>
                  <a:srgbClr val="000000"/>
                </a:solidFill>
                <a:latin typeface="Trebuchet MS"/>
              </a:rPr>
              <a:t>OpenCL 1.1 </a:t>
            </a:r>
            <a:r>
              <a:rPr lang="zh-CN" altLang="en-US" sz="3200" b="0" strike="noStrike" spc="-1" dirty="0">
                <a:solidFill>
                  <a:srgbClr val="000000"/>
                </a:solidFill>
                <a:latin typeface="Trebuchet MS"/>
              </a:rPr>
              <a:t>版本中是</a:t>
            </a:r>
            <a:r>
              <a:rPr lang="zh-CN" altLang="en-US" sz="3200" spc="-1" dirty="0">
                <a:solidFill>
                  <a:srgbClr val="376092"/>
                </a:solidFill>
                <a:latin typeface="Trebuchet MS"/>
              </a:rPr>
              <a:t>可选的（</a:t>
            </a:r>
            <a:r>
              <a:rPr lang="en-US" altLang="zh-CN" sz="3200" spc="-1" dirty="0">
                <a:solidFill>
                  <a:srgbClr val="376092"/>
                </a:solidFill>
                <a:latin typeface="Trebuchet MS"/>
              </a:rPr>
              <a:t>optional</a:t>
            </a:r>
            <a:r>
              <a:rPr lang="zh-CN" altLang="en-US" sz="3200" spc="-1" dirty="0">
                <a:solidFill>
                  <a:srgbClr val="376092"/>
                </a:solidFill>
                <a:latin typeface="Trebuchet MS"/>
              </a:rPr>
              <a:t>）</a:t>
            </a:r>
            <a:r>
              <a:rPr lang="zh-CN" altLang="en-US" sz="3200" b="0" strike="noStrike" spc="-1" dirty="0">
                <a:solidFill>
                  <a:srgbClr val="000000"/>
                </a:solidFill>
                <a:latin typeface="Trebuchet MS"/>
              </a:rPr>
              <a:t>，但这个关键词是保留的。</a:t>
            </a:r>
            <a:endParaRPr lang="en-US" sz="3200" b="0" strike="noStrike" spc="-1" dirty="0">
              <a:latin typeface="Arial"/>
            </a:endParaRPr>
          </a:p>
          <a:p>
            <a:pPr>
              <a:lnSpc>
                <a:spcPct val="100000"/>
              </a:lnSpc>
              <a:spcBef>
                <a:spcPts val="641"/>
              </a:spcBef>
            </a:pPr>
            <a:r>
              <a:rPr lang="en-US" sz="2400" b="0" strike="noStrike" spc="-1" dirty="0">
                <a:solidFill>
                  <a:srgbClr val="376092"/>
                </a:solidFill>
                <a:latin typeface="Trebuchet MS"/>
              </a:rPr>
              <a:t>   (</a:t>
            </a:r>
            <a:r>
              <a:rPr lang="zh-CN" altLang="en-US" sz="2400" b="0" strike="noStrike" spc="-1" dirty="0">
                <a:solidFill>
                  <a:srgbClr val="376092"/>
                </a:solidFill>
                <a:latin typeface="Trebuchet MS"/>
              </a:rPr>
              <a:t>注意</a:t>
            </a:r>
            <a:r>
              <a:rPr lang="en-US" sz="2400" b="0" strike="noStrike" spc="-1" dirty="0">
                <a:solidFill>
                  <a:srgbClr val="376092"/>
                </a:solidFill>
                <a:latin typeface="Trebuchet MS"/>
              </a:rPr>
              <a:t>: </a:t>
            </a:r>
            <a:r>
              <a:rPr lang="zh-CN" altLang="en-US" sz="2400" b="0" strike="noStrike" spc="-1" dirty="0">
                <a:solidFill>
                  <a:srgbClr val="376092"/>
                </a:solidFill>
                <a:latin typeface="Trebuchet MS"/>
              </a:rPr>
              <a:t>大多数的 </a:t>
            </a:r>
            <a:r>
              <a:rPr lang="en-US" altLang="zh-CN" sz="2400" b="0" strike="noStrike" spc="-1" dirty="0">
                <a:solidFill>
                  <a:srgbClr val="376092"/>
                </a:solidFill>
                <a:latin typeface="Trebuchet MS"/>
              </a:rPr>
              <a:t>OpenCL </a:t>
            </a:r>
            <a:r>
              <a:rPr lang="zh-CN" altLang="en-US" sz="2400" b="0" strike="noStrike" spc="-1" dirty="0">
                <a:solidFill>
                  <a:srgbClr val="376092"/>
                </a:solidFill>
                <a:latin typeface="Trebuchet MS"/>
              </a:rPr>
              <a:t>实现 是支持双精度浮点数</a:t>
            </a:r>
            <a:r>
              <a:rPr lang="en-US" altLang="zh-CN" sz="2400" b="0" strike="noStrike" spc="-1" dirty="0">
                <a:solidFill>
                  <a:srgbClr val="376092"/>
                </a:solidFill>
                <a:latin typeface="Trebuchet MS"/>
              </a:rPr>
              <a:t>Double </a:t>
            </a:r>
            <a:r>
              <a:rPr lang="zh-CN" altLang="en-US" sz="2400" b="0" strike="noStrike" spc="-1" dirty="0">
                <a:solidFill>
                  <a:srgbClr val="376092"/>
                </a:solidFill>
                <a:latin typeface="Trebuchet MS"/>
              </a:rPr>
              <a:t>类型的。</a:t>
            </a:r>
            <a:r>
              <a:rPr lang="en-US" sz="2400" b="0" strike="noStrike" spc="-1" dirty="0">
                <a:solidFill>
                  <a:srgbClr val="376092"/>
                </a:solidFill>
                <a:latin typeface="Trebuchet MS"/>
              </a:rPr>
              <a:t>)</a:t>
            </a:r>
            <a:endParaRPr lang="en-US" sz="24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20" name="Table 1"/>
          <p:cNvGraphicFramePr/>
          <p:nvPr/>
        </p:nvGraphicFramePr>
        <p:xfrm>
          <a:off x="2244600" y="5160600"/>
          <a:ext cx="4320720" cy="1396800"/>
        </p:xfrm>
        <a:graphic>
          <a:graphicData uri="http://schemas.openxmlformats.org/drawingml/2006/table">
            <a:tbl>
              <a:tblPr/>
              <a:tblGrid>
                <a:gridCol w="720720">
                  <a:extLst>
                    <a:ext uri="{9D8B030D-6E8A-4147-A177-3AD203B41FA5}">
                      <a16:colId xmlns:a16="http://schemas.microsoft.com/office/drawing/2014/main" val="20000"/>
                    </a:ext>
                  </a:extLst>
                </a:gridCol>
                <a:gridCol w="717480">
                  <a:extLst>
                    <a:ext uri="{9D8B030D-6E8A-4147-A177-3AD203B41FA5}">
                      <a16:colId xmlns:a16="http://schemas.microsoft.com/office/drawing/2014/main" val="20001"/>
                    </a:ext>
                  </a:extLst>
                </a:gridCol>
                <a:gridCol w="720720">
                  <a:extLst>
                    <a:ext uri="{9D8B030D-6E8A-4147-A177-3AD203B41FA5}">
                      <a16:colId xmlns:a16="http://schemas.microsoft.com/office/drawing/2014/main" val="20002"/>
                    </a:ext>
                  </a:extLst>
                </a:gridCol>
                <a:gridCol w="720720">
                  <a:extLst>
                    <a:ext uri="{9D8B030D-6E8A-4147-A177-3AD203B41FA5}">
                      <a16:colId xmlns:a16="http://schemas.microsoft.com/office/drawing/2014/main" val="20003"/>
                    </a:ext>
                  </a:extLst>
                </a:gridCol>
                <a:gridCol w="742680">
                  <a:extLst>
                    <a:ext uri="{9D8B030D-6E8A-4147-A177-3AD203B41FA5}">
                      <a16:colId xmlns:a16="http://schemas.microsoft.com/office/drawing/2014/main" val="20004"/>
                    </a:ext>
                  </a:extLst>
                </a:gridCol>
                <a:gridCol w="698400">
                  <a:extLst>
                    <a:ext uri="{9D8B030D-6E8A-4147-A177-3AD203B41FA5}">
                      <a16:colId xmlns:a16="http://schemas.microsoft.com/office/drawing/2014/main" val="20005"/>
                    </a:ext>
                  </a:extLst>
                </a:gridCol>
              </a:tblGrid>
              <a:tr h="473400">
                <a:tc>
                  <a:txBody>
                    <a:bodyPr/>
                    <a:lstStyle/>
                    <a:p>
                      <a:pPr>
                        <a:lnSpc>
                          <a:spcPct val="100000"/>
                        </a:lnSpc>
                        <a:spcBef>
                          <a:spcPts val="400"/>
                        </a:spcBef>
                      </a:pPr>
                      <a:r>
                        <a:rPr lang="en-US" sz="2000" b="0" strike="noStrike" spc="-1">
                          <a:solidFill>
                            <a:srgbClr val="000000"/>
                          </a:solidFill>
                          <a:latin typeface="Trebuchet MS"/>
                          <a:ea typeface="MS PGothic"/>
                        </a:rPr>
                        <a:t>1</a:t>
                      </a:r>
                      <a:endParaRPr lang="en-US" sz="2000" b="0" strike="noStrike" spc="-1">
                        <a:latin typeface="Arial"/>
                      </a:endParaRPr>
                    </a:p>
                  </a:txBody>
                  <a:tcPr>
                    <a:noFill/>
                  </a:tcPr>
                </a:tc>
                <a:tc>
                  <a:txBody>
                    <a:bodyPr/>
                    <a:lstStyle/>
                    <a:p>
                      <a:pPr>
                        <a:lnSpc>
                          <a:spcPct val="100000"/>
                        </a:lnSpc>
                        <a:spcBef>
                          <a:spcPts val="400"/>
                        </a:spcBef>
                      </a:pPr>
                      <a:r>
                        <a:rPr lang="en-US" sz="2000" b="0" strike="noStrike" spc="-1">
                          <a:solidFill>
                            <a:srgbClr val="000000"/>
                          </a:solidFill>
                          <a:latin typeface="Trebuchet MS"/>
                          <a:ea typeface="MS PGothic"/>
                        </a:rPr>
                        <a:t> 2</a:t>
                      </a:r>
                      <a:endParaRPr lang="en-US" sz="2000" b="0" strike="noStrike" spc="-1">
                        <a:latin typeface="Arial"/>
                      </a:endParaRPr>
                    </a:p>
                  </a:txBody>
                  <a:tcPr>
                    <a:noFill/>
                  </a:tcPr>
                </a:tc>
                <a:tc>
                  <a:txBody>
                    <a:bodyPr/>
                    <a:lstStyle/>
                    <a:p>
                      <a:pPr>
                        <a:lnSpc>
                          <a:spcPct val="100000"/>
                        </a:lnSpc>
                        <a:spcBef>
                          <a:spcPts val="400"/>
                        </a:spcBef>
                      </a:pPr>
                      <a:r>
                        <a:rPr lang="en-US" sz="2000" b="0" strike="noStrike" spc="-1">
                          <a:solidFill>
                            <a:srgbClr val="000000"/>
                          </a:solidFill>
                          <a:latin typeface="Trebuchet MS"/>
                          <a:ea typeface="MS PGothic"/>
                        </a:rPr>
                        <a:t> 1</a:t>
                      </a:r>
                      <a:endParaRPr lang="en-US" sz="2000" b="0" strike="noStrike" spc="-1">
                        <a:latin typeface="Arial"/>
                      </a:endParaRPr>
                    </a:p>
                  </a:txBody>
                  <a:tcPr>
                    <a:noFill/>
                  </a:tcPr>
                </a:tc>
                <a:tc>
                  <a:txBody>
                    <a:bodyPr/>
                    <a:lstStyle/>
                    <a:p>
                      <a:pPr>
                        <a:lnSpc>
                          <a:spcPct val="100000"/>
                        </a:lnSpc>
                        <a:spcBef>
                          <a:spcPts val="400"/>
                        </a:spcBef>
                      </a:pPr>
                      <a:r>
                        <a:rPr lang="en-US" sz="2000" b="0" strike="noStrike" spc="-1">
                          <a:solidFill>
                            <a:srgbClr val="000000"/>
                          </a:solidFill>
                          <a:latin typeface="Trebuchet MS"/>
                          <a:ea typeface="MS PGothic"/>
                        </a:rPr>
                        <a:t>x</a:t>
                      </a:r>
                      <a:endParaRPr lang="en-US" sz="2000" b="0" strike="noStrike" spc="-1">
                        <a:latin typeface="Arial"/>
                      </a:endParaRPr>
                    </a:p>
                  </a:txBody>
                  <a:tcPr>
                    <a:noFill/>
                  </a:tcPr>
                </a:tc>
                <a:tc>
                  <a:txBody>
                    <a:bodyPr/>
                    <a:lstStyle/>
                    <a:p>
                      <a:endParaRPr lang="zh-CN"/>
                    </a:p>
                  </a:txBody>
                  <a:tcPr>
                    <a:noFill/>
                  </a:tcPr>
                </a:tc>
                <a:tc>
                  <a:txBody>
                    <a:bodyPr/>
                    <a:lstStyle/>
                    <a:p>
                      <a:pPr>
                        <a:lnSpc>
                          <a:spcPct val="100000"/>
                        </a:lnSpc>
                        <a:spcBef>
                          <a:spcPts val="400"/>
                        </a:spcBef>
                      </a:pPr>
                      <a:r>
                        <a:rPr lang="en-US" sz="2000" b="0" strike="noStrike" spc="-1">
                          <a:solidFill>
                            <a:srgbClr val="000000"/>
                          </a:solidFill>
                          <a:latin typeface="Trebuchet MS"/>
                          <a:ea typeface="MS PGothic"/>
                        </a:rPr>
                        <a:t>1</a:t>
                      </a:r>
                      <a:endParaRPr lang="en-US" sz="2000" b="0" strike="noStrike" spc="-1">
                        <a:latin typeface="Arial"/>
                      </a:endParaRPr>
                    </a:p>
                  </a:txBody>
                  <a:tcPr>
                    <a:noFill/>
                  </a:tcPr>
                </a:tc>
                <a:extLst>
                  <a:ext uri="{0D108BD9-81ED-4DB2-BD59-A6C34878D82A}">
                    <a16:rowId xmlns:a16="http://schemas.microsoft.com/office/drawing/2014/main" val="10000"/>
                  </a:ext>
                </a:extLst>
              </a:tr>
              <a:tr h="461520">
                <a:tc>
                  <a:txBody>
                    <a:bodyPr/>
                    <a:lstStyle/>
                    <a:p>
                      <a:pPr>
                        <a:lnSpc>
                          <a:spcPct val="100000"/>
                        </a:lnSpc>
                        <a:spcBef>
                          <a:spcPts val="400"/>
                        </a:spcBef>
                      </a:pPr>
                      <a:r>
                        <a:rPr lang="en-US" sz="2000" b="0" strike="noStrike" spc="-1">
                          <a:solidFill>
                            <a:srgbClr val="000000"/>
                          </a:solidFill>
                          <a:latin typeface="Trebuchet MS"/>
                          <a:ea typeface="MS PGothic"/>
                        </a:rPr>
                        <a:t>1</a:t>
                      </a:r>
                      <a:endParaRPr lang="en-US" sz="2000" b="0" strike="noStrike" spc="-1">
                        <a:latin typeface="Arial"/>
                      </a:endParaRPr>
                    </a:p>
                  </a:txBody>
                  <a:tcPr>
                    <a:noFill/>
                  </a:tcPr>
                </a:tc>
                <a:tc>
                  <a:txBody>
                    <a:bodyPr/>
                    <a:lstStyle/>
                    <a:p>
                      <a:pPr>
                        <a:lnSpc>
                          <a:spcPct val="100000"/>
                        </a:lnSpc>
                        <a:spcBef>
                          <a:spcPts val="400"/>
                        </a:spcBef>
                      </a:pPr>
                      <a:r>
                        <a:rPr lang="en-US" sz="2000" b="0" strike="noStrike" spc="-1">
                          <a:solidFill>
                            <a:srgbClr val="000000"/>
                          </a:solidFill>
                          <a:latin typeface="Trebuchet MS"/>
                          <a:ea typeface="MS PGothic"/>
                        </a:rPr>
                        <a:t> 3</a:t>
                      </a:r>
                      <a:endParaRPr lang="en-US" sz="2000" b="0" strike="noStrike" spc="-1">
                        <a:latin typeface="Arial"/>
                      </a:endParaRPr>
                    </a:p>
                  </a:txBody>
                  <a:tcPr>
                    <a:noFill/>
                  </a:tcPr>
                </a:tc>
                <a:tc>
                  <a:txBody>
                    <a:bodyPr/>
                    <a:lstStyle/>
                    <a:p>
                      <a:pPr>
                        <a:lnSpc>
                          <a:spcPct val="100000"/>
                        </a:lnSpc>
                        <a:spcBef>
                          <a:spcPts val="400"/>
                        </a:spcBef>
                      </a:pPr>
                      <a:r>
                        <a:rPr lang="en-US" sz="2000" b="0" strike="noStrike" spc="-1">
                          <a:solidFill>
                            <a:srgbClr val="000000"/>
                          </a:solidFill>
                          <a:latin typeface="Trebuchet MS"/>
                          <a:ea typeface="MS PGothic"/>
                        </a:rPr>
                        <a:t> 3</a:t>
                      </a:r>
                      <a:endParaRPr lang="en-US" sz="2000" b="0" strike="noStrike" spc="-1">
                        <a:latin typeface="Arial"/>
                      </a:endParaRPr>
                    </a:p>
                  </a:txBody>
                  <a:tcPr>
                    <a:noFill/>
                  </a:tcPr>
                </a:tc>
                <a:tc>
                  <a:txBody>
                    <a:bodyPr/>
                    <a:lstStyle/>
                    <a:p>
                      <a:pPr>
                        <a:lnSpc>
                          <a:spcPct val="100000"/>
                        </a:lnSpc>
                        <a:spcBef>
                          <a:spcPts val="400"/>
                        </a:spcBef>
                      </a:pPr>
                      <a:r>
                        <a:rPr lang="en-US" sz="2000" b="0" strike="noStrike" spc="-1">
                          <a:solidFill>
                            <a:srgbClr val="000000"/>
                          </a:solidFill>
                          <a:latin typeface="Trebuchet MS"/>
                          <a:ea typeface="MS PGothic"/>
                        </a:rPr>
                        <a:t>y</a:t>
                      </a:r>
                      <a:endParaRPr lang="en-US" sz="2000" b="0" strike="noStrike" spc="-1">
                        <a:latin typeface="Arial"/>
                      </a:endParaRPr>
                    </a:p>
                  </a:txBody>
                  <a:tcPr>
                    <a:noFill/>
                  </a:tcPr>
                </a:tc>
                <a:tc>
                  <a:txBody>
                    <a:bodyPr/>
                    <a:lstStyle/>
                    <a:p>
                      <a:pPr>
                        <a:lnSpc>
                          <a:spcPct val="100000"/>
                        </a:lnSpc>
                        <a:spcBef>
                          <a:spcPts val="400"/>
                        </a:spcBef>
                      </a:pPr>
                      <a:r>
                        <a:rPr lang="en-US" sz="2000" b="0" strike="noStrike" spc="-1">
                          <a:solidFill>
                            <a:srgbClr val="000000"/>
                          </a:solidFill>
                          <a:latin typeface="Trebuchet MS"/>
                          <a:ea typeface="MS PGothic"/>
                        </a:rPr>
                        <a:t>=</a:t>
                      </a:r>
                      <a:endParaRPr lang="en-US" sz="2000" b="0" strike="noStrike" spc="-1">
                        <a:latin typeface="Arial"/>
                      </a:endParaRPr>
                    </a:p>
                  </a:txBody>
                  <a:tcPr>
                    <a:noFill/>
                  </a:tcPr>
                </a:tc>
                <a:tc>
                  <a:txBody>
                    <a:bodyPr/>
                    <a:lstStyle/>
                    <a:p>
                      <a:pPr>
                        <a:lnSpc>
                          <a:spcPct val="100000"/>
                        </a:lnSpc>
                        <a:spcBef>
                          <a:spcPts val="400"/>
                        </a:spcBef>
                      </a:pPr>
                      <a:r>
                        <a:rPr lang="en-US" sz="2000" b="0" strike="noStrike" spc="-1">
                          <a:solidFill>
                            <a:srgbClr val="000000"/>
                          </a:solidFill>
                          <a:latin typeface="Trebuchet MS"/>
                          <a:ea typeface="MS PGothic"/>
                        </a:rPr>
                        <a:t>2</a:t>
                      </a:r>
                      <a:endParaRPr lang="en-US" sz="2000" b="0" strike="noStrike" spc="-1">
                        <a:latin typeface="Arial"/>
                      </a:endParaRPr>
                    </a:p>
                  </a:txBody>
                  <a:tcPr>
                    <a:noFill/>
                  </a:tcPr>
                </a:tc>
                <a:extLst>
                  <a:ext uri="{0D108BD9-81ED-4DB2-BD59-A6C34878D82A}">
                    <a16:rowId xmlns:a16="http://schemas.microsoft.com/office/drawing/2014/main" val="10001"/>
                  </a:ext>
                </a:extLst>
              </a:tr>
              <a:tr h="461880">
                <a:tc>
                  <a:txBody>
                    <a:bodyPr/>
                    <a:lstStyle/>
                    <a:p>
                      <a:pPr>
                        <a:lnSpc>
                          <a:spcPct val="100000"/>
                        </a:lnSpc>
                        <a:spcBef>
                          <a:spcPts val="400"/>
                        </a:spcBef>
                      </a:pPr>
                      <a:r>
                        <a:rPr lang="en-US" sz="2000" b="0" strike="noStrike" spc="-1">
                          <a:solidFill>
                            <a:srgbClr val="000000"/>
                          </a:solidFill>
                          <a:latin typeface="Trebuchet MS"/>
                          <a:ea typeface="MS PGothic"/>
                        </a:rPr>
                        <a:t>1</a:t>
                      </a:r>
                      <a:endParaRPr lang="en-US" sz="2000" b="0" strike="noStrike" spc="-1">
                        <a:latin typeface="Arial"/>
                      </a:endParaRPr>
                    </a:p>
                  </a:txBody>
                  <a:tcPr>
                    <a:noFill/>
                  </a:tcPr>
                </a:tc>
                <a:tc>
                  <a:txBody>
                    <a:bodyPr/>
                    <a:lstStyle/>
                    <a:p>
                      <a:pPr>
                        <a:lnSpc>
                          <a:spcPct val="100000"/>
                        </a:lnSpc>
                        <a:spcBef>
                          <a:spcPts val="400"/>
                        </a:spcBef>
                      </a:pPr>
                      <a:r>
                        <a:rPr lang="en-US" sz="2000" b="0" strike="noStrike" spc="-1">
                          <a:solidFill>
                            <a:srgbClr val="000000"/>
                          </a:solidFill>
                          <a:latin typeface="Trebuchet MS"/>
                          <a:ea typeface="MS PGothic"/>
                        </a:rPr>
                        <a:t> 1</a:t>
                      </a:r>
                      <a:endParaRPr lang="en-US" sz="2000" b="0" strike="noStrike" spc="-1">
                        <a:latin typeface="Arial"/>
                      </a:endParaRPr>
                    </a:p>
                  </a:txBody>
                  <a:tcPr>
                    <a:noFill/>
                  </a:tcPr>
                </a:tc>
                <a:tc>
                  <a:txBody>
                    <a:bodyPr/>
                    <a:lstStyle/>
                    <a:p>
                      <a:pPr>
                        <a:lnSpc>
                          <a:spcPct val="100000"/>
                        </a:lnSpc>
                        <a:spcBef>
                          <a:spcPts val="400"/>
                        </a:spcBef>
                      </a:pPr>
                      <a:r>
                        <a:rPr lang="en-US" sz="2000" b="0" strike="noStrike" spc="-1">
                          <a:solidFill>
                            <a:srgbClr val="000000"/>
                          </a:solidFill>
                          <a:latin typeface="Trebuchet MS"/>
                          <a:ea typeface="MS PGothic"/>
                        </a:rPr>
                        <a:t> 4</a:t>
                      </a:r>
                      <a:endParaRPr lang="en-US" sz="2000" b="0" strike="noStrike" spc="-1">
                        <a:latin typeface="Arial"/>
                      </a:endParaRPr>
                    </a:p>
                  </a:txBody>
                  <a:tcPr>
                    <a:noFill/>
                  </a:tcPr>
                </a:tc>
                <a:tc>
                  <a:txBody>
                    <a:bodyPr/>
                    <a:lstStyle/>
                    <a:p>
                      <a:pPr>
                        <a:lnSpc>
                          <a:spcPct val="100000"/>
                        </a:lnSpc>
                        <a:spcBef>
                          <a:spcPts val="400"/>
                        </a:spcBef>
                      </a:pPr>
                      <a:r>
                        <a:rPr lang="en-US" sz="2000" b="0" strike="noStrike" spc="-1">
                          <a:solidFill>
                            <a:srgbClr val="000000"/>
                          </a:solidFill>
                          <a:latin typeface="Trebuchet MS"/>
                          <a:ea typeface="MS PGothic"/>
                        </a:rPr>
                        <a:t>z</a:t>
                      </a:r>
                      <a:endParaRPr lang="en-US" sz="2000" b="0" strike="noStrike" spc="-1">
                        <a:latin typeface="Arial"/>
                      </a:endParaRPr>
                    </a:p>
                  </a:txBody>
                  <a:tcPr>
                    <a:noFill/>
                  </a:tcPr>
                </a:tc>
                <a:tc>
                  <a:txBody>
                    <a:bodyPr/>
                    <a:lstStyle/>
                    <a:p>
                      <a:endParaRPr lang="zh-CN"/>
                    </a:p>
                  </a:txBody>
                  <a:tcPr>
                    <a:noFill/>
                  </a:tcPr>
                </a:tc>
                <a:tc>
                  <a:txBody>
                    <a:bodyPr/>
                    <a:lstStyle/>
                    <a:p>
                      <a:pPr>
                        <a:lnSpc>
                          <a:spcPct val="100000"/>
                        </a:lnSpc>
                        <a:spcBef>
                          <a:spcPts val="400"/>
                        </a:spcBef>
                      </a:pPr>
                      <a:r>
                        <a:rPr lang="en-US" sz="2000" b="0" strike="noStrike" spc="-1">
                          <a:solidFill>
                            <a:srgbClr val="000000"/>
                          </a:solidFill>
                          <a:latin typeface="Trebuchet MS"/>
                          <a:ea typeface="MS PGothic"/>
                        </a:rPr>
                        <a:t>6</a:t>
                      </a:r>
                      <a:endParaRPr lang="en-US" sz="2000" b="0" strike="noStrike" spc="-1">
                        <a:latin typeface="Arial"/>
                      </a:endParaRPr>
                    </a:p>
                  </a:txBody>
                  <a:tcPr>
                    <a:noFill/>
                  </a:tcPr>
                </a:tc>
                <a:extLst>
                  <a:ext uri="{0D108BD9-81ED-4DB2-BD59-A6C34878D82A}">
                    <a16:rowId xmlns:a16="http://schemas.microsoft.com/office/drawing/2014/main" val="10002"/>
                  </a:ext>
                </a:extLst>
              </a:tr>
            </a:tbl>
          </a:graphicData>
        </a:graphic>
      </p:graphicFrame>
      <p:sp>
        <p:nvSpPr>
          <p:cNvPr id="1321" name="CustomShape 2"/>
          <p:cNvSpPr/>
          <p:nvPr/>
        </p:nvSpPr>
        <p:spPr>
          <a:xfrm>
            <a:off x="457200" y="-90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4400" b="0" strike="noStrike" spc="-1" dirty="0">
                <a:solidFill>
                  <a:srgbClr val="000000"/>
                </a:solidFill>
                <a:latin typeface="Trebuchet MS"/>
              </a:rPr>
              <a:t>有效样例：线性代数</a:t>
            </a:r>
            <a:endParaRPr lang="en-US" sz="4400" b="0" strike="noStrike" spc="-1" dirty="0">
              <a:latin typeface="Arial"/>
            </a:endParaRPr>
          </a:p>
        </p:txBody>
      </p:sp>
      <p:sp>
        <p:nvSpPr>
          <p:cNvPr id="1322" name="CustomShape 3"/>
          <p:cNvSpPr/>
          <p:nvPr/>
        </p:nvSpPr>
        <p:spPr>
          <a:xfrm>
            <a:off x="107640" y="1135440"/>
            <a:ext cx="8856360" cy="3877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20000"/>
          </a:bodyPr>
          <a:lstStyle/>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定义：</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关注向量、向量空间、线性变换和线性方程组的一个数学分支。</a:t>
            </a:r>
            <a:endParaRPr lang="en-US" sz="2800" b="0" strike="noStrike" spc="-1" dirty="0">
              <a:latin typeface="Arial"/>
            </a:endParaRPr>
          </a:p>
          <a:p>
            <a:pPr marL="343080" indent="-342360">
              <a:lnSpc>
                <a:spcPct val="100000"/>
              </a:lnSpc>
              <a:spcBef>
                <a:spcPts val="641"/>
              </a:spcBef>
              <a:buClr>
                <a:srgbClr val="C0504D"/>
              </a:buClr>
              <a:buFont typeface="Arial"/>
              <a:buChar char="•"/>
            </a:pPr>
            <a:r>
              <a:rPr lang="zh-CN" altLang="en-US" sz="3200" spc="-1" dirty="0">
                <a:solidFill>
                  <a:srgbClr val="C0504D"/>
                </a:solidFill>
                <a:latin typeface="Trebuchet MS"/>
              </a:rPr>
              <a:t>举例：</a:t>
            </a:r>
            <a:r>
              <a:rPr lang="en-US" sz="3200" b="0" strike="noStrike" spc="-1" dirty="0">
                <a:solidFill>
                  <a:srgbClr val="C0504D"/>
                </a:solidFill>
                <a:latin typeface="Trebuchet MS"/>
              </a:rPr>
              <a:t> </a:t>
            </a:r>
            <a:r>
              <a:rPr lang="zh-CN" altLang="en-US" sz="3200" b="0" strike="noStrike" spc="-1" dirty="0">
                <a:solidFill>
                  <a:srgbClr val="000000"/>
                </a:solidFill>
                <a:latin typeface="Trebuchet MS"/>
              </a:rPr>
              <a:t>设有下面的线性方程组</a:t>
            </a:r>
            <a:endParaRPr lang="en-US" sz="3200" b="0" strike="noStrike" spc="-1" dirty="0">
              <a:latin typeface="Arial"/>
            </a:endParaRPr>
          </a:p>
          <a:p>
            <a:pPr>
              <a:lnSpc>
                <a:spcPct val="100000"/>
              </a:lnSpc>
              <a:spcBef>
                <a:spcPts val="641"/>
              </a:spcBef>
            </a:pPr>
            <a:r>
              <a:rPr lang="en-US" sz="3200" b="0" strike="noStrike" spc="-1" dirty="0">
                <a:solidFill>
                  <a:srgbClr val="000000"/>
                </a:solidFill>
                <a:latin typeface="Trebuchet MS"/>
              </a:rPr>
              <a:t> 			x + 2y +  z  = 1</a:t>
            </a:r>
            <a:endParaRPr lang="en-US" sz="3200" b="0" strike="noStrike" spc="-1" dirty="0">
              <a:latin typeface="Arial"/>
            </a:endParaRPr>
          </a:p>
          <a:p>
            <a:pPr>
              <a:lnSpc>
                <a:spcPct val="100000"/>
              </a:lnSpc>
              <a:spcBef>
                <a:spcPts val="641"/>
              </a:spcBef>
            </a:pPr>
            <a:r>
              <a:rPr lang="en-US" sz="3200" b="0" strike="noStrike" spc="-1" dirty="0">
                <a:solidFill>
                  <a:srgbClr val="000000"/>
                </a:solidFill>
                <a:latin typeface="Trebuchet MS"/>
              </a:rPr>
              <a:t> 			x + 3y + 3z = 2</a:t>
            </a:r>
            <a:endParaRPr lang="en-US" sz="3200" b="0" strike="noStrike" spc="-1" dirty="0">
              <a:latin typeface="Arial"/>
            </a:endParaRPr>
          </a:p>
          <a:p>
            <a:pPr>
              <a:lnSpc>
                <a:spcPct val="100000"/>
              </a:lnSpc>
              <a:spcBef>
                <a:spcPts val="641"/>
              </a:spcBef>
            </a:pPr>
            <a:r>
              <a:rPr lang="en-US" sz="3200" b="0" strike="noStrike" spc="-1" dirty="0">
                <a:solidFill>
                  <a:srgbClr val="000000"/>
                </a:solidFill>
                <a:latin typeface="Trebuchet MS"/>
              </a:rPr>
              <a:t> 			x +  y +  4z = 6</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这个方程组可以以向量和矩阵的形式来表达成经典的</a:t>
            </a:r>
            <a:r>
              <a:rPr lang="en-US" sz="2800" b="0" strike="noStrike" spc="-1" dirty="0">
                <a:solidFill>
                  <a:srgbClr val="000000"/>
                </a:solidFill>
                <a:latin typeface="Trebuchet MS"/>
              </a:rPr>
              <a:t> “Ax = b” </a:t>
            </a:r>
            <a:r>
              <a:rPr lang="zh-CN" altLang="en-US" sz="2800" b="0" strike="noStrike" spc="-1" dirty="0">
                <a:solidFill>
                  <a:srgbClr val="000000"/>
                </a:solidFill>
                <a:latin typeface="Trebuchet MS"/>
              </a:rPr>
              <a:t>问题：</a:t>
            </a:r>
            <a:endParaRPr lang="en-US" sz="2800" b="0" strike="noStrike" spc="-1" dirty="0">
              <a:latin typeface="Arial"/>
            </a:endParaRPr>
          </a:p>
          <a:p>
            <a:pPr>
              <a:lnSpc>
                <a:spcPct val="100000"/>
              </a:lnSpc>
              <a:spcBef>
                <a:spcPts val="641"/>
              </a:spcBef>
            </a:pPr>
            <a:endParaRPr lang="en-US" sz="2800" b="0" strike="noStrike" spc="-1" dirty="0">
              <a:latin typeface="Arial"/>
            </a:endParaRPr>
          </a:p>
          <a:p>
            <a:pPr>
              <a:lnSpc>
                <a:spcPct val="100000"/>
              </a:lnSpc>
              <a:spcBef>
                <a:spcPts val="641"/>
              </a:spcBef>
            </a:pPr>
            <a:endParaRPr lang="en-US" sz="2800" b="0" strike="noStrike" spc="-1" dirty="0">
              <a:latin typeface="Arial"/>
            </a:endParaRPr>
          </a:p>
        </p:txBody>
      </p:sp>
      <p:sp>
        <p:nvSpPr>
          <p:cNvPr id="1323" name="CustomShape 4"/>
          <p:cNvSpPr/>
          <p:nvPr/>
        </p:nvSpPr>
        <p:spPr>
          <a:xfrm>
            <a:off x="2162160" y="5124960"/>
            <a:ext cx="88200" cy="1353960"/>
          </a:xfrm>
          <a:prstGeom prst="leftBracket">
            <a:avLst>
              <a:gd name="adj" fmla="val 152381"/>
            </a:avLst>
          </a:prstGeom>
          <a:noFill/>
          <a:ln w="38160">
            <a:solidFill>
              <a:schemeClr val="tx1"/>
            </a:solidFill>
            <a:round/>
          </a:ln>
        </p:spPr>
        <p:style>
          <a:lnRef idx="0">
            <a:scrgbClr r="0" g="0" b="0"/>
          </a:lnRef>
          <a:fillRef idx="0">
            <a:scrgbClr r="0" g="0" b="0"/>
          </a:fillRef>
          <a:effectRef idx="0">
            <a:scrgbClr r="0" g="0" b="0"/>
          </a:effectRef>
          <a:fontRef idx="minor"/>
        </p:style>
      </p:sp>
      <p:sp>
        <p:nvSpPr>
          <p:cNvPr id="1324" name="CustomShape 5"/>
          <p:cNvSpPr/>
          <p:nvPr/>
        </p:nvSpPr>
        <p:spPr>
          <a:xfrm>
            <a:off x="4346640" y="5155200"/>
            <a:ext cx="88200" cy="1353960"/>
          </a:xfrm>
          <a:prstGeom prst="leftBracket">
            <a:avLst>
              <a:gd name="adj" fmla="val 152381"/>
            </a:avLst>
          </a:prstGeom>
          <a:noFill/>
          <a:ln w="38160">
            <a:solidFill>
              <a:schemeClr val="tx1"/>
            </a:solidFill>
            <a:round/>
          </a:ln>
        </p:spPr>
        <p:style>
          <a:lnRef idx="0">
            <a:scrgbClr r="0" g="0" b="0"/>
          </a:lnRef>
          <a:fillRef idx="0">
            <a:scrgbClr r="0" g="0" b="0"/>
          </a:fillRef>
          <a:effectRef idx="0">
            <a:scrgbClr r="0" g="0" b="0"/>
          </a:effectRef>
          <a:fontRef idx="minor"/>
        </p:style>
      </p:sp>
      <p:sp>
        <p:nvSpPr>
          <p:cNvPr id="1325" name="CustomShape 6"/>
          <p:cNvSpPr/>
          <p:nvPr/>
        </p:nvSpPr>
        <p:spPr>
          <a:xfrm>
            <a:off x="5805720" y="5137920"/>
            <a:ext cx="88200" cy="1353960"/>
          </a:xfrm>
          <a:prstGeom prst="leftBracket">
            <a:avLst>
              <a:gd name="adj" fmla="val 152381"/>
            </a:avLst>
          </a:prstGeom>
          <a:noFill/>
          <a:ln w="38160">
            <a:solidFill>
              <a:schemeClr val="tx1"/>
            </a:solidFill>
            <a:round/>
          </a:ln>
        </p:spPr>
        <p:style>
          <a:lnRef idx="0">
            <a:scrgbClr r="0" g="0" b="0"/>
          </a:lnRef>
          <a:fillRef idx="0">
            <a:scrgbClr r="0" g="0" b="0"/>
          </a:fillRef>
          <a:effectRef idx="0">
            <a:scrgbClr r="0" g="0" b="0"/>
          </a:effectRef>
          <a:fontRef idx="minor"/>
        </p:style>
      </p:sp>
      <p:sp>
        <p:nvSpPr>
          <p:cNvPr id="1326" name="CustomShape 7"/>
          <p:cNvSpPr/>
          <p:nvPr/>
        </p:nvSpPr>
        <p:spPr>
          <a:xfrm>
            <a:off x="6140520" y="5137920"/>
            <a:ext cx="115200" cy="1353960"/>
          </a:xfrm>
          <a:prstGeom prst="rightBracket">
            <a:avLst>
              <a:gd name="adj" fmla="val 116895"/>
            </a:avLst>
          </a:prstGeom>
          <a:noFill/>
          <a:ln w="38160">
            <a:solidFill>
              <a:schemeClr val="tx1"/>
            </a:solidFill>
            <a:round/>
          </a:ln>
        </p:spPr>
        <p:style>
          <a:lnRef idx="0">
            <a:scrgbClr r="0" g="0" b="0"/>
          </a:lnRef>
          <a:fillRef idx="0">
            <a:scrgbClr r="0" g="0" b="0"/>
          </a:fillRef>
          <a:effectRef idx="0">
            <a:scrgbClr r="0" g="0" b="0"/>
          </a:effectRef>
          <a:fontRef idx="minor"/>
        </p:style>
      </p:sp>
      <p:sp>
        <p:nvSpPr>
          <p:cNvPr id="1327" name="CustomShape 8"/>
          <p:cNvSpPr/>
          <p:nvPr/>
        </p:nvSpPr>
        <p:spPr>
          <a:xfrm>
            <a:off x="4653000" y="5158080"/>
            <a:ext cx="115200" cy="1353960"/>
          </a:xfrm>
          <a:prstGeom prst="rightBracket">
            <a:avLst>
              <a:gd name="adj" fmla="val 116894"/>
            </a:avLst>
          </a:prstGeom>
          <a:noFill/>
          <a:ln w="38160">
            <a:solidFill>
              <a:schemeClr val="tx1"/>
            </a:solidFill>
            <a:round/>
          </a:ln>
        </p:spPr>
        <p:style>
          <a:lnRef idx="0">
            <a:scrgbClr r="0" g="0" b="0"/>
          </a:lnRef>
          <a:fillRef idx="0">
            <a:scrgbClr r="0" g="0" b="0"/>
          </a:fillRef>
          <a:effectRef idx="0">
            <a:scrgbClr r="0" g="0" b="0"/>
          </a:effectRef>
          <a:fontRef idx="minor"/>
        </p:style>
      </p:sp>
      <p:sp>
        <p:nvSpPr>
          <p:cNvPr id="1328" name="CustomShape 9"/>
          <p:cNvSpPr/>
          <p:nvPr/>
        </p:nvSpPr>
        <p:spPr>
          <a:xfrm>
            <a:off x="4007160" y="5127480"/>
            <a:ext cx="115200" cy="1353960"/>
          </a:xfrm>
          <a:prstGeom prst="rightBracket">
            <a:avLst>
              <a:gd name="adj" fmla="val 116895"/>
            </a:avLst>
          </a:prstGeom>
          <a:noFill/>
          <a:ln w="38160">
            <a:solidFill>
              <a:schemeClr val="tx1"/>
            </a:solidFill>
            <a:round/>
          </a:ln>
        </p:spPr>
        <p:style>
          <a:lnRef idx="0">
            <a:scrgbClr r="0" g="0" b="0"/>
          </a:lnRef>
          <a:fillRef idx="0">
            <a:scrgbClr r="0" g="0" b="0"/>
          </a:fillRef>
          <a:effectRef idx="0">
            <a:scrgbClr r="0" g="0" b="0"/>
          </a:effectRef>
          <a:fontRef idx="minor"/>
        </p:style>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29" name="Table 1"/>
          <p:cNvGraphicFramePr/>
          <p:nvPr/>
        </p:nvGraphicFramePr>
        <p:xfrm>
          <a:off x="603360" y="3020760"/>
          <a:ext cx="7924320" cy="1396800"/>
        </p:xfrm>
        <a:graphic>
          <a:graphicData uri="http://schemas.openxmlformats.org/drawingml/2006/table">
            <a:tbl>
              <a:tblPr/>
              <a:tblGrid>
                <a:gridCol w="720720">
                  <a:extLst>
                    <a:ext uri="{9D8B030D-6E8A-4147-A177-3AD203B41FA5}">
                      <a16:colId xmlns:a16="http://schemas.microsoft.com/office/drawing/2014/main" val="20000"/>
                    </a:ext>
                  </a:extLst>
                </a:gridCol>
                <a:gridCol w="711000">
                  <a:extLst>
                    <a:ext uri="{9D8B030D-6E8A-4147-A177-3AD203B41FA5}">
                      <a16:colId xmlns:a16="http://schemas.microsoft.com/office/drawing/2014/main" val="20001"/>
                    </a:ext>
                  </a:extLst>
                </a:gridCol>
                <a:gridCol w="730080">
                  <a:extLst>
                    <a:ext uri="{9D8B030D-6E8A-4147-A177-3AD203B41FA5}">
                      <a16:colId xmlns:a16="http://schemas.microsoft.com/office/drawing/2014/main" val="20002"/>
                    </a:ext>
                  </a:extLst>
                </a:gridCol>
                <a:gridCol w="720720">
                  <a:extLst>
                    <a:ext uri="{9D8B030D-6E8A-4147-A177-3AD203B41FA5}">
                      <a16:colId xmlns:a16="http://schemas.microsoft.com/office/drawing/2014/main" val="20003"/>
                    </a:ext>
                  </a:extLst>
                </a:gridCol>
                <a:gridCol w="720720">
                  <a:extLst>
                    <a:ext uri="{9D8B030D-6E8A-4147-A177-3AD203B41FA5}">
                      <a16:colId xmlns:a16="http://schemas.microsoft.com/office/drawing/2014/main" val="20004"/>
                    </a:ext>
                  </a:extLst>
                </a:gridCol>
                <a:gridCol w="720720">
                  <a:extLst>
                    <a:ext uri="{9D8B030D-6E8A-4147-A177-3AD203B41FA5}">
                      <a16:colId xmlns:a16="http://schemas.microsoft.com/office/drawing/2014/main" val="20005"/>
                    </a:ext>
                  </a:extLst>
                </a:gridCol>
                <a:gridCol w="720720">
                  <a:extLst>
                    <a:ext uri="{9D8B030D-6E8A-4147-A177-3AD203B41FA5}">
                      <a16:colId xmlns:a16="http://schemas.microsoft.com/office/drawing/2014/main" val="20006"/>
                    </a:ext>
                  </a:extLst>
                </a:gridCol>
                <a:gridCol w="720720">
                  <a:extLst>
                    <a:ext uri="{9D8B030D-6E8A-4147-A177-3AD203B41FA5}">
                      <a16:colId xmlns:a16="http://schemas.microsoft.com/office/drawing/2014/main" val="20007"/>
                    </a:ext>
                  </a:extLst>
                </a:gridCol>
                <a:gridCol w="720720">
                  <a:extLst>
                    <a:ext uri="{9D8B030D-6E8A-4147-A177-3AD203B41FA5}">
                      <a16:colId xmlns:a16="http://schemas.microsoft.com/office/drawing/2014/main" val="20008"/>
                    </a:ext>
                  </a:extLst>
                </a:gridCol>
                <a:gridCol w="717480">
                  <a:extLst>
                    <a:ext uri="{9D8B030D-6E8A-4147-A177-3AD203B41FA5}">
                      <a16:colId xmlns:a16="http://schemas.microsoft.com/office/drawing/2014/main" val="20009"/>
                    </a:ext>
                  </a:extLst>
                </a:gridCol>
                <a:gridCol w="720720">
                  <a:extLst>
                    <a:ext uri="{9D8B030D-6E8A-4147-A177-3AD203B41FA5}">
                      <a16:colId xmlns:a16="http://schemas.microsoft.com/office/drawing/2014/main" val="20010"/>
                    </a:ext>
                  </a:extLst>
                </a:gridCol>
              </a:tblGrid>
              <a:tr h="473400">
                <a:tc>
                  <a:txBody>
                    <a:bodyPr/>
                    <a:lstStyle/>
                    <a:p>
                      <a:pPr>
                        <a:lnSpc>
                          <a:spcPct val="100000"/>
                        </a:lnSpc>
                        <a:spcBef>
                          <a:spcPts val="479"/>
                        </a:spcBef>
                      </a:pPr>
                      <a:r>
                        <a:rPr lang="en-US" sz="2400" b="0" strike="noStrike" spc="-1">
                          <a:solidFill>
                            <a:srgbClr val="000000"/>
                          </a:solidFill>
                          <a:latin typeface="Trebuchet MS"/>
                          <a:ea typeface="MS PGothic"/>
                        </a:rPr>
                        <a:t>1</a:t>
                      </a:r>
                      <a:endParaRPr lang="en-US" sz="2400" b="0" strike="noStrike" spc="-1">
                        <a:latin typeface="Arial"/>
                      </a:endParaRPr>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0</a:t>
                      </a:r>
                      <a:endParaRPr lang="en-US" sz="2400" b="0" strike="noStrike" spc="-1">
                        <a:latin typeface="Arial"/>
                      </a:endParaRPr>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0</a:t>
                      </a:r>
                      <a:endParaRPr lang="en-US" sz="2400" b="0" strike="noStrike" spc="-1">
                        <a:latin typeface="Arial"/>
                      </a:endParaRPr>
                    </a:p>
                  </a:txBody>
                  <a:tcPr>
                    <a:noFill/>
                  </a:tcPr>
                </a:tc>
                <a:tc>
                  <a:txBody>
                    <a:bodyPr/>
                    <a:lstStyle/>
                    <a:p>
                      <a:endParaRPr lang="zh-CN"/>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1</a:t>
                      </a:r>
                      <a:endParaRPr lang="en-US" sz="2400" b="0" strike="noStrike" spc="-1">
                        <a:latin typeface="Arial"/>
                      </a:endParaRPr>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2</a:t>
                      </a:r>
                      <a:endParaRPr lang="en-US" sz="2400" b="0" strike="noStrike" spc="-1">
                        <a:latin typeface="Arial"/>
                      </a:endParaRPr>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 1</a:t>
                      </a:r>
                      <a:endParaRPr lang="en-US" sz="2400" b="0" strike="noStrike" spc="-1">
                        <a:latin typeface="Arial"/>
                      </a:endParaRPr>
                    </a:p>
                  </a:txBody>
                  <a:tcPr>
                    <a:noFill/>
                  </a:tcPr>
                </a:tc>
                <a:tc>
                  <a:txBody>
                    <a:bodyPr/>
                    <a:lstStyle/>
                    <a:p>
                      <a:endParaRPr lang="zh-CN"/>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1</a:t>
                      </a:r>
                      <a:endParaRPr lang="en-US" sz="2400" b="0" strike="noStrike" spc="-1">
                        <a:latin typeface="Arial"/>
                      </a:endParaRPr>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 2</a:t>
                      </a:r>
                      <a:endParaRPr lang="en-US" sz="2400" b="0" strike="noStrike" spc="-1">
                        <a:latin typeface="Arial"/>
                      </a:endParaRPr>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  1</a:t>
                      </a:r>
                      <a:endParaRPr lang="en-US" sz="2400" b="0" strike="noStrike" spc="-1">
                        <a:latin typeface="Arial"/>
                      </a:endParaRPr>
                    </a:p>
                  </a:txBody>
                  <a:tcPr>
                    <a:noFill/>
                  </a:tcPr>
                </a:tc>
                <a:extLst>
                  <a:ext uri="{0D108BD9-81ED-4DB2-BD59-A6C34878D82A}">
                    <a16:rowId xmlns:a16="http://schemas.microsoft.com/office/drawing/2014/main" val="10000"/>
                  </a:ext>
                </a:extLst>
              </a:tr>
              <a:tr h="461520">
                <a:tc>
                  <a:txBody>
                    <a:bodyPr/>
                    <a:lstStyle/>
                    <a:p>
                      <a:pPr>
                        <a:lnSpc>
                          <a:spcPct val="100000"/>
                        </a:lnSpc>
                        <a:spcBef>
                          <a:spcPts val="479"/>
                        </a:spcBef>
                      </a:pPr>
                      <a:r>
                        <a:rPr lang="en-US" sz="2400" b="0" strike="noStrike" spc="-1">
                          <a:solidFill>
                            <a:srgbClr val="000000"/>
                          </a:solidFill>
                          <a:latin typeface="Trebuchet MS"/>
                          <a:ea typeface="MS PGothic"/>
                        </a:rPr>
                        <a:t>1</a:t>
                      </a:r>
                      <a:endParaRPr lang="en-US" sz="2400" b="0" strike="noStrike" spc="-1">
                        <a:latin typeface="Arial"/>
                      </a:endParaRPr>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1</a:t>
                      </a:r>
                      <a:endParaRPr lang="en-US" sz="2400" b="0" strike="noStrike" spc="-1">
                        <a:latin typeface="Arial"/>
                      </a:endParaRPr>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0</a:t>
                      </a:r>
                      <a:endParaRPr lang="en-US" sz="2400" b="0" strike="noStrike" spc="-1">
                        <a:latin typeface="Arial"/>
                      </a:endParaRPr>
                    </a:p>
                  </a:txBody>
                  <a:tcPr>
                    <a:noFill/>
                  </a:tcPr>
                </a:tc>
                <a:tc>
                  <a:txBody>
                    <a:bodyPr/>
                    <a:lstStyle/>
                    <a:p>
                      <a:pPr>
                        <a:lnSpc>
                          <a:spcPct val="100000"/>
                        </a:lnSpc>
                        <a:spcBef>
                          <a:spcPts val="479"/>
                        </a:spcBef>
                      </a:pPr>
                      <a:r>
                        <a:rPr lang="en-US" sz="2400" b="1" strike="noStrike" spc="-1">
                          <a:solidFill>
                            <a:srgbClr val="000000"/>
                          </a:solidFill>
                          <a:latin typeface="Trebuchet MS"/>
                          <a:ea typeface="MS PGothic"/>
                        </a:rPr>
                        <a:t> </a:t>
                      </a:r>
                      <a:endParaRPr lang="en-US" sz="2400" b="0" strike="noStrike" spc="-1">
                        <a:latin typeface="Arial"/>
                      </a:endParaRPr>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0</a:t>
                      </a:r>
                      <a:endParaRPr lang="en-US" sz="2400" b="0" strike="noStrike" spc="-1">
                        <a:latin typeface="Arial"/>
                      </a:endParaRPr>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1</a:t>
                      </a:r>
                      <a:endParaRPr lang="en-US" sz="2400" b="0" strike="noStrike" spc="-1">
                        <a:latin typeface="Arial"/>
                      </a:endParaRPr>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 2</a:t>
                      </a:r>
                      <a:endParaRPr lang="en-US" sz="2400" b="0" strike="noStrike" spc="-1">
                        <a:latin typeface="Arial"/>
                      </a:endParaRPr>
                    </a:p>
                  </a:txBody>
                  <a:tcPr>
                    <a:noFill/>
                  </a:tcPr>
                </a:tc>
                <a:tc>
                  <a:txBody>
                    <a:bodyPr/>
                    <a:lstStyle/>
                    <a:p>
                      <a:pPr algn="ctr">
                        <a:lnSpc>
                          <a:spcPct val="100000"/>
                        </a:lnSpc>
                        <a:spcBef>
                          <a:spcPts val="479"/>
                        </a:spcBef>
                      </a:pPr>
                      <a:r>
                        <a:rPr lang="en-US" sz="2400" b="0" strike="noStrike" spc="-1">
                          <a:solidFill>
                            <a:srgbClr val="000000"/>
                          </a:solidFill>
                          <a:latin typeface="Trebuchet MS"/>
                          <a:ea typeface="MS PGothic"/>
                        </a:rPr>
                        <a:t>=</a:t>
                      </a:r>
                      <a:endParaRPr lang="en-US" sz="2400" b="0" strike="noStrike" spc="-1">
                        <a:latin typeface="Arial"/>
                      </a:endParaRPr>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1</a:t>
                      </a:r>
                      <a:endParaRPr lang="en-US" sz="2400" b="0" strike="noStrike" spc="-1">
                        <a:latin typeface="Arial"/>
                      </a:endParaRPr>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 3</a:t>
                      </a:r>
                      <a:endParaRPr lang="en-US" sz="2400" b="0" strike="noStrike" spc="-1">
                        <a:latin typeface="Arial"/>
                      </a:endParaRPr>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  3</a:t>
                      </a:r>
                      <a:endParaRPr lang="en-US" sz="2400" b="0" strike="noStrike" spc="-1">
                        <a:latin typeface="Arial"/>
                      </a:endParaRPr>
                    </a:p>
                  </a:txBody>
                  <a:tcPr>
                    <a:noFill/>
                  </a:tcPr>
                </a:tc>
                <a:extLst>
                  <a:ext uri="{0D108BD9-81ED-4DB2-BD59-A6C34878D82A}">
                    <a16:rowId xmlns:a16="http://schemas.microsoft.com/office/drawing/2014/main" val="10001"/>
                  </a:ext>
                </a:extLst>
              </a:tr>
              <a:tr h="461880">
                <a:tc>
                  <a:txBody>
                    <a:bodyPr/>
                    <a:lstStyle/>
                    <a:p>
                      <a:pPr>
                        <a:lnSpc>
                          <a:spcPct val="100000"/>
                        </a:lnSpc>
                        <a:spcBef>
                          <a:spcPts val="479"/>
                        </a:spcBef>
                      </a:pPr>
                      <a:r>
                        <a:rPr lang="en-US" sz="2400" b="0" strike="noStrike" spc="-1">
                          <a:solidFill>
                            <a:srgbClr val="000000"/>
                          </a:solidFill>
                          <a:latin typeface="Trebuchet MS"/>
                          <a:ea typeface="MS PGothic"/>
                        </a:rPr>
                        <a:t>1</a:t>
                      </a:r>
                      <a:endParaRPr lang="en-US" sz="2400" b="0" strike="noStrike" spc="-1">
                        <a:latin typeface="Arial"/>
                      </a:endParaRPr>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-1</a:t>
                      </a:r>
                      <a:endParaRPr lang="en-US" sz="2400" b="0" strike="noStrike" spc="-1">
                        <a:latin typeface="Arial"/>
                      </a:endParaRPr>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1</a:t>
                      </a:r>
                      <a:endParaRPr lang="en-US" sz="2400" b="0" strike="noStrike" spc="-1">
                        <a:latin typeface="Arial"/>
                      </a:endParaRPr>
                    </a:p>
                  </a:txBody>
                  <a:tcPr>
                    <a:noFill/>
                  </a:tcPr>
                </a:tc>
                <a:tc>
                  <a:txBody>
                    <a:bodyPr/>
                    <a:lstStyle/>
                    <a:p>
                      <a:endParaRPr lang="zh-CN"/>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0</a:t>
                      </a:r>
                      <a:endParaRPr lang="en-US" sz="2400" b="0" strike="noStrike" spc="-1">
                        <a:latin typeface="Arial"/>
                      </a:endParaRPr>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0</a:t>
                      </a:r>
                      <a:endParaRPr lang="en-US" sz="2400" b="0" strike="noStrike" spc="-1">
                        <a:latin typeface="Arial"/>
                      </a:endParaRPr>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 5</a:t>
                      </a:r>
                      <a:endParaRPr lang="en-US" sz="2400" b="0" strike="noStrike" spc="-1">
                        <a:latin typeface="Arial"/>
                      </a:endParaRPr>
                    </a:p>
                  </a:txBody>
                  <a:tcPr>
                    <a:noFill/>
                  </a:tcPr>
                </a:tc>
                <a:tc>
                  <a:txBody>
                    <a:bodyPr/>
                    <a:lstStyle/>
                    <a:p>
                      <a:endParaRPr lang="zh-CN"/>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1</a:t>
                      </a:r>
                      <a:endParaRPr lang="en-US" sz="2400" b="0" strike="noStrike" spc="-1">
                        <a:latin typeface="Arial"/>
                      </a:endParaRPr>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 2</a:t>
                      </a:r>
                      <a:endParaRPr lang="en-US" sz="2400" b="0" strike="noStrike" spc="-1">
                        <a:latin typeface="Arial"/>
                      </a:endParaRPr>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  4</a:t>
                      </a:r>
                      <a:endParaRPr lang="en-US" sz="2400" b="0" strike="noStrike" spc="-1">
                        <a:latin typeface="Arial"/>
                      </a:endParaRPr>
                    </a:p>
                  </a:txBody>
                  <a:tcPr>
                    <a:noFill/>
                  </a:tcPr>
                </a:tc>
                <a:extLst>
                  <a:ext uri="{0D108BD9-81ED-4DB2-BD59-A6C34878D82A}">
                    <a16:rowId xmlns:a16="http://schemas.microsoft.com/office/drawing/2014/main" val="10002"/>
                  </a:ext>
                </a:extLst>
              </a:tr>
            </a:tbl>
          </a:graphicData>
        </a:graphic>
      </p:graphicFrame>
      <p:sp>
        <p:nvSpPr>
          <p:cNvPr id="1330" name="CustomShape 2"/>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4400" spc="-1" dirty="0">
                <a:solidFill>
                  <a:srgbClr val="000000"/>
                </a:solidFill>
                <a:latin typeface="Trebuchet MS"/>
              </a:rPr>
              <a:t>求解方程组</a:t>
            </a:r>
            <a:r>
              <a:rPr lang="en-US" sz="4400" b="0" strike="noStrike" spc="-1" dirty="0">
                <a:solidFill>
                  <a:srgbClr val="000000"/>
                </a:solidFill>
                <a:latin typeface="Trebuchet MS"/>
              </a:rPr>
              <a:t> Ax=b</a:t>
            </a:r>
            <a:endParaRPr lang="en-US" sz="4400" b="0" strike="noStrike" spc="-1" dirty="0">
              <a:latin typeface="Arial"/>
            </a:endParaRPr>
          </a:p>
        </p:txBody>
      </p:sp>
      <p:sp>
        <p:nvSpPr>
          <p:cNvPr id="1331" name="CustomShape 3"/>
          <p:cNvSpPr/>
          <p:nvPr/>
        </p:nvSpPr>
        <p:spPr>
          <a:xfrm>
            <a:off x="457200" y="1412640"/>
            <a:ext cx="8228880" cy="1324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00000"/>
              </a:lnSpc>
              <a:spcBef>
                <a:spcPts val="641"/>
              </a:spcBef>
              <a:buClr>
                <a:srgbClr val="000000"/>
              </a:buClr>
              <a:buFont typeface="Arial"/>
              <a:buChar char="•"/>
            </a:pPr>
            <a:r>
              <a:rPr lang="en-US" sz="3200" b="0" strike="noStrike" spc="-1" dirty="0">
                <a:solidFill>
                  <a:srgbClr val="000000"/>
                </a:solidFill>
                <a:latin typeface="Trebuchet MS"/>
              </a:rPr>
              <a:t>LU </a:t>
            </a:r>
            <a:r>
              <a:rPr lang="zh-CN" altLang="en-US" sz="3200" b="0" strike="noStrike" spc="-1" dirty="0">
                <a:solidFill>
                  <a:srgbClr val="000000"/>
                </a:solidFill>
                <a:latin typeface="Trebuchet MS"/>
              </a:rPr>
              <a:t>分解法（</a:t>
            </a:r>
            <a:r>
              <a:rPr lang="en-US" altLang="zh-CN" sz="3200" spc="-1" dirty="0">
                <a:solidFill>
                  <a:srgbClr val="000000"/>
                </a:solidFill>
                <a:latin typeface="Trebuchet MS"/>
              </a:rPr>
              <a:t> Decomposition </a:t>
            </a:r>
            <a:r>
              <a:rPr lang="zh-CN" altLang="en-US" sz="3200" b="0" strike="noStrike" spc="-1" dirty="0">
                <a:solidFill>
                  <a:srgbClr val="000000"/>
                </a:solidFill>
                <a:latin typeface="Trebuchet MS"/>
              </a:rPr>
              <a:t>）</a:t>
            </a:r>
            <a:r>
              <a:rPr lang="en-US" sz="3200" b="0" strike="noStrike" spc="-1" dirty="0">
                <a:solidFill>
                  <a:srgbClr val="000000"/>
                </a:solidFill>
                <a:latin typeface="Trebuchet MS"/>
              </a:rPr>
              <a:t>:</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将系数矩阵分解成两个三角矩阵的乘积（</a:t>
            </a:r>
            <a:r>
              <a:rPr lang="en-US" altLang="zh-CN" sz="2800" b="0" strike="noStrike" spc="-1" dirty="0">
                <a:solidFill>
                  <a:srgbClr val="000000"/>
                </a:solidFill>
                <a:latin typeface="Trebuchet MS"/>
              </a:rPr>
              <a:t>product</a:t>
            </a:r>
            <a:r>
              <a:rPr lang="zh-CN" altLang="en-US" sz="2800" b="0" strike="noStrike" spc="-1" dirty="0">
                <a:solidFill>
                  <a:srgbClr val="000000"/>
                </a:solidFill>
                <a:latin typeface="Trebuchet MS"/>
              </a:rPr>
              <a:t>），下三角阵（</a:t>
            </a:r>
            <a:r>
              <a:rPr lang="en-US" altLang="zh-CN" sz="2800" b="0" strike="noStrike" spc="-1" dirty="0">
                <a:solidFill>
                  <a:srgbClr val="000000"/>
                </a:solidFill>
                <a:latin typeface="Trebuchet MS"/>
              </a:rPr>
              <a:t>lower</a:t>
            </a:r>
            <a:r>
              <a:rPr lang="zh-CN" altLang="en-US" sz="2800" b="0" strike="noStrike" spc="-1" dirty="0">
                <a:solidFill>
                  <a:srgbClr val="000000"/>
                </a:solidFill>
                <a:latin typeface="Trebuchet MS"/>
              </a:rPr>
              <a:t>）就是</a:t>
            </a:r>
            <a:r>
              <a:rPr lang="en-US" altLang="zh-CN" sz="2800" b="0" strike="noStrike" spc="-1" dirty="0">
                <a:solidFill>
                  <a:srgbClr val="000000"/>
                </a:solidFill>
                <a:latin typeface="Trebuchet MS"/>
              </a:rPr>
              <a:t>L</a:t>
            </a:r>
            <a:r>
              <a:rPr lang="zh-CN" altLang="en-US" sz="2800" b="0" strike="noStrike" spc="-1" dirty="0">
                <a:solidFill>
                  <a:srgbClr val="000000"/>
                </a:solidFill>
                <a:latin typeface="Trebuchet MS"/>
              </a:rPr>
              <a:t>，上三角阵（</a:t>
            </a:r>
            <a:r>
              <a:rPr lang="en-US" altLang="zh-CN" sz="2800" b="0" strike="noStrike" spc="-1" dirty="0">
                <a:solidFill>
                  <a:srgbClr val="000000"/>
                </a:solidFill>
                <a:latin typeface="Trebuchet MS"/>
              </a:rPr>
              <a:t>upper</a:t>
            </a:r>
            <a:r>
              <a:rPr lang="zh-CN" altLang="en-US" sz="2800" b="0" strike="noStrike" spc="-1" dirty="0">
                <a:solidFill>
                  <a:srgbClr val="000000"/>
                </a:solidFill>
                <a:latin typeface="Trebuchet MS"/>
              </a:rPr>
              <a:t>）就是</a:t>
            </a:r>
            <a:r>
              <a:rPr lang="en-US" altLang="zh-CN" sz="2800" b="0" strike="noStrike" spc="-1" dirty="0">
                <a:solidFill>
                  <a:srgbClr val="000000"/>
                </a:solidFill>
                <a:latin typeface="Trebuchet MS"/>
              </a:rPr>
              <a:t>U</a:t>
            </a:r>
            <a:r>
              <a:rPr lang="zh-CN" altLang="en-US" sz="2800" spc="-1" dirty="0">
                <a:solidFill>
                  <a:srgbClr val="000000"/>
                </a:solidFill>
                <a:latin typeface="Trebuchet MS"/>
              </a:rPr>
              <a:t>。这种分界方法可以用于求解一个线性方程组。</a:t>
            </a:r>
            <a:endParaRPr lang="en-US" sz="2800" b="0" strike="noStrike" spc="-1" dirty="0">
              <a:latin typeface="Arial"/>
            </a:endParaRPr>
          </a:p>
          <a:p>
            <a:pPr>
              <a:lnSpc>
                <a:spcPct val="100000"/>
              </a:lnSpc>
            </a:pPr>
            <a:endParaRPr lang="en-US" sz="2800" b="0" strike="noStrike" spc="-1" dirty="0">
              <a:latin typeface="Arial"/>
            </a:endParaRPr>
          </a:p>
        </p:txBody>
      </p:sp>
      <p:sp>
        <p:nvSpPr>
          <p:cNvPr id="1332" name="CustomShape 4"/>
          <p:cNvSpPr/>
          <p:nvPr/>
        </p:nvSpPr>
        <p:spPr>
          <a:xfrm>
            <a:off x="992520" y="4376520"/>
            <a:ext cx="942120" cy="57744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spcBef>
                <a:spcPts val="1599"/>
              </a:spcBef>
            </a:pPr>
            <a:r>
              <a:rPr lang="en-US" sz="3200" b="0" strike="noStrike" spc="-1">
                <a:solidFill>
                  <a:srgbClr val="FFFFFF"/>
                </a:solidFill>
                <a:latin typeface="Arial"/>
                <a:ea typeface="MS PGothic"/>
              </a:rPr>
              <a:t>L</a:t>
            </a:r>
            <a:endParaRPr lang="en-US" sz="3200" b="0" strike="noStrike" spc="-1">
              <a:latin typeface="Arial"/>
            </a:endParaRPr>
          </a:p>
        </p:txBody>
      </p:sp>
      <p:sp>
        <p:nvSpPr>
          <p:cNvPr id="1333" name="CustomShape 5"/>
          <p:cNvSpPr/>
          <p:nvPr/>
        </p:nvSpPr>
        <p:spPr>
          <a:xfrm>
            <a:off x="6993360" y="4376520"/>
            <a:ext cx="942120" cy="57744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spcBef>
                <a:spcPts val="1599"/>
              </a:spcBef>
            </a:pPr>
            <a:r>
              <a:rPr lang="en-US" sz="3200" b="0" strike="noStrike" spc="-1">
                <a:solidFill>
                  <a:srgbClr val="FFFFFF"/>
                </a:solidFill>
                <a:latin typeface="Arial"/>
                <a:ea typeface="MS PGothic"/>
              </a:rPr>
              <a:t>A</a:t>
            </a:r>
            <a:endParaRPr lang="en-US" sz="3200" b="0" strike="noStrike" spc="-1">
              <a:latin typeface="Arial"/>
            </a:endParaRPr>
          </a:p>
        </p:txBody>
      </p:sp>
      <p:sp>
        <p:nvSpPr>
          <p:cNvPr id="1334" name="CustomShape 6"/>
          <p:cNvSpPr/>
          <p:nvPr/>
        </p:nvSpPr>
        <p:spPr>
          <a:xfrm>
            <a:off x="4126320" y="4376520"/>
            <a:ext cx="942120" cy="57744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spcBef>
                <a:spcPts val="1599"/>
              </a:spcBef>
            </a:pPr>
            <a:r>
              <a:rPr lang="en-US" sz="3200" b="0" strike="noStrike" spc="-1">
                <a:solidFill>
                  <a:srgbClr val="FFFFFF"/>
                </a:solidFill>
                <a:latin typeface="Arial"/>
                <a:ea typeface="MS PGothic"/>
              </a:rPr>
              <a:t>U</a:t>
            </a:r>
            <a:endParaRPr lang="en-US" sz="3200" b="0" strike="noStrike" spc="-1">
              <a:latin typeface="Arial"/>
            </a:endParaRPr>
          </a:p>
        </p:txBody>
      </p:sp>
      <p:sp>
        <p:nvSpPr>
          <p:cNvPr id="1335" name="CustomShape 7"/>
          <p:cNvSpPr/>
          <p:nvPr/>
        </p:nvSpPr>
        <p:spPr>
          <a:xfrm>
            <a:off x="5528160" y="4376520"/>
            <a:ext cx="942120" cy="57744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spcBef>
                <a:spcPts val="1599"/>
              </a:spcBef>
            </a:pPr>
            <a:r>
              <a:rPr lang="en-US" sz="3200" b="0" strike="noStrike" spc="-1">
                <a:solidFill>
                  <a:srgbClr val="FFFFFF"/>
                </a:solidFill>
                <a:latin typeface="Times New Roman"/>
                <a:ea typeface="MS PGothic"/>
              </a:rPr>
              <a:t>=</a:t>
            </a:r>
            <a:endParaRPr lang="en-US" sz="3200" b="0" strike="noStrike" spc="-1">
              <a:latin typeface="Arial"/>
            </a:endParaRPr>
          </a:p>
        </p:txBody>
      </p:sp>
      <p:sp>
        <p:nvSpPr>
          <p:cNvPr id="1336" name="CustomShape 8"/>
          <p:cNvSpPr/>
          <p:nvPr/>
        </p:nvSpPr>
        <p:spPr>
          <a:xfrm>
            <a:off x="2936880" y="3704760"/>
            <a:ext cx="100800" cy="73440"/>
          </a:xfrm>
          <a:prstGeom prst="ellipse">
            <a:avLst/>
          </a:prstGeom>
          <a:solidFill>
            <a:schemeClr val="tx1"/>
          </a:solidFill>
          <a:ln w="9360">
            <a:solidFill>
              <a:srgbClr val="FFFFFF"/>
            </a:solidFill>
            <a:round/>
          </a:ln>
        </p:spPr>
        <p:style>
          <a:lnRef idx="0">
            <a:scrgbClr r="0" g="0" b="0"/>
          </a:lnRef>
          <a:fillRef idx="0">
            <a:scrgbClr r="0" g="0" b="0"/>
          </a:fillRef>
          <a:effectRef idx="0">
            <a:scrgbClr r="0" g="0" b="0"/>
          </a:effectRef>
          <a:fontRef idx="minor"/>
        </p:style>
      </p:sp>
      <p:sp>
        <p:nvSpPr>
          <p:cNvPr id="1337" name="CustomShape 9"/>
          <p:cNvSpPr/>
          <p:nvPr/>
        </p:nvSpPr>
        <p:spPr>
          <a:xfrm>
            <a:off x="483120" y="4941000"/>
            <a:ext cx="8228880" cy="1324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10000"/>
          </a:bodyPr>
          <a:lstStyle/>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ea typeface="DejaVu Sans"/>
              </a:rPr>
              <a:t>给定的方程组是 </a:t>
            </a:r>
            <a:r>
              <a:rPr lang="en-US" sz="3200" b="0" strike="noStrike" spc="-1" dirty="0">
                <a:solidFill>
                  <a:srgbClr val="000000"/>
                </a:solidFill>
                <a:latin typeface="Trebuchet MS"/>
                <a:ea typeface="DejaVu Sans"/>
              </a:rPr>
              <a:t>Ax=b</a:t>
            </a:r>
            <a:r>
              <a:rPr lang="zh-CN" altLang="en-US" sz="3200" spc="-1" dirty="0">
                <a:solidFill>
                  <a:srgbClr val="000000"/>
                </a:solidFill>
                <a:latin typeface="Trebuchet MS"/>
              </a:rPr>
              <a:t>，则求解 </a:t>
            </a:r>
            <a:r>
              <a:rPr lang="en-US" altLang="zh-CN" sz="3200" spc="-1" dirty="0">
                <a:solidFill>
                  <a:srgbClr val="000000"/>
                </a:solidFill>
                <a:latin typeface="Trebuchet MS"/>
              </a:rPr>
              <a:t>x </a:t>
            </a:r>
            <a:r>
              <a:rPr lang="zh-CN" altLang="en-US" sz="3200" spc="-1" dirty="0">
                <a:solidFill>
                  <a:srgbClr val="000000"/>
                </a:solidFill>
                <a:latin typeface="Trebuchet MS"/>
              </a:rPr>
              <a:t>的过程如下所示：</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ea typeface="DejaVu Sans"/>
              </a:rPr>
              <a:t>Ax=b                   </a:t>
            </a:r>
            <a:r>
              <a:rPr lang="en-US" sz="2800" b="0" strike="noStrike" spc="-1" dirty="0" err="1">
                <a:solidFill>
                  <a:srgbClr val="000000"/>
                </a:solidFill>
                <a:latin typeface="Trebuchet MS"/>
                <a:ea typeface="DejaVu Sans"/>
              </a:rPr>
              <a:t>LUx</a:t>
            </a:r>
            <a:r>
              <a:rPr lang="en-US" sz="2800" b="0" strike="noStrike" spc="-1" dirty="0">
                <a:solidFill>
                  <a:srgbClr val="000000"/>
                </a:solidFill>
                <a:latin typeface="Trebuchet MS"/>
                <a:ea typeface="DejaVu Sans"/>
              </a:rPr>
              <a:t>=b</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err="1">
                <a:solidFill>
                  <a:srgbClr val="000000"/>
                </a:solidFill>
                <a:latin typeface="Trebuchet MS"/>
                <a:ea typeface="DejaVu Sans"/>
              </a:rPr>
              <a:t>Ux</a:t>
            </a:r>
            <a:r>
              <a:rPr lang="en-US" sz="2800" b="0" strike="noStrike" spc="-1" dirty="0">
                <a:solidFill>
                  <a:srgbClr val="000000"/>
                </a:solidFill>
                <a:latin typeface="Trebuchet MS"/>
                <a:ea typeface="DejaVu Sans"/>
              </a:rPr>
              <a:t>=(L</a:t>
            </a:r>
            <a:r>
              <a:rPr lang="en-US" sz="2800" b="0" strike="noStrike" spc="-1" baseline="30000" dirty="0">
                <a:solidFill>
                  <a:srgbClr val="000000"/>
                </a:solidFill>
                <a:latin typeface="Trebuchet MS"/>
                <a:ea typeface="DejaVu Sans"/>
              </a:rPr>
              <a:t>-1</a:t>
            </a:r>
            <a:r>
              <a:rPr lang="en-US" sz="2800" b="0" strike="noStrike" spc="-1" dirty="0">
                <a:solidFill>
                  <a:srgbClr val="000000"/>
                </a:solidFill>
                <a:latin typeface="Trebuchet MS"/>
                <a:ea typeface="DejaVu Sans"/>
              </a:rPr>
              <a:t>)b             x = (U</a:t>
            </a:r>
            <a:r>
              <a:rPr lang="en-US" sz="2800" b="0" strike="noStrike" spc="-1" baseline="30000" dirty="0">
                <a:solidFill>
                  <a:srgbClr val="000000"/>
                </a:solidFill>
                <a:latin typeface="Trebuchet MS"/>
                <a:ea typeface="DejaVu Sans"/>
              </a:rPr>
              <a:t>-1</a:t>
            </a:r>
            <a:r>
              <a:rPr lang="en-US" sz="2800" b="0" strike="noStrike" spc="-1" dirty="0">
                <a:solidFill>
                  <a:srgbClr val="000000"/>
                </a:solidFill>
                <a:latin typeface="Trebuchet MS"/>
                <a:ea typeface="DejaVu Sans"/>
              </a:rPr>
              <a:t>)(L</a:t>
            </a:r>
            <a:r>
              <a:rPr lang="en-US" sz="2800" b="0" strike="noStrike" spc="-1" baseline="30000" dirty="0">
                <a:solidFill>
                  <a:srgbClr val="000000"/>
                </a:solidFill>
                <a:latin typeface="Trebuchet MS"/>
                <a:ea typeface="DejaVu Sans"/>
              </a:rPr>
              <a:t>-1)</a:t>
            </a:r>
            <a:r>
              <a:rPr lang="en-US" sz="2800" b="0" strike="noStrike" spc="-1" dirty="0">
                <a:solidFill>
                  <a:srgbClr val="000000"/>
                </a:solidFill>
                <a:latin typeface="Trebuchet MS"/>
                <a:ea typeface="DejaVu Sans"/>
              </a:rPr>
              <a:t>b </a:t>
            </a:r>
            <a:endParaRPr lang="en-US" sz="2800" b="0" strike="noStrike" spc="-1" dirty="0">
              <a:latin typeface="Arial"/>
            </a:endParaRPr>
          </a:p>
        </p:txBody>
      </p:sp>
      <p:sp>
        <p:nvSpPr>
          <p:cNvPr id="1338" name="CustomShape 10"/>
          <p:cNvSpPr/>
          <p:nvPr/>
        </p:nvSpPr>
        <p:spPr>
          <a:xfrm>
            <a:off x="2526840" y="6401160"/>
            <a:ext cx="584856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zh-CN" altLang="en-US" spc="-1" dirty="0">
                <a:solidFill>
                  <a:srgbClr val="8064A2"/>
                </a:solidFill>
                <a:latin typeface="Trebuchet MS"/>
                <a:ea typeface="DejaVu Sans"/>
              </a:rPr>
              <a:t>所以这里根本就不用去做矩阵乘法</a:t>
            </a:r>
            <a:endParaRPr lang="en-US" sz="1800" b="0" strike="noStrike" spc="-1" dirty="0">
              <a:latin typeface="Arial"/>
            </a:endParaRPr>
          </a:p>
        </p:txBody>
      </p:sp>
      <p:sp>
        <p:nvSpPr>
          <p:cNvPr id="1339" name="CustomShape 11"/>
          <p:cNvSpPr/>
          <p:nvPr/>
        </p:nvSpPr>
        <p:spPr>
          <a:xfrm>
            <a:off x="567000" y="3064680"/>
            <a:ext cx="88200" cy="1353960"/>
          </a:xfrm>
          <a:prstGeom prst="leftBracket">
            <a:avLst>
              <a:gd name="adj" fmla="val 152381"/>
            </a:avLst>
          </a:prstGeom>
          <a:noFill/>
          <a:ln w="38160">
            <a:solidFill>
              <a:schemeClr val="tx1"/>
            </a:solidFill>
            <a:round/>
          </a:ln>
        </p:spPr>
        <p:style>
          <a:lnRef idx="0">
            <a:scrgbClr r="0" g="0" b="0"/>
          </a:lnRef>
          <a:fillRef idx="0">
            <a:scrgbClr r="0" g="0" b="0"/>
          </a:fillRef>
          <a:effectRef idx="0">
            <a:scrgbClr r="0" g="0" b="0"/>
          </a:effectRef>
          <a:fontRef idx="minor"/>
        </p:style>
      </p:sp>
      <p:sp>
        <p:nvSpPr>
          <p:cNvPr id="1340" name="CustomShape 12"/>
          <p:cNvSpPr/>
          <p:nvPr/>
        </p:nvSpPr>
        <p:spPr>
          <a:xfrm>
            <a:off x="2411640" y="3064680"/>
            <a:ext cx="115200" cy="1353960"/>
          </a:xfrm>
          <a:prstGeom prst="rightBracket">
            <a:avLst>
              <a:gd name="adj" fmla="val 116895"/>
            </a:avLst>
          </a:prstGeom>
          <a:noFill/>
          <a:ln w="38160">
            <a:solidFill>
              <a:schemeClr val="tx1"/>
            </a:solidFill>
            <a:round/>
          </a:ln>
        </p:spPr>
        <p:style>
          <a:lnRef idx="0">
            <a:scrgbClr r="0" g="0" b="0"/>
          </a:lnRef>
          <a:fillRef idx="0">
            <a:scrgbClr r="0" g="0" b="0"/>
          </a:fillRef>
          <a:effectRef idx="0">
            <a:scrgbClr r="0" g="0" b="0"/>
          </a:effectRef>
          <a:fontRef idx="minor"/>
        </p:style>
      </p:sp>
      <p:sp>
        <p:nvSpPr>
          <p:cNvPr id="1341" name="CustomShape 13"/>
          <p:cNvSpPr/>
          <p:nvPr/>
        </p:nvSpPr>
        <p:spPr>
          <a:xfrm>
            <a:off x="3447360" y="3064680"/>
            <a:ext cx="88200" cy="1353960"/>
          </a:xfrm>
          <a:prstGeom prst="leftBracket">
            <a:avLst>
              <a:gd name="adj" fmla="val 152381"/>
            </a:avLst>
          </a:prstGeom>
          <a:noFill/>
          <a:ln w="38160">
            <a:solidFill>
              <a:schemeClr val="tx1"/>
            </a:solidFill>
            <a:round/>
          </a:ln>
        </p:spPr>
        <p:style>
          <a:lnRef idx="0">
            <a:scrgbClr r="0" g="0" b="0"/>
          </a:lnRef>
          <a:fillRef idx="0">
            <a:scrgbClr r="0" g="0" b="0"/>
          </a:fillRef>
          <a:effectRef idx="0">
            <a:scrgbClr r="0" g="0" b="0"/>
          </a:effectRef>
          <a:fontRef idx="minor"/>
        </p:style>
      </p:sp>
      <p:sp>
        <p:nvSpPr>
          <p:cNvPr id="1342" name="CustomShape 14"/>
          <p:cNvSpPr/>
          <p:nvPr/>
        </p:nvSpPr>
        <p:spPr>
          <a:xfrm>
            <a:off x="5292000" y="3064680"/>
            <a:ext cx="115200" cy="1353960"/>
          </a:xfrm>
          <a:prstGeom prst="rightBracket">
            <a:avLst>
              <a:gd name="adj" fmla="val 116895"/>
            </a:avLst>
          </a:prstGeom>
          <a:noFill/>
          <a:ln w="38160">
            <a:solidFill>
              <a:schemeClr val="tx1"/>
            </a:solidFill>
            <a:round/>
          </a:ln>
        </p:spPr>
        <p:style>
          <a:lnRef idx="0">
            <a:scrgbClr r="0" g="0" b="0"/>
          </a:lnRef>
          <a:fillRef idx="0">
            <a:scrgbClr r="0" g="0" b="0"/>
          </a:fillRef>
          <a:effectRef idx="0">
            <a:scrgbClr r="0" g="0" b="0"/>
          </a:effectRef>
          <a:fontRef idx="minor"/>
        </p:style>
      </p:sp>
      <p:sp>
        <p:nvSpPr>
          <p:cNvPr id="1343" name="CustomShape 15"/>
          <p:cNvSpPr/>
          <p:nvPr/>
        </p:nvSpPr>
        <p:spPr>
          <a:xfrm>
            <a:off x="6327720" y="3064680"/>
            <a:ext cx="88200" cy="1353960"/>
          </a:xfrm>
          <a:prstGeom prst="leftBracket">
            <a:avLst>
              <a:gd name="adj" fmla="val 152381"/>
            </a:avLst>
          </a:prstGeom>
          <a:noFill/>
          <a:ln w="38160">
            <a:solidFill>
              <a:schemeClr val="tx1"/>
            </a:solidFill>
            <a:round/>
          </a:ln>
        </p:spPr>
        <p:style>
          <a:lnRef idx="0">
            <a:scrgbClr r="0" g="0" b="0"/>
          </a:lnRef>
          <a:fillRef idx="0">
            <a:scrgbClr r="0" g="0" b="0"/>
          </a:fillRef>
          <a:effectRef idx="0">
            <a:scrgbClr r="0" g="0" b="0"/>
          </a:effectRef>
          <a:fontRef idx="minor"/>
        </p:style>
      </p:sp>
      <p:sp>
        <p:nvSpPr>
          <p:cNvPr id="1344" name="CustomShape 16"/>
          <p:cNvSpPr/>
          <p:nvPr/>
        </p:nvSpPr>
        <p:spPr>
          <a:xfrm>
            <a:off x="8244360" y="3064680"/>
            <a:ext cx="115200" cy="1353960"/>
          </a:xfrm>
          <a:prstGeom prst="rightBracket">
            <a:avLst>
              <a:gd name="adj" fmla="val 116895"/>
            </a:avLst>
          </a:prstGeom>
          <a:noFill/>
          <a:ln w="38160">
            <a:solidFill>
              <a:schemeClr val="tx1"/>
            </a:solidFill>
            <a:round/>
          </a:ln>
        </p:spPr>
        <p:style>
          <a:lnRef idx="0">
            <a:scrgbClr r="0" g="0" b="0"/>
          </a:lnRef>
          <a:fillRef idx="0">
            <a:scrgbClr r="0" g="0" b="0"/>
          </a:fillRef>
          <a:effectRef idx="0">
            <a:scrgbClr r="0" g="0" b="0"/>
          </a:effectRef>
          <a:fontRef idx="minor"/>
        </p:style>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5" name="CustomShape 1"/>
          <p:cNvSpPr/>
          <p:nvPr/>
        </p:nvSpPr>
        <p:spPr>
          <a:xfrm>
            <a:off x="107640" y="1700640"/>
            <a:ext cx="9035640" cy="4424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62500" lnSpcReduction="20000"/>
          </a:bodyPr>
          <a:lstStyle/>
          <a:p>
            <a:pPr>
              <a:lnSpc>
                <a:spcPct val="100000"/>
              </a:lnSpc>
              <a:spcBef>
                <a:spcPts val="641"/>
              </a:spcBef>
            </a:pPr>
            <a:r>
              <a:rPr lang="en-US" sz="3200" b="1" strike="noStrike" spc="-1" dirty="0">
                <a:solidFill>
                  <a:srgbClr val="C0504D"/>
                </a:solidFill>
                <a:latin typeface="Courier New Bold"/>
              </a:rPr>
              <a:t>void</a:t>
            </a:r>
            <a:r>
              <a:rPr lang="en-US" sz="3200" b="1" strike="noStrike" spc="-1" dirty="0">
                <a:solidFill>
                  <a:srgbClr val="000000"/>
                </a:solidFill>
                <a:latin typeface="Courier New Bold"/>
              </a:rPr>
              <a:t> </a:t>
            </a:r>
            <a:r>
              <a:rPr lang="en-US" sz="3200" b="1" strike="noStrike" spc="-1" dirty="0" err="1">
                <a:solidFill>
                  <a:srgbClr val="17375E"/>
                </a:solidFill>
                <a:latin typeface="Courier New Bold"/>
              </a:rPr>
              <a:t>mat_mul</a:t>
            </a:r>
            <a:r>
              <a:rPr lang="en-US" sz="3200" b="1" strike="noStrike" spc="-1" dirty="0">
                <a:solidFill>
                  <a:srgbClr val="000000"/>
                </a:solidFill>
                <a:latin typeface="Courier New Bold"/>
              </a:rPr>
              <a:t>(</a:t>
            </a:r>
            <a:r>
              <a:rPr lang="en-US" sz="3200" b="1" strike="noStrike" spc="-1" dirty="0">
                <a:solidFill>
                  <a:srgbClr val="C0504D"/>
                </a:solidFill>
                <a:latin typeface="Courier New Bold"/>
              </a:rPr>
              <a:t>int</a:t>
            </a:r>
            <a:r>
              <a:rPr lang="en-US" sz="3200" b="1" strike="noStrike" spc="-1" dirty="0">
                <a:solidFill>
                  <a:srgbClr val="000000"/>
                </a:solidFill>
                <a:latin typeface="Courier New Bold"/>
              </a:rPr>
              <a:t> N,</a:t>
            </a:r>
            <a:r>
              <a:rPr lang="en-US" sz="3200" b="1" strike="noStrike" spc="-1" dirty="0">
                <a:solidFill>
                  <a:srgbClr val="C0504D"/>
                </a:solidFill>
                <a:latin typeface="Courier New Bold"/>
              </a:rPr>
              <a:t> float</a:t>
            </a:r>
            <a:r>
              <a:rPr lang="en-US" sz="3200" b="1" strike="noStrike" spc="-1" dirty="0">
                <a:solidFill>
                  <a:srgbClr val="000000"/>
                </a:solidFill>
                <a:latin typeface="Courier New Bold"/>
              </a:rPr>
              <a:t> *A, </a:t>
            </a:r>
            <a:r>
              <a:rPr lang="en-US" sz="3200" b="1" strike="noStrike" spc="-1" dirty="0">
                <a:solidFill>
                  <a:srgbClr val="C0504D"/>
                </a:solidFill>
                <a:latin typeface="Courier New Bold"/>
              </a:rPr>
              <a:t>float</a:t>
            </a:r>
            <a:r>
              <a:rPr lang="en-US" sz="3200" b="1" strike="noStrike" spc="-1" dirty="0">
                <a:solidFill>
                  <a:srgbClr val="000000"/>
                </a:solidFill>
                <a:latin typeface="Courier New Bold"/>
              </a:rPr>
              <a:t> *B, </a:t>
            </a:r>
            <a:r>
              <a:rPr lang="en-US" sz="3200" b="1" strike="noStrike" spc="-1" dirty="0">
                <a:solidFill>
                  <a:srgbClr val="C0504D"/>
                </a:solidFill>
                <a:latin typeface="Courier New Bold"/>
              </a:rPr>
              <a:t>float</a:t>
            </a:r>
            <a:r>
              <a:rPr lang="en-US" sz="3200" b="1" strike="noStrike" spc="-1" dirty="0">
                <a:solidFill>
                  <a:srgbClr val="000000"/>
                </a:solidFill>
                <a:latin typeface="Courier New Bold"/>
              </a:rPr>
              <a:t> *C)</a:t>
            </a:r>
            <a:endParaRPr lang="en-US" sz="3200" b="0" strike="noStrike" spc="-1" dirty="0">
              <a:latin typeface="Arial"/>
            </a:endParaRPr>
          </a:p>
          <a:p>
            <a:pPr>
              <a:lnSpc>
                <a:spcPct val="100000"/>
              </a:lnSpc>
              <a:spcBef>
                <a:spcPts val="641"/>
              </a:spcBef>
            </a:pPr>
            <a:r>
              <a:rPr lang="en-US" sz="3200" b="1" strike="noStrike" spc="-1" dirty="0">
                <a:solidFill>
                  <a:srgbClr val="000000"/>
                </a:solidFill>
                <a:latin typeface="Courier New Bold"/>
              </a:rPr>
              <a:t>{</a:t>
            </a:r>
            <a:endParaRPr lang="en-US" sz="3200" b="0" strike="noStrike" spc="-1" dirty="0">
              <a:latin typeface="Arial"/>
            </a:endParaRPr>
          </a:p>
          <a:p>
            <a:pPr>
              <a:lnSpc>
                <a:spcPct val="100000"/>
              </a:lnSpc>
              <a:spcBef>
                <a:spcPts val="641"/>
              </a:spcBef>
            </a:pPr>
            <a:r>
              <a:rPr lang="en-US" sz="3200" b="1" strike="noStrike" spc="-1" dirty="0">
                <a:solidFill>
                  <a:srgbClr val="000000"/>
                </a:solidFill>
                <a:latin typeface="Courier New Bold"/>
              </a:rPr>
              <a:t>    </a:t>
            </a:r>
            <a:r>
              <a:rPr lang="en-US" sz="3200" b="1" strike="noStrike" spc="-1" dirty="0">
                <a:solidFill>
                  <a:srgbClr val="C0504D"/>
                </a:solidFill>
                <a:latin typeface="Courier New Bold"/>
              </a:rPr>
              <a:t>int </a:t>
            </a:r>
            <a:r>
              <a:rPr lang="en-US" sz="3200" b="1" strike="noStrike" spc="-1" dirty="0" err="1">
                <a:solidFill>
                  <a:srgbClr val="000000"/>
                </a:solidFill>
                <a:latin typeface="Courier New Bold"/>
              </a:rPr>
              <a:t>i</a:t>
            </a:r>
            <a:r>
              <a:rPr lang="en-US" sz="3200" b="1" strike="noStrike" spc="-1" dirty="0">
                <a:solidFill>
                  <a:srgbClr val="000000"/>
                </a:solidFill>
                <a:latin typeface="Courier New Bold"/>
              </a:rPr>
              <a:t>, j, k;</a:t>
            </a:r>
            <a:endParaRPr lang="en-US" sz="3200" b="0" strike="noStrike" spc="-1" dirty="0">
              <a:latin typeface="Arial"/>
            </a:endParaRPr>
          </a:p>
          <a:p>
            <a:pPr>
              <a:lnSpc>
                <a:spcPct val="100000"/>
              </a:lnSpc>
              <a:spcBef>
                <a:spcPts val="641"/>
              </a:spcBef>
            </a:pPr>
            <a:r>
              <a:rPr lang="en-US" sz="3200" b="1" strike="noStrike" spc="-1" dirty="0">
                <a:solidFill>
                  <a:srgbClr val="000000"/>
                </a:solidFill>
                <a:latin typeface="Courier New Bold"/>
              </a:rPr>
              <a:t>    </a:t>
            </a:r>
            <a:r>
              <a:rPr lang="en-US" sz="3200" b="1" strike="noStrike" spc="-1" dirty="0">
                <a:solidFill>
                  <a:srgbClr val="4F81BD"/>
                </a:solidFill>
                <a:latin typeface="Courier New Bold"/>
              </a:rPr>
              <a:t>for</a:t>
            </a:r>
            <a:r>
              <a:rPr lang="en-US" sz="3200" b="1" strike="noStrike" spc="-1" dirty="0">
                <a:solidFill>
                  <a:srgbClr val="000000"/>
                </a:solidFill>
                <a:latin typeface="Courier New Bold"/>
              </a:rPr>
              <a:t> (</a:t>
            </a:r>
            <a:r>
              <a:rPr lang="en-US" sz="3200" b="1" strike="noStrike" spc="-1" dirty="0" err="1">
                <a:solidFill>
                  <a:srgbClr val="000000"/>
                </a:solidFill>
                <a:latin typeface="Courier New Bold"/>
              </a:rPr>
              <a:t>i</a:t>
            </a:r>
            <a:r>
              <a:rPr lang="en-US" sz="3200" b="1" strike="noStrike" spc="-1" dirty="0">
                <a:solidFill>
                  <a:srgbClr val="000000"/>
                </a:solidFill>
                <a:latin typeface="Courier New Bold"/>
              </a:rPr>
              <a:t> = 0; </a:t>
            </a:r>
            <a:r>
              <a:rPr lang="en-US" sz="3200" b="1" strike="noStrike" spc="-1" dirty="0" err="1">
                <a:solidFill>
                  <a:srgbClr val="000000"/>
                </a:solidFill>
                <a:latin typeface="Courier New Bold"/>
              </a:rPr>
              <a:t>i</a:t>
            </a:r>
            <a:r>
              <a:rPr lang="en-US" sz="3200" b="1" strike="noStrike" spc="-1" dirty="0">
                <a:solidFill>
                  <a:srgbClr val="000000"/>
                </a:solidFill>
                <a:latin typeface="Courier New Bold"/>
              </a:rPr>
              <a:t> &lt; N; </a:t>
            </a:r>
            <a:r>
              <a:rPr lang="en-US" sz="3200" b="1" strike="noStrike" spc="-1" dirty="0" err="1">
                <a:solidFill>
                  <a:srgbClr val="000000"/>
                </a:solidFill>
                <a:latin typeface="Courier New Bold"/>
              </a:rPr>
              <a:t>i</a:t>
            </a:r>
            <a:r>
              <a:rPr lang="en-US" sz="3200" b="1" strike="noStrike" spc="-1" dirty="0">
                <a:solidFill>
                  <a:srgbClr val="000000"/>
                </a:solidFill>
                <a:latin typeface="Courier New Bold"/>
              </a:rPr>
              <a:t>++) {</a:t>
            </a:r>
            <a:endParaRPr lang="en-US" sz="3200" b="0" strike="noStrike" spc="-1" dirty="0">
              <a:latin typeface="Arial"/>
            </a:endParaRPr>
          </a:p>
          <a:p>
            <a:pPr>
              <a:lnSpc>
                <a:spcPct val="100000"/>
              </a:lnSpc>
              <a:spcBef>
                <a:spcPts val="641"/>
              </a:spcBef>
            </a:pPr>
            <a:r>
              <a:rPr lang="en-US" sz="3200" b="1" strike="noStrike" spc="-1" dirty="0">
                <a:solidFill>
                  <a:srgbClr val="000000"/>
                </a:solidFill>
                <a:latin typeface="Courier New Bold"/>
              </a:rPr>
              <a:t>        </a:t>
            </a:r>
            <a:r>
              <a:rPr lang="en-US" sz="3200" b="1" strike="noStrike" spc="-1" dirty="0">
                <a:solidFill>
                  <a:srgbClr val="4F81BD"/>
                </a:solidFill>
                <a:latin typeface="Courier New Bold"/>
              </a:rPr>
              <a:t>for</a:t>
            </a:r>
            <a:r>
              <a:rPr lang="en-US" sz="3200" b="1" strike="noStrike" spc="-1" dirty="0">
                <a:solidFill>
                  <a:srgbClr val="000000"/>
                </a:solidFill>
                <a:latin typeface="Courier New Bold"/>
              </a:rPr>
              <a:t> (j = 0; j &lt; N; </a:t>
            </a:r>
            <a:r>
              <a:rPr lang="en-US" sz="3200" b="1" strike="noStrike" spc="-1" dirty="0" err="1">
                <a:solidFill>
                  <a:srgbClr val="000000"/>
                </a:solidFill>
                <a:latin typeface="Courier New Bold"/>
              </a:rPr>
              <a:t>j++</a:t>
            </a:r>
            <a:r>
              <a:rPr lang="en-US" sz="3200" b="1" strike="noStrike" spc="-1" dirty="0">
                <a:solidFill>
                  <a:srgbClr val="000000"/>
                </a:solidFill>
                <a:latin typeface="Courier New Bold"/>
              </a:rPr>
              <a:t>) {</a:t>
            </a:r>
            <a:endParaRPr lang="en-US" sz="3200" b="0" strike="noStrike" spc="-1" dirty="0">
              <a:latin typeface="Arial"/>
            </a:endParaRPr>
          </a:p>
          <a:p>
            <a:pPr>
              <a:lnSpc>
                <a:spcPct val="100000"/>
              </a:lnSpc>
              <a:spcBef>
                <a:spcPts val="641"/>
              </a:spcBef>
            </a:pPr>
            <a:r>
              <a:rPr lang="en-US" sz="3200" b="1" strike="noStrike" spc="-1" dirty="0">
                <a:solidFill>
                  <a:srgbClr val="000000"/>
                </a:solidFill>
                <a:latin typeface="Courier New Bold"/>
              </a:rPr>
              <a:t>            C[</a:t>
            </a:r>
            <a:r>
              <a:rPr lang="en-US" sz="3200" b="1" strike="noStrike" spc="-1" dirty="0" err="1">
                <a:solidFill>
                  <a:srgbClr val="000000"/>
                </a:solidFill>
                <a:latin typeface="Courier New Bold"/>
              </a:rPr>
              <a:t>i</a:t>
            </a:r>
            <a:r>
              <a:rPr lang="en-US" sz="3200" b="1" strike="noStrike" spc="-1" dirty="0">
                <a:solidFill>
                  <a:srgbClr val="000000"/>
                </a:solidFill>
                <a:latin typeface="Courier New Bold"/>
              </a:rPr>
              <a:t>*</a:t>
            </a:r>
            <a:r>
              <a:rPr lang="en-US" sz="3200" b="1" strike="noStrike" spc="-1" dirty="0" err="1">
                <a:solidFill>
                  <a:srgbClr val="000000"/>
                </a:solidFill>
                <a:latin typeface="Courier New Bold"/>
              </a:rPr>
              <a:t>N+j</a:t>
            </a:r>
            <a:r>
              <a:rPr lang="en-US" sz="3200" b="1" strike="noStrike" spc="-1" dirty="0">
                <a:solidFill>
                  <a:srgbClr val="000000"/>
                </a:solidFill>
                <a:latin typeface="Courier New Bold"/>
              </a:rPr>
              <a:t>] = 0.0f;</a:t>
            </a:r>
            <a:endParaRPr lang="en-US" sz="3200" b="0" strike="noStrike" spc="-1" dirty="0">
              <a:latin typeface="Arial"/>
            </a:endParaRPr>
          </a:p>
          <a:p>
            <a:pPr>
              <a:lnSpc>
                <a:spcPct val="100000"/>
              </a:lnSpc>
              <a:spcBef>
                <a:spcPts val="641"/>
              </a:spcBef>
            </a:pPr>
            <a:r>
              <a:rPr lang="en-US" sz="3200" b="1" strike="noStrike" spc="-1" dirty="0">
                <a:solidFill>
                  <a:srgbClr val="000000"/>
                </a:solidFill>
                <a:latin typeface="Courier New Bold"/>
              </a:rPr>
              <a:t>            </a:t>
            </a:r>
            <a:r>
              <a:rPr lang="en-US" sz="3200" b="1" strike="noStrike" spc="-1" dirty="0">
                <a:solidFill>
                  <a:srgbClr val="4F81BD"/>
                </a:solidFill>
                <a:latin typeface="Courier New Bold"/>
              </a:rPr>
              <a:t>for</a:t>
            </a:r>
            <a:r>
              <a:rPr lang="en-US" sz="3200" b="1" strike="noStrike" spc="-1" dirty="0">
                <a:solidFill>
                  <a:srgbClr val="000000"/>
                </a:solidFill>
                <a:latin typeface="Courier New Bold"/>
              </a:rPr>
              <a:t> (k = 0; k &lt; N; k++) { </a:t>
            </a:r>
            <a:endParaRPr lang="en-US" sz="3200" b="0" strike="noStrike" spc="-1" dirty="0">
              <a:latin typeface="Arial"/>
            </a:endParaRPr>
          </a:p>
          <a:p>
            <a:pPr>
              <a:lnSpc>
                <a:spcPct val="100000"/>
              </a:lnSpc>
              <a:spcBef>
                <a:spcPts val="641"/>
              </a:spcBef>
            </a:pPr>
            <a:r>
              <a:rPr lang="en-US" sz="3200" b="1" strike="noStrike" spc="-1" dirty="0">
                <a:solidFill>
                  <a:srgbClr val="000000"/>
                </a:solidFill>
                <a:latin typeface="Courier New Bold"/>
              </a:rPr>
              <a:t>                // C(</a:t>
            </a:r>
            <a:r>
              <a:rPr lang="en-US" sz="3200" b="1" strike="noStrike" spc="-1" dirty="0" err="1">
                <a:solidFill>
                  <a:srgbClr val="000000"/>
                </a:solidFill>
                <a:latin typeface="Courier New Bold"/>
              </a:rPr>
              <a:t>i</a:t>
            </a:r>
            <a:r>
              <a:rPr lang="en-US" sz="3200" b="1" strike="noStrike" spc="-1" dirty="0">
                <a:solidFill>
                  <a:srgbClr val="000000"/>
                </a:solidFill>
                <a:latin typeface="Courier New Bold"/>
              </a:rPr>
              <a:t>, j) = sum(over k) A(</a:t>
            </a:r>
            <a:r>
              <a:rPr lang="en-US" sz="3200" b="1" strike="noStrike" spc="-1" dirty="0" err="1">
                <a:solidFill>
                  <a:srgbClr val="000000"/>
                </a:solidFill>
                <a:latin typeface="Courier New Bold"/>
              </a:rPr>
              <a:t>i,k</a:t>
            </a:r>
            <a:r>
              <a:rPr lang="en-US" sz="3200" b="1" strike="noStrike" spc="-1" dirty="0">
                <a:solidFill>
                  <a:srgbClr val="000000"/>
                </a:solidFill>
                <a:latin typeface="Courier New Bold"/>
              </a:rPr>
              <a:t>) * B(</a:t>
            </a:r>
            <a:r>
              <a:rPr lang="en-US" sz="3200" b="1" strike="noStrike" spc="-1" dirty="0" err="1">
                <a:solidFill>
                  <a:srgbClr val="000000"/>
                </a:solidFill>
                <a:latin typeface="Courier New Bold"/>
              </a:rPr>
              <a:t>k,j</a:t>
            </a:r>
            <a:r>
              <a:rPr lang="en-US" sz="3200" b="1" strike="noStrike" spc="-1" dirty="0">
                <a:solidFill>
                  <a:srgbClr val="000000"/>
                </a:solidFill>
                <a:latin typeface="Courier New Bold"/>
              </a:rPr>
              <a:t>)</a:t>
            </a:r>
            <a:endParaRPr lang="en-US" sz="3200" b="0" strike="noStrike" spc="-1" dirty="0">
              <a:latin typeface="Arial"/>
            </a:endParaRPr>
          </a:p>
          <a:p>
            <a:pPr>
              <a:lnSpc>
                <a:spcPct val="100000"/>
              </a:lnSpc>
              <a:spcBef>
                <a:spcPts val="641"/>
              </a:spcBef>
            </a:pPr>
            <a:r>
              <a:rPr lang="en-US" sz="3200" b="1" strike="noStrike" spc="-1" dirty="0">
                <a:solidFill>
                  <a:srgbClr val="000000"/>
                </a:solidFill>
                <a:latin typeface="Courier New Bold"/>
              </a:rPr>
              <a:t>                C[</a:t>
            </a:r>
            <a:r>
              <a:rPr lang="en-US" sz="3200" b="1" strike="noStrike" spc="-1" dirty="0" err="1">
                <a:solidFill>
                  <a:srgbClr val="000000"/>
                </a:solidFill>
                <a:latin typeface="Courier New Bold"/>
              </a:rPr>
              <a:t>i</a:t>
            </a:r>
            <a:r>
              <a:rPr lang="en-US" sz="3200" b="1" strike="noStrike" spc="-1" dirty="0">
                <a:solidFill>
                  <a:srgbClr val="000000"/>
                </a:solidFill>
                <a:latin typeface="Courier New Bold"/>
              </a:rPr>
              <a:t>*</a:t>
            </a:r>
            <a:r>
              <a:rPr lang="en-US" sz="3200" b="1" strike="noStrike" spc="-1" dirty="0" err="1">
                <a:solidFill>
                  <a:srgbClr val="000000"/>
                </a:solidFill>
                <a:latin typeface="Courier New Bold"/>
              </a:rPr>
              <a:t>N+j</a:t>
            </a:r>
            <a:r>
              <a:rPr lang="en-US" sz="3200" b="1" strike="noStrike" spc="-1" dirty="0">
                <a:solidFill>
                  <a:srgbClr val="000000"/>
                </a:solidFill>
                <a:latin typeface="Courier New Bold"/>
              </a:rPr>
              <a:t>] += A[</a:t>
            </a:r>
            <a:r>
              <a:rPr lang="en-US" sz="3200" b="1" strike="noStrike" spc="-1" dirty="0" err="1">
                <a:solidFill>
                  <a:srgbClr val="000000"/>
                </a:solidFill>
                <a:latin typeface="Courier New Bold"/>
              </a:rPr>
              <a:t>i</a:t>
            </a:r>
            <a:r>
              <a:rPr lang="en-US" sz="3200" b="1" strike="noStrike" spc="-1" dirty="0">
                <a:solidFill>
                  <a:srgbClr val="000000"/>
                </a:solidFill>
                <a:latin typeface="Courier New Bold"/>
              </a:rPr>
              <a:t>*</a:t>
            </a:r>
            <a:r>
              <a:rPr lang="en-US" sz="3200" b="1" strike="noStrike" spc="-1" dirty="0" err="1">
                <a:solidFill>
                  <a:srgbClr val="000000"/>
                </a:solidFill>
                <a:latin typeface="Courier New Bold"/>
              </a:rPr>
              <a:t>N+k</a:t>
            </a:r>
            <a:r>
              <a:rPr lang="en-US" sz="3200" b="1" strike="noStrike" spc="-1" dirty="0">
                <a:solidFill>
                  <a:srgbClr val="000000"/>
                </a:solidFill>
                <a:latin typeface="Courier New Bold"/>
              </a:rPr>
              <a:t>] * B[k*</a:t>
            </a:r>
            <a:r>
              <a:rPr lang="en-US" sz="3200" b="1" strike="noStrike" spc="-1" dirty="0" err="1">
                <a:solidFill>
                  <a:srgbClr val="000000"/>
                </a:solidFill>
                <a:latin typeface="Courier New Bold"/>
              </a:rPr>
              <a:t>N+j</a:t>
            </a:r>
            <a:r>
              <a:rPr lang="en-US" sz="3200" b="1" strike="noStrike" spc="-1" dirty="0">
                <a:solidFill>
                  <a:srgbClr val="000000"/>
                </a:solidFill>
                <a:latin typeface="Courier New Bold"/>
              </a:rPr>
              <a:t>];</a:t>
            </a:r>
            <a:endParaRPr lang="en-US" sz="3200" b="0" strike="noStrike" spc="-1" dirty="0">
              <a:latin typeface="Arial"/>
            </a:endParaRPr>
          </a:p>
          <a:p>
            <a:pPr>
              <a:lnSpc>
                <a:spcPct val="100000"/>
              </a:lnSpc>
              <a:spcBef>
                <a:spcPts val="641"/>
              </a:spcBef>
            </a:pPr>
            <a:r>
              <a:rPr lang="en-US" sz="3200" b="1" strike="noStrike" spc="-1" dirty="0">
                <a:solidFill>
                  <a:srgbClr val="000000"/>
                </a:solidFill>
                <a:latin typeface="Courier New Bold"/>
              </a:rPr>
              <a:t>            }</a:t>
            </a:r>
            <a:endParaRPr lang="en-US" sz="3200" b="0" strike="noStrike" spc="-1" dirty="0">
              <a:latin typeface="Arial"/>
            </a:endParaRPr>
          </a:p>
          <a:p>
            <a:pPr>
              <a:lnSpc>
                <a:spcPct val="100000"/>
              </a:lnSpc>
              <a:spcBef>
                <a:spcPts val="641"/>
              </a:spcBef>
            </a:pPr>
            <a:r>
              <a:rPr lang="en-US" sz="3200" b="1" strike="noStrike" spc="-1" dirty="0">
                <a:solidFill>
                  <a:srgbClr val="000000"/>
                </a:solidFill>
                <a:latin typeface="Courier New Bold"/>
              </a:rPr>
              <a:t>        }</a:t>
            </a:r>
            <a:endParaRPr lang="en-US" sz="3200" b="0" strike="noStrike" spc="-1" dirty="0">
              <a:latin typeface="Arial"/>
            </a:endParaRPr>
          </a:p>
          <a:p>
            <a:pPr>
              <a:lnSpc>
                <a:spcPct val="100000"/>
              </a:lnSpc>
              <a:spcBef>
                <a:spcPts val="641"/>
              </a:spcBef>
            </a:pPr>
            <a:r>
              <a:rPr lang="en-US" sz="3200" b="1" strike="noStrike" spc="-1" dirty="0">
                <a:solidFill>
                  <a:srgbClr val="000000"/>
                </a:solidFill>
                <a:latin typeface="Courier New Bold"/>
              </a:rPr>
              <a:t>    }</a:t>
            </a:r>
            <a:endParaRPr lang="en-US" sz="3200" b="0" strike="noStrike" spc="-1" dirty="0">
              <a:latin typeface="Arial"/>
            </a:endParaRPr>
          </a:p>
          <a:p>
            <a:pPr>
              <a:lnSpc>
                <a:spcPct val="100000"/>
              </a:lnSpc>
              <a:spcBef>
                <a:spcPts val="641"/>
              </a:spcBef>
            </a:pPr>
            <a:r>
              <a:rPr lang="en-US" sz="3200" b="1" strike="noStrike" spc="-1" dirty="0">
                <a:solidFill>
                  <a:srgbClr val="000000"/>
                </a:solidFill>
                <a:latin typeface="Courier New Bold"/>
              </a:rPr>
              <a:t>}</a:t>
            </a:r>
            <a:endParaRPr lang="en-US" sz="3200" b="0" strike="noStrike" spc="-1" dirty="0">
              <a:latin typeface="Arial"/>
            </a:endParaRPr>
          </a:p>
        </p:txBody>
      </p:sp>
      <p:sp>
        <p:nvSpPr>
          <p:cNvPr id="1346" name="CustomShape 2"/>
          <p:cNvSpPr/>
          <p:nvPr/>
        </p:nvSpPr>
        <p:spPr>
          <a:xfrm>
            <a:off x="107640" y="-9036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3600" b="0" strike="noStrike" spc="-1" dirty="0">
                <a:solidFill>
                  <a:srgbClr val="000000"/>
                </a:solidFill>
                <a:latin typeface="Trebuchet MS"/>
              </a:rPr>
              <a:t>矩阵乘法：顺序编码（</a:t>
            </a:r>
            <a:r>
              <a:rPr lang="en-US" altLang="zh-CN" sz="3600" spc="-1" dirty="0">
                <a:solidFill>
                  <a:srgbClr val="000000"/>
                </a:solidFill>
                <a:latin typeface="Trebuchet MS"/>
              </a:rPr>
              <a:t> sequential code </a:t>
            </a:r>
            <a:r>
              <a:rPr lang="zh-CN" altLang="en-US" sz="3600" b="0" strike="noStrike" spc="-1" dirty="0">
                <a:solidFill>
                  <a:srgbClr val="000000"/>
                </a:solidFill>
                <a:latin typeface="Trebuchet MS"/>
              </a:rPr>
              <a:t>）</a:t>
            </a:r>
            <a:endParaRPr lang="en-US" sz="3600" b="0" strike="noStrike" spc="-1" dirty="0">
              <a:latin typeface="Arial"/>
            </a:endParaRPr>
          </a:p>
        </p:txBody>
      </p:sp>
      <p:sp>
        <p:nvSpPr>
          <p:cNvPr id="1347" name="CustomShape 3"/>
          <p:cNvSpPr/>
          <p:nvPr/>
        </p:nvSpPr>
        <p:spPr>
          <a:xfrm>
            <a:off x="356040" y="939960"/>
            <a:ext cx="7822080" cy="3949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zh-CN" altLang="en-US" sz="2000" b="1" strike="noStrike" spc="-1" dirty="0">
                <a:solidFill>
                  <a:srgbClr val="4F81BD"/>
                </a:solidFill>
                <a:latin typeface="Trebuchet MS"/>
                <a:ea typeface="DejaVu Sans"/>
              </a:rPr>
              <a:t>这回计算两矩阵乘积（</a:t>
            </a:r>
            <a:r>
              <a:rPr lang="en-US" altLang="zh-CN" sz="2000" b="1" strike="noStrike" spc="-1" dirty="0">
                <a:solidFill>
                  <a:srgbClr val="4F81BD"/>
                </a:solidFill>
                <a:latin typeface="Trebuchet MS"/>
                <a:ea typeface="DejaVu Sans"/>
              </a:rPr>
              <a:t>product</a:t>
            </a:r>
            <a:r>
              <a:rPr lang="zh-CN" altLang="en-US" sz="2000" b="1" strike="noStrike" spc="-1" dirty="0">
                <a:solidFill>
                  <a:srgbClr val="4F81BD"/>
                </a:solidFill>
                <a:latin typeface="Trebuchet MS"/>
                <a:ea typeface="DejaVu Sans"/>
              </a:rPr>
              <a:t>）</a:t>
            </a:r>
            <a:r>
              <a:rPr lang="en-US" sz="2000" b="1" strike="noStrike" spc="-1" dirty="0">
                <a:solidFill>
                  <a:srgbClr val="4F81BD"/>
                </a:solidFill>
                <a:latin typeface="Trebuchet MS"/>
                <a:ea typeface="DejaVu Sans"/>
              </a:rPr>
              <a:t>C=AB</a:t>
            </a:r>
            <a:r>
              <a:rPr lang="zh-CN" altLang="en-US" sz="2000" b="1" spc="-1" dirty="0">
                <a:solidFill>
                  <a:srgbClr val="4F81BD"/>
                </a:solidFill>
                <a:latin typeface="Trebuchet MS"/>
                <a:ea typeface="DejaVu Sans"/>
              </a:rPr>
              <a:t>，</a:t>
            </a:r>
            <a:r>
              <a:rPr lang="zh-CN" altLang="en-US" sz="2000" b="1" strike="noStrike" spc="-1" dirty="0">
                <a:solidFill>
                  <a:srgbClr val="4F81BD"/>
                </a:solidFill>
                <a:latin typeface="Trebuchet MS"/>
                <a:ea typeface="DejaVu Sans"/>
              </a:rPr>
              <a:t>这三个都是</a:t>
            </a:r>
            <a:r>
              <a:rPr lang="en-US" altLang="zh-CN" sz="2000" b="1" spc="-1" dirty="0">
                <a:solidFill>
                  <a:srgbClr val="4F81BD"/>
                </a:solidFill>
                <a:latin typeface="Trebuchet MS"/>
                <a:ea typeface="DejaVu Sans"/>
              </a:rPr>
              <a:t> </a:t>
            </a:r>
            <a:r>
              <a:rPr lang="en-US" sz="2000" b="1" strike="noStrike" spc="-1" dirty="0" err="1">
                <a:solidFill>
                  <a:srgbClr val="4F81BD"/>
                </a:solidFill>
                <a:latin typeface="Trebuchet MS"/>
                <a:ea typeface="DejaVu Sans"/>
              </a:rPr>
              <a:t>NxN</a:t>
            </a:r>
            <a:r>
              <a:rPr lang="en-US" sz="2000" b="1" strike="noStrike" spc="-1" dirty="0">
                <a:solidFill>
                  <a:srgbClr val="4F81BD"/>
                </a:solidFill>
                <a:latin typeface="Trebuchet MS"/>
                <a:ea typeface="DejaVu Sans"/>
              </a:rPr>
              <a:t> </a:t>
            </a:r>
            <a:r>
              <a:rPr lang="zh-CN" altLang="en-US" sz="2000" b="1" strike="noStrike" spc="-1" dirty="0">
                <a:solidFill>
                  <a:srgbClr val="4F81BD"/>
                </a:solidFill>
                <a:latin typeface="Trebuchet MS"/>
                <a:ea typeface="DejaVu Sans"/>
              </a:rPr>
              <a:t>的正方形矩阵</a:t>
            </a:r>
            <a:endParaRPr lang="en-US" sz="2000" b="0" strike="noStrike" spc="-1" dirty="0">
              <a:latin typeface="Arial"/>
            </a:endParaRPr>
          </a:p>
        </p:txBody>
      </p:sp>
      <p:sp>
        <p:nvSpPr>
          <p:cNvPr id="1348" name="CustomShape 4"/>
          <p:cNvSpPr/>
          <p:nvPr/>
        </p:nvSpPr>
        <p:spPr>
          <a:xfrm>
            <a:off x="4176720" y="5013720"/>
            <a:ext cx="1150200" cy="1078920"/>
          </a:xfrm>
          <a:prstGeom prst="rect">
            <a:avLst/>
          </a:prstGeom>
          <a:noFill/>
          <a:ln w="12600">
            <a:solidFill>
              <a:schemeClr val="tx1"/>
            </a:solidFill>
            <a:miter/>
          </a:ln>
        </p:spPr>
        <p:style>
          <a:lnRef idx="0">
            <a:scrgbClr r="0" g="0" b="0"/>
          </a:lnRef>
          <a:fillRef idx="0">
            <a:scrgbClr r="0" g="0" b="0"/>
          </a:fillRef>
          <a:effectRef idx="0">
            <a:scrgbClr r="0" g="0" b="0"/>
          </a:effectRef>
          <a:fontRef idx="minor"/>
        </p:style>
      </p:sp>
      <p:sp>
        <p:nvSpPr>
          <p:cNvPr id="1349" name="CustomShape 5"/>
          <p:cNvSpPr/>
          <p:nvPr/>
        </p:nvSpPr>
        <p:spPr>
          <a:xfrm>
            <a:off x="3540960" y="5356440"/>
            <a:ext cx="540720" cy="45576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1" strike="noStrike" spc="-1">
                <a:solidFill>
                  <a:srgbClr val="000000"/>
                </a:solidFill>
                <a:latin typeface="Arial"/>
                <a:ea typeface="MS PGothic"/>
              </a:rPr>
              <a:t>=</a:t>
            </a:r>
            <a:endParaRPr lang="en-US" sz="2400" b="0" strike="noStrike" spc="-1">
              <a:latin typeface="Arial"/>
            </a:endParaRPr>
          </a:p>
        </p:txBody>
      </p:sp>
      <p:sp>
        <p:nvSpPr>
          <p:cNvPr id="1350" name="CustomShape 6"/>
          <p:cNvSpPr/>
          <p:nvPr/>
        </p:nvSpPr>
        <p:spPr>
          <a:xfrm>
            <a:off x="5392080" y="5356440"/>
            <a:ext cx="162720" cy="45576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1" strike="noStrike" spc="-1">
                <a:solidFill>
                  <a:srgbClr val="000000"/>
                </a:solidFill>
                <a:latin typeface="Arial"/>
                <a:ea typeface="MS PGothic"/>
              </a:rPr>
              <a:t>x</a:t>
            </a:r>
            <a:endParaRPr lang="en-US" sz="2400" b="0" strike="noStrike" spc="-1">
              <a:latin typeface="Arial"/>
            </a:endParaRPr>
          </a:p>
        </p:txBody>
      </p:sp>
      <p:sp>
        <p:nvSpPr>
          <p:cNvPr id="1351" name="CustomShape 7"/>
          <p:cNvSpPr/>
          <p:nvPr/>
        </p:nvSpPr>
        <p:spPr>
          <a:xfrm>
            <a:off x="4176720" y="5458320"/>
            <a:ext cx="1150200" cy="126360"/>
          </a:xfrm>
          <a:prstGeom prst="rect">
            <a:avLst/>
          </a:prstGeom>
          <a:solidFill>
            <a:srgbClr val="FC0128"/>
          </a:solidFill>
          <a:ln w="12600">
            <a:solidFill>
              <a:srgbClr val="000000"/>
            </a:solidFill>
            <a:miter/>
          </a:ln>
        </p:spPr>
        <p:style>
          <a:lnRef idx="0">
            <a:scrgbClr r="0" g="0" b="0"/>
          </a:lnRef>
          <a:fillRef idx="0">
            <a:scrgbClr r="0" g="0" b="0"/>
          </a:fillRef>
          <a:effectRef idx="0">
            <a:scrgbClr r="0" g="0" b="0"/>
          </a:effectRef>
          <a:fontRef idx="minor"/>
        </p:style>
      </p:sp>
      <p:sp>
        <p:nvSpPr>
          <p:cNvPr id="1352" name="CustomShape 8"/>
          <p:cNvSpPr/>
          <p:nvPr/>
        </p:nvSpPr>
        <p:spPr>
          <a:xfrm>
            <a:off x="4245120" y="5140800"/>
            <a:ext cx="675720" cy="3031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700"/>
              </a:spcBef>
            </a:pPr>
            <a:r>
              <a:rPr lang="en-US" sz="1400" b="0" strike="noStrike" spc="-1">
                <a:solidFill>
                  <a:srgbClr val="000000"/>
                </a:solidFill>
                <a:latin typeface="Trebuchet MS"/>
                <a:ea typeface="MS PGothic"/>
              </a:rPr>
              <a:t>A(i,:)</a:t>
            </a:r>
            <a:endParaRPr lang="en-US" sz="1400" b="0" strike="noStrike" spc="-1">
              <a:latin typeface="Arial"/>
            </a:endParaRPr>
          </a:p>
        </p:txBody>
      </p:sp>
      <p:sp>
        <p:nvSpPr>
          <p:cNvPr id="1353" name="CustomShape 9"/>
          <p:cNvSpPr/>
          <p:nvPr/>
        </p:nvSpPr>
        <p:spPr>
          <a:xfrm>
            <a:off x="5726160" y="5013720"/>
            <a:ext cx="1151640" cy="1078920"/>
          </a:xfrm>
          <a:prstGeom prst="rect">
            <a:avLst/>
          </a:prstGeom>
          <a:noFill/>
          <a:ln w="12600">
            <a:solidFill>
              <a:schemeClr val="tx1"/>
            </a:solidFill>
            <a:miter/>
          </a:ln>
        </p:spPr>
        <p:style>
          <a:lnRef idx="0">
            <a:scrgbClr r="0" g="0" b="0"/>
          </a:lnRef>
          <a:fillRef idx="0">
            <a:scrgbClr r="0" g="0" b="0"/>
          </a:fillRef>
          <a:effectRef idx="0">
            <a:scrgbClr r="0" g="0" b="0"/>
          </a:effectRef>
          <a:fontRef idx="minor"/>
        </p:style>
      </p:sp>
      <p:sp>
        <p:nvSpPr>
          <p:cNvPr id="1354" name="CustomShape 10"/>
          <p:cNvSpPr/>
          <p:nvPr/>
        </p:nvSpPr>
        <p:spPr>
          <a:xfrm>
            <a:off x="5954760" y="5013720"/>
            <a:ext cx="134280" cy="1078920"/>
          </a:xfrm>
          <a:prstGeom prst="rect">
            <a:avLst/>
          </a:prstGeom>
          <a:solidFill>
            <a:srgbClr val="FC0128"/>
          </a:solidFill>
          <a:ln w="12600">
            <a:solidFill>
              <a:srgbClr val="000000"/>
            </a:solidFill>
            <a:miter/>
          </a:ln>
        </p:spPr>
        <p:style>
          <a:lnRef idx="0">
            <a:scrgbClr r="0" g="0" b="0"/>
          </a:lnRef>
          <a:fillRef idx="0">
            <a:scrgbClr r="0" g="0" b="0"/>
          </a:fillRef>
          <a:effectRef idx="0">
            <a:scrgbClr r="0" g="0" b="0"/>
          </a:effectRef>
          <a:fontRef idx="minor"/>
        </p:style>
      </p:sp>
      <p:sp>
        <p:nvSpPr>
          <p:cNvPr id="1355" name="CustomShape 11"/>
          <p:cNvSpPr/>
          <p:nvPr/>
        </p:nvSpPr>
        <p:spPr>
          <a:xfrm>
            <a:off x="6140520" y="5394960"/>
            <a:ext cx="677160" cy="3031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700"/>
              </a:spcBef>
            </a:pPr>
            <a:r>
              <a:rPr lang="en-US" sz="1400" b="0" strike="noStrike" spc="-1">
                <a:solidFill>
                  <a:srgbClr val="000000"/>
                </a:solidFill>
                <a:latin typeface="Trebuchet MS"/>
                <a:ea typeface="MS PGothic"/>
              </a:rPr>
              <a:t>B(:,j)</a:t>
            </a:r>
            <a:endParaRPr lang="en-US" sz="1400" b="0" strike="noStrike" spc="-1">
              <a:latin typeface="Arial"/>
            </a:endParaRPr>
          </a:p>
        </p:txBody>
      </p:sp>
      <p:sp>
        <p:nvSpPr>
          <p:cNvPr id="1356" name="CustomShape 12"/>
          <p:cNvSpPr/>
          <p:nvPr/>
        </p:nvSpPr>
        <p:spPr>
          <a:xfrm>
            <a:off x="2123640" y="5013720"/>
            <a:ext cx="1150200" cy="1078920"/>
          </a:xfrm>
          <a:prstGeom prst="rect">
            <a:avLst/>
          </a:prstGeom>
          <a:noFill/>
          <a:ln w="12600">
            <a:solidFill>
              <a:schemeClr val="tx1"/>
            </a:solidFill>
            <a:miter/>
          </a:ln>
        </p:spPr>
        <p:style>
          <a:lnRef idx="0">
            <a:scrgbClr r="0" g="0" b="0"/>
          </a:lnRef>
          <a:fillRef idx="0">
            <a:scrgbClr r="0" g="0" b="0"/>
          </a:fillRef>
          <a:effectRef idx="0">
            <a:scrgbClr r="0" g="0" b="0"/>
          </a:effectRef>
          <a:fontRef idx="minor"/>
        </p:style>
      </p:sp>
      <p:sp>
        <p:nvSpPr>
          <p:cNvPr id="1357" name="CustomShape 13"/>
          <p:cNvSpPr/>
          <p:nvPr/>
        </p:nvSpPr>
        <p:spPr>
          <a:xfrm>
            <a:off x="2580840" y="5458320"/>
            <a:ext cx="134280" cy="126360"/>
          </a:xfrm>
          <a:prstGeom prst="rect">
            <a:avLst/>
          </a:prstGeom>
          <a:solidFill>
            <a:srgbClr val="FC0128"/>
          </a:solidFill>
          <a:ln w="12600">
            <a:solidFill>
              <a:srgbClr val="000000"/>
            </a:solidFill>
            <a:miter/>
          </a:ln>
        </p:spPr>
        <p:style>
          <a:lnRef idx="0">
            <a:scrgbClr r="0" g="0" b="0"/>
          </a:lnRef>
          <a:fillRef idx="0">
            <a:scrgbClr r="0" g="0" b="0"/>
          </a:fillRef>
          <a:effectRef idx="0">
            <a:scrgbClr r="0" g="0" b="0"/>
          </a:effectRef>
          <a:fontRef idx="minor"/>
        </p:style>
      </p:sp>
      <p:sp>
        <p:nvSpPr>
          <p:cNvPr id="1358" name="CustomShape 14"/>
          <p:cNvSpPr/>
          <p:nvPr/>
        </p:nvSpPr>
        <p:spPr>
          <a:xfrm>
            <a:off x="2309400" y="5204160"/>
            <a:ext cx="677160" cy="3031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700"/>
              </a:spcBef>
            </a:pPr>
            <a:r>
              <a:rPr lang="en-US" sz="1400" b="0" strike="noStrike" spc="-1">
                <a:solidFill>
                  <a:srgbClr val="000000"/>
                </a:solidFill>
                <a:latin typeface="Trebuchet MS"/>
                <a:ea typeface="MS PGothic"/>
              </a:rPr>
              <a:t>C(i,j)</a:t>
            </a:r>
            <a:endParaRPr lang="en-US" sz="1400" b="0" strike="noStrike" spc="-1">
              <a:latin typeface="Arial"/>
            </a:endParaRPr>
          </a:p>
        </p:txBody>
      </p:sp>
      <p:sp>
        <p:nvSpPr>
          <p:cNvPr id="1359" name="CustomShape 15"/>
          <p:cNvSpPr/>
          <p:nvPr/>
        </p:nvSpPr>
        <p:spPr>
          <a:xfrm>
            <a:off x="611640" y="6237360"/>
            <a:ext cx="8110440" cy="692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99000"/>
              </a:lnSpc>
            </a:pPr>
            <a:r>
              <a:rPr lang="zh-CN" altLang="en-US" sz="2000" b="1" strike="noStrike" spc="-1" dirty="0">
                <a:solidFill>
                  <a:srgbClr val="000000"/>
                </a:solidFill>
                <a:latin typeface="Trebuchet MS"/>
                <a:ea typeface="ヒラギノ角ゴ ProN W3"/>
              </a:rPr>
              <a:t>上面所示的是点积（</a:t>
            </a:r>
            <a:r>
              <a:rPr lang="en-US" altLang="zh-CN" sz="2000" b="1" strike="noStrike" spc="-1" dirty="0">
                <a:solidFill>
                  <a:srgbClr val="000000"/>
                </a:solidFill>
                <a:latin typeface="Trebuchet MS"/>
                <a:ea typeface="ヒラギノ角ゴ ProN W3"/>
              </a:rPr>
              <a:t>dot product</a:t>
            </a:r>
            <a:r>
              <a:rPr lang="zh-CN" altLang="en-US" sz="2000" b="1" strike="noStrike" spc="-1" dirty="0">
                <a:solidFill>
                  <a:srgbClr val="000000"/>
                </a:solidFill>
                <a:latin typeface="Trebuchet MS"/>
                <a:ea typeface="ヒラギノ角ゴ ProN W3"/>
              </a:rPr>
              <a:t>）， </a:t>
            </a:r>
            <a:r>
              <a:rPr lang="en-US" altLang="zh-CN" sz="2000" b="1" strike="noStrike" spc="-1" dirty="0">
                <a:solidFill>
                  <a:srgbClr val="000000"/>
                </a:solidFill>
                <a:latin typeface="Trebuchet MS"/>
                <a:ea typeface="ヒラギノ角ゴ ProN W3"/>
              </a:rPr>
              <a:t>C </a:t>
            </a:r>
            <a:r>
              <a:rPr lang="zh-CN" altLang="en-US" sz="2000" b="1" strike="noStrike" spc="-1" dirty="0">
                <a:solidFill>
                  <a:srgbClr val="000000"/>
                </a:solidFill>
                <a:latin typeface="Trebuchet MS"/>
                <a:ea typeface="ヒラギノ角ゴ ProN W3"/>
              </a:rPr>
              <a:t>的第</a:t>
            </a:r>
            <a:r>
              <a:rPr lang="en-US" altLang="zh-CN" sz="2000" b="1" strike="noStrike" spc="-1" dirty="0" err="1">
                <a:solidFill>
                  <a:srgbClr val="000000"/>
                </a:solidFill>
                <a:latin typeface="Trebuchet MS"/>
                <a:ea typeface="ヒラギノ角ゴ ProN W3"/>
              </a:rPr>
              <a:t>i</a:t>
            </a:r>
            <a:r>
              <a:rPr lang="zh-CN" altLang="en-US" sz="2000" b="1" strike="noStrike" spc="-1" dirty="0">
                <a:solidFill>
                  <a:srgbClr val="000000"/>
                </a:solidFill>
                <a:latin typeface="Trebuchet MS"/>
                <a:ea typeface="ヒラギノ角ゴ ProN W3"/>
              </a:rPr>
              <a:t>行第</a:t>
            </a:r>
            <a:r>
              <a:rPr lang="en-US" altLang="zh-CN" sz="2000" b="1" strike="noStrike" spc="-1" dirty="0">
                <a:solidFill>
                  <a:srgbClr val="000000"/>
                </a:solidFill>
                <a:latin typeface="Trebuchet MS"/>
                <a:ea typeface="ヒラギノ角ゴ ProN W3"/>
              </a:rPr>
              <a:t>j</a:t>
            </a:r>
            <a:r>
              <a:rPr lang="zh-CN" altLang="en-US" sz="2000" b="1" strike="noStrike" spc="-1" dirty="0">
                <a:solidFill>
                  <a:srgbClr val="000000"/>
                </a:solidFill>
                <a:latin typeface="Trebuchet MS"/>
                <a:ea typeface="ヒラギノ角ゴ ProN W3"/>
              </a:rPr>
              <a:t>个元素是</a:t>
            </a:r>
            <a:r>
              <a:rPr lang="en-US" altLang="zh-CN" sz="2000" b="1" strike="noStrike" spc="-1" dirty="0">
                <a:solidFill>
                  <a:srgbClr val="000000"/>
                </a:solidFill>
                <a:latin typeface="Trebuchet MS"/>
                <a:ea typeface="ヒラギノ角ゴ ProN W3"/>
              </a:rPr>
              <a:t> A </a:t>
            </a:r>
            <a:r>
              <a:rPr lang="zh-CN" altLang="en-US" sz="2000" b="1" strike="noStrike" spc="-1" dirty="0">
                <a:solidFill>
                  <a:srgbClr val="000000"/>
                </a:solidFill>
                <a:latin typeface="Trebuchet MS"/>
                <a:ea typeface="ヒラギノ角ゴ ProN W3"/>
              </a:rPr>
              <a:t>的第 </a:t>
            </a:r>
            <a:r>
              <a:rPr lang="en-US" altLang="zh-CN" sz="2000" b="1" strike="noStrike" spc="-1" dirty="0" err="1">
                <a:solidFill>
                  <a:srgbClr val="000000"/>
                </a:solidFill>
                <a:latin typeface="Trebuchet MS"/>
                <a:ea typeface="ヒラギノ角ゴ ProN W3"/>
              </a:rPr>
              <a:t>i</a:t>
            </a:r>
            <a:r>
              <a:rPr lang="en-US" altLang="zh-CN" sz="2000" b="1" strike="noStrike" spc="-1" dirty="0">
                <a:solidFill>
                  <a:srgbClr val="000000"/>
                </a:solidFill>
                <a:latin typeface="Trebuchet MS"/>
                <a:ea typeface="ヒラギノ角ゴ ProN W3"/>
              </a:rPr>
              <a:t> </a:t>
            </a:r>
            <a:r>
              <a:rPr lang="zh-CN" altLang="en-US" sz="2000" b="1" strike="noStrike" spc="-1" dirty="0">
                <a:solidFill>
                  <a:srgbClr val="000000"/>
                </a:solidFill>
                <a:latin typeface="Trebuchet MS"/>
                <a:ea typeface="ヒラギノ角ゴ ProN W3"/>
              </a:rPr>
              <a:t>行与 </a:t>
            </a:r>
            <a:r>
              <a:rPr lang="en-US" altLang="zh-CN" sz="2000" b="1" strike="noStrike" spc="-1" dirty="0">
                <a:solidFill>
                  <a:srgbClr val="000000"/>
                </a:solidFill>
                <a:latin typeface="Trebuchet MS"/>
                <a:ea typeface="ヒラギノ角ゴ ProN W3"/>
              </a:rPr>
              <a:t>B</a:t>
            </a:r>
            <a:r>
              <a:rPr lang="zh-CN" altLang="en-US" sz="2000" b="1" strike="noStrike" spc="-1" dirty="0">
                <a:solidFill>
                  <a:srgbClr val="000000"/>
                </a:solidFill>
                <a:latin typeface="Trebuchet MS"/>
                <a:ea typeface="ヒラギノ角ゴ ProN W3"/>
              </a:rPr>
              <a:t>的第 </a:t>
            </a:r>
            <a:r>
              <a:rPr lang="en-US" altLang="zh-CN" sz="2000" b="1" strike="noStrike" spc="-1" dirty="0">
                <a:solidFill>
                  <a:srgbClr val="000000"/>
                </a:solidFill>
                <a:latin typeface="Trebuchet MS"/>
                <a:ea typeface="ヒラギノ角ゴ ProN W3"/>
              </a:rPr>
              <a:t>j </a:t>
            </a:r>
            <a:r>
              <a:rPr lang="zh-CN" altLang="en-US" sz="2000" b="1" strike="noStrike" spc="-1" dirty="0">
                <a:solidFill>
                  <a:srgbClr val="000000"/>
                </a:solidFill>
                <a:latin typeface="Trebuchet MS"/>
                <a:ea typeface="ヒラギノ角ゴ ProN W3"/>
              </a:rPr>
              <a:t>列相乘。</a:t>
            </a:r>
            <a:endParaRPr lang="en-US" sz="20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0"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4400" b="0" strike="noStrike" spc="-1" dirty="0">
                <a:solidFill>
                  <a:srgbClr val="000000"/>
                </a:solidFill>
                <a:latin typeface="Trebuchet MS"/>
              </a:rPr>
              <a:t>矩阵乘法性能</a:t>
            </a:r>
            <a:endParaRPr lang="en-US" sz="4400" b="0" strike="noStrike" spc="-1" dirty="0">
              <a:latin typeface="Arial"/>
            </a:endParaRPr>
          </a:p>
        </p:txBody>
      </p:sp>
      <p:sp>
        <p:nvSpPr>
          <p:cNvPr id="1361" name="CustomShape 2"/>
          <p:cNvSpPr/>
          <p:nvPr/>
        </p:nvSpPr>
        <p:spPr>
          <a:xfrm>
            <a:off x="179640" y="1600200"/>
            <a:ext cx="8784360" cy="820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641"/>
              </a:spcBef>
              <a:buClr>
                <a:srgbClr val="000000"/>
              </a:buClr>
              <a:buFont typeface="Arial"/>
              <a:buChar char="•"/>
            </a:pPr>
            <a:r>
              <a:rPr lang="en-US" altLang="zh-CN" sz="3200" b="0" strike="noStrike" spc="-1" dirty="0">
                <a:solidFill>
                  <a:srgbClr val="000000"/>
                </a:solidFill>
                <a:latin typeface="Trebuchet MS"/>
              </a:rPr>
              <a:t>CPU </a:t>
            </a:r>
            <a:r>
              <a:rPr lang="zh-CN" altLang="en-US" sz="3200" b="0" strike="noStrike" spc="-1" dirty="0">
                <a:solidFill>
                  <a:srgbClr val="000000"/>
                </a:solidFill>
                <a:latin typeface="Trebuchet MS"/>
              </a:rPr>
              <a:t>上单核心运行顺序</a:t>
            </a:r>
            <a:r>
              <a:rPr lang="en-US" altLang="zh-CN" sz="3200" b="0" strike="noStrike" spc="-1" dirty="0">
                <a:solidFill>
                  <a:srgbClr val="000000"/>
                </a:solidFill>
                <a:latin typeface="Trebuchet MS"/>
              </a:rPr>
              <a:t>C</a:t>
            </a:r>
            <a:r>
              <a:rPr lang="zh-CN" altLang="en-US" sz="3200" b="0" strike="noStrike" spc="-1" dirty="0">
                <a:solidFill>
                  <a:srgbClr val="000000"/>
                </a:solidFill>
                <a:latin typeface="Trebuchet MS"/>
              </a:rPr>
              <a:t>代码。</a:t>
            </a:r>
            <a:endParaRPr lang="en-US" sz="3200" b="0" strike="noStrike" spc="-1" dirty="0">
              <a:latin typeface="Arial"/>
            </a:endParaRPr>
          </a:p>
        </p:txBody>
      </p:sp>
      <p:graphicFrame>
        <p:nvGraphicFramePr>
          <p:cNvPr id="1362" name="Table 3"/>
          <p:cNvGraphicFramePr/>
          <p:nvPr>
            <p:extLst>
              <p:ext uri="{D42A27DB-BD31-4B8C-83A1-F6EECF244321}">
                <p14:modId xmlns:p14="http://schemas.microsoft.com/office/powerpoint/2010/main" val="3134680510"/>
              </p:ext>
            </p:extLst>
          </p:nvPr>
        </p:nvGraphicFramePr>
        <p:xfrm>
          <a:off x="611640" y="2637000"/>
          <a:ext cx="7920360" cy="1097280"/>
        </p:xfrm>
        <a:graphic>
          <a:graphicData uri="http://schemas.openxmlformats.org/drawingml/2006/table">
            <a:tbl>
              <a:tblPr/>
              <a:tblGrid>
                <a:gridCol w="4248360">
                  <a:extLst>
                    <a:ext uri="{9D8B030D-6E8A-4147-A177-3AD203B41FA5}">
                      <a16:colId xmlns:a16="http://schemas.microsoft.com/office/drawing/2014/main" val="20000"/>
                    </a:ext>
                  </a:extLst>
                </a:gridCol>
                <a:gridCol w="1872000">
                  <a:extLst>
                    <a:ext uri="{9D8B030D-6E8A-4147-A177-3AD203B41FA5}">
                      <a16:colId xmlns:a16="http://schemas.microsoft.com/office/drawing/2014/main" val="20001"/>
                    </a:ext>
                  </a:extLst>
                </a:gridCol>
                <a:gridCol w="1800000">
                  <a:extLst>
                    <a:ext uri="{9D8B030D-6E8A-4147-A177-3AD203B41FA5}">
                      <a16:colId xmlns:a16="http://schemas.microsoft.com/office/drawing/2014/main" val="20002"/>
                    </a:ext>
                  </a:extLst>
                </a:gridCol>
              </a:tblGrid>
              <a:tr h="357120">
                <a:tc rowSpan="2">
                  <a:txBody>
                    <a:bodyPr/>
                    <a:lstStyle/>
                    <a:p>
                      <a:pPr>
                        <a:lnSpc>
                          <a:spcPct val="100000"/>
                        </a:lnSpc>
                      </a:pPr>
                      <a:r>
                        <a:rPr lang="zh-CN" altLang="en-US" sz="1800" b="1" strike="noStrike" spc="-1" dirty="0">
                          <a:solidFill>
                            <a:srgbClr val="000000"/>
                          </a:solidFill>
                          <a:latin typeface="Trebuchet MS"/>
                        </a:rPr>
                        <a:t>情景</a:t>
                      </a:r>
                      <a:endParaRPr lang="en-US" sz="1800" b="0" strike="noStrike" spc="-1" dirty="0">
                        <a:latin typeface="Arial"/>
                      </a:endParaRPr>
                    </a:p>
                  </a:txBody>
                  <a:tcPr>
                    <a:lnT w="12240">
                      <a:solidFill>
                        <a:srgbClr val="000000"/>
                      </a:solidFill>
                    </a:lnT>
                    <a:lnB w="12240">
                      <a:solidFill>
                        <a:srgbClr val="000000"/>
                      </a:solidFill>
                    </a:lnB>
                    <a:noFill/>
                  </a:tcPr>
                </a:tc>
                <a:tc gridSpan="2">
                  <a:txBody>
                    <a:bodyPr/>
                    <a:lstStyle/>
                    <a:p>
                      <a:pPr algn="ctr">
                        <a:lnSpc>
                          <a:spcPct val="100000"/>
                        </a:lnSpc>
                      </a:pPr>
                      <a:r>
                        <a:rPr lang="zh-CN" altLang="en-US" sz="1800" b="1" strike="noStrike" spc="-1" dirty="0">
                          <a:solidFill>
                            <a:srgbClr val="000000"/>
                          </a:solidFill>
                          <a:latin typeface="Trebuchet MS"/>
                        </a:rPr>
                        <a:t>算力：</a:t>
                      </a:r>
                      <a:r>
                        <a:rPr lang="en-US" sz="1800" b="1" strike="noStrike" spc="-1" dirty="0">
                          <a:solidFill>
                            <a:srgbClr val="000000"/>
                          </a:solidFill>
                          <a:latin typeface="Trebuchet MS"/>
                        </a:rPr>
                        <a:t>MFLOPS</a:t>
                      </a:r>
                      <a:endParaRPr lang="en-US" sz="1800" b="0" strike="noStrike" spc="-1" dirty="0">
                        <a:latin typeface="Arial"/>
                      </a:endParaRPr>
                    </a:p>
                  </a:txBody>
                  <a:tcPr>
                    <a:lnT w="12240">
                      <a:solidFill>
                        <a:srgbClr val="000000"/>
                      </a:solidFill>
                    </a:lnT>
                    <a:lnB w="12240">
                      <a:noFill/>
                    </a:lnB>
                    <a:noFill/>
                  </a:tcPr>
                </a:tc>
                <a:tc hMerge="1">
                  <a:txBody>
                    <a:bodyPr/>
                    <a:lstStyle/>
                    <a:p>
                      <a:endParaRPr lang="zh-CN"/>
                    </a:p>
                  </a:txBody>
                  <a:tcPr>
                    <a:solidFill>
                      <a:srgbClr val="729FCF"/>
                    </a:solidFill>
                  </a:tcPr>
                </a:tc>
                <a:extLst>
                  <a:ext uri="{0D108BD9-81ED-4DB2-BD59-A6C34878D82A}">
                    <a16:rowId xmlns:a16="http://schemas.microsoft.com/office/drawing/2014/main" val="10000"/>
                  </a:ext>
                </a:extLst>
              </a:tr>
              <a:tr h="357120">
                <a:tc vMerge="1">
                  <a:txBody>
                    <a:bodyPr/>
                    <a:lstStyle/>
                    <a:p>
                      <a:endParaRPr lang="zh-CN"/>
                    </a:p>
                  </a:txBody>
                  <a:tcPr>
                    <a:solidFill>
                      <a:srgbClr val="729FCF"/>
                    </a:solidFill>
                  </a:tcPr>
                </a:tc>
                <a:tc>
                  <a:txBody>
                    <a:bodyPr/>
                    <a:lstStyle/>
                    <a:p>
                      <a:pPr algn="ctr">
                        <a:lnSpc>
                          <a:spcPct val="100000"/>
                        </a:lnSpc>
                      </a:pPr>
                      <a:r>
                        <a:rPr lang="en-US" sz="1800" b="0" strike="noStrike" spc="-1">
                          <a:solidFill>
                            <a:srgbClr val="000000"/>
                          </a:solidFill>
                          <a:latin typeface="Trebuchet MS"/>
                        </a:rPr>
                        <a:t>CPU</a:t>
                      </a:r>
                      <a:endParaRPr lang="en-US" sz="1800" b="0" strike="noStrike" spc="-1">
                        <a:latin typeface="Arial"/>
                      </a:endParaRPr>
                    </a:p>
                  </a:txBody>
                  <a:tcPr>
                    <a:lnL w="12240">
                      <a:noFill/>
                    </a:lnL>
                    <a:lnT w="12240">
                      <a:noFill/>
                    </a:lnT>
                    <a:lnB w="12240">
                      <a:solidFill>
                        <a:srgbClr val="000000"/>
                      </a:solidFill>
                    </a:lnB>
                    <a:noFill/>
                  </a:tcPr>
                </a:tc>
                <a:tc>
                  <a:txBody>
                    <a:bodyPr/>
                    <a:lstStyle/>
                    <a:p>
                      <a:pPr algn="ctr">
                        <a:lnSpc>
                          <a:spcPct val="100000"/>
                        </a:lnSpc>
                      </a:pPr>
                      <a:r>
                        <a:rPr lang="en-US" sz="1800" b="0" strike="noStrike" spc="-1">
                          <a:solidFill>
                            <a:srgbClr val="000000"/>
                          </a:solidFill>
                          <a:latin typeface="Trebuchet MS"/>
                        </a:rPr>
                        <a:t>GPU</a:t>
                      </a:r>
                      <a:endParaRPr lang="en-US" sz="1800" b="0" strike="noStrike" spc="-1">
                        <a:latin typeface="Arial"/>
                      </a:endParaRPr>
                    </a:p>
                  </a:txBody>
                  <a:tcPr>
                    <a:lnT w="12240">
                      <a:noFill/>
                    </a:lnT>
                    <a:lnB w="12240">
                      <a:solidFill>
                        <a:srgbClr val="000000"/>
                      </a:solidFill>
                    </a:lnB>
                    <a:noFill/>
                  </a:tcPr>
                </a:tc>
                <a:extLst>
                  <a:ext uri="{0D108BD9-81ED-4DB2-BD59-A6C34878D82A}">
                    <a16:rowId xmlns:a16="http://schemas.microsoft.com/office/drawing/2014/main" val="10001"/>
                  </a:ext>
                </a:extLst>
              </a:tr>
              <a:tr h="357120">
                <a:tc>
                  <a:txBody>
                    <a:bodyPr/>
                    <a:lstStyle/>
                    <a:p>
                      <a:pPr>
                        <a:lnSpc>
                          <a:spcPct val="100000"/>
                        </a:lnSpc>
                      </a:pPr>
                      <a:r>
                        <a:rPr lang="zh-CN" altLang="en-US" sz="1800" b="0" strike="noStrike" spc="-1" dirty="0">
                          <a:solidFill>
                            <a:srgbClr val="000000"/>
                          </a:solidFill>
                          <a:latin typeface="Trebuchet MS"/>
                        </a:rPr>
                        <a:t>顺序（</a:t>
                      </a:r>
                      <a:r>
                        <a:rPr lang="en-US" altLang="zh-CN" sz="1800" b="0" strike="noStrike" spc="-1" dirty="0">
                          <a:solidFill>
                            <a:srgbClr val="000000"/>
                          </a:solidFill>
                          <a:latin typeface="Trebuchet MS"/>
                        </a:rPr>
                        <a:t>Sequential</a:t>
                      </a:r>
                      <a:r>
                        <a:rPr lang="zh-CN" altLang="en-US" sz="1800" b="0" strike="noStrike" spc="-1" dirty="0">
                          <a:solidFill>
                            <a:srgbClr val="000000"/>
                          </a:solidFill>
                          <a:latin typeface="Trebuchet MS"/>
                        </a:rPr>
                        <a:t>）</a:t>
                      </a:r>
                      <a:r>
                        <a:rPr lang="en-US" sz="1800" b="0" strike="noStrike" spc="-1" dirty="0">
                          <a:solidFill>
                            <a:srgbClr val="000000"/>
                          </a:solidFill>
                          <a:latin typeface="Trebuchet MS"/>
                        </a:rPr>
                        <a:t>C (</a:t>
                      </a:r>
                      <a:r>
                        <a:rPr lang="zh-CN" altLang="en-US" sz="1800" b="0" strike="noStrike" spc="-1" dirty="0">
                          <a:solidFill>
                            <a:srgbClr val="000000"/>
                          </a:solidFill>
                          <a:latin typeface="Trebuchet MS"/>
                        </a:rPr>
                        <a:t>不使用</a:t>
                      </a:r>
                      <a:r>
                        <a:rPr lang="en-US" sz="1800" b="0" strike="noStrike" spc="-1" dirty="0">
                          <a:solidFill>
                            <a:srgbClr val="000000"/>
                          </a:solidFill>
                          <a:latin typeface="Trebuchet MS"/>
                        </a:rPr>
                        <a:t> OpenCL)</a:t>
                      </a:r>
                      <a:endParaRPr lang="en-US" sz="1800" b="0" strike="noStrike" spc="-1" dirty="0">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gn="ctr">
                        <a:lnSpc>
                          <a:spcPct val="100000"/>
                        </a:lnSpc>
                      </a:pPr>
                      <a:r>
                        <a:rPr lang="en-US" sz="1800" b="0" strike="noStrike" spc="-1">
                          <a:solidFill>
                            <a:srgbClr val="000000"/>
                          </a:solidFill>
                          <a:latin typeface="Trebuchet MS"/>
                        </a:rPr>
                        <a:t>887.2</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gn="ctr">
                        <a:lnSpc>
                          <a:spcPct val="100000"/>
                        </a:lnSpc>
                      </a:pPr>
                      <a:r>
                        <a:rPr lang="en-US" sz="1800" b="0" strike="noStrike" spc="-1" dirty="0">
                          <a:solidFill>
                            <a:srgbClr val="000000"/>
                          </a:solidFill>
                          <a:latin typeface="Trebuchet MS"/>
                        </a:rPr>
                        <a:t>N/A</a:t>
                      </a:r>
                      <a:endParaRPr lang="en-US" sz="1800" b="0" strike="noStrike" spc="-1" dirty="0">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02"/>
                  </a:ext>
                </a:extLst>
              </a:tr>
            </a:tbl>
          </a:graphicData>
        </a:graphic>
      </p:graphicFrame>
      <p:sp>
        <p:nvSpPr>
          <p:cNvPr id="1363" name="CustomShape 4"/>
          <p:cNvSpPr/>
          <p:nvPr/>
        </p:nvSpPr>
        <p:spPr>
          <a:xfrm>
            <a:off x="1619640" y="4263480"/>
            <a:ext cx="5688000" cy="699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z="2000" b="0" strike="noStrike" spc="-1" dirty="0">
                <a:solidFill>
                  <a:srgbClr val="000000"/>
                </a:solidFill>
                <a:latin typeface="Trebuchet MS"/>
                <a:ea typeface="DejaVu Sans"/>
              </a:rPr>
              <a:t>这里的设备是 </a:t>
            </a:r>
            <a:r>
              <a:rPr lang="en-US" sz="2000" b="0" strike="noStrike" spc="-1" dirty="0">
                <a:solidFill>
                  <a:srgbClr val="000000"/>
                </a:solidFill>
                <a:latin typeface="Trebuchet MS"/>
                <a:ea typeface="DejaVu Sans"/>
              </a:rPr>
              <a:t>Intel® Xeon® CPU, E5649 @ 2.53GHz </a:t>
            </a:r>
            <a:r>
              <a:rPr lang="zh-CN" altLang="en-US" sz="2000" spc="-1" dirty="0">
                <a:solidFill>
                  <a:srgbClr val="000000"/>
                </a:solidFill>
                <a:latin typeface="Trebuchet MS"/>
                <a:ea typeface="DejaVu Sans"/>
              </a:rPr>
              <a:t>使用</a:t>
            </a:r>
            <a:r>
              <a:rPr lang="en-US" sz="2000" b="0" strike="noStrike" spc="-1" dirty="0">
                <a:solidFill>
                  <a:srgbClr val="000000"/>
                </a:solidFill>
                <a:latin typeface="Trebuchet MS"/>
                <a:ea typeface="DejaVu Sans"/>
              </a:rPr>
              <a:t> </a:t>
            </a:r>
            <a:r>
              <a:rPr lang="en-US" sz="2000" b="0" strike="noStrike" spc="-1" dirty="0" err="1">
                <a:solidFill>
                  <a:srgbClr val="000000"/>
                </a:solidFill>
                <a:latin typeface="Trebuchet MS"/>
                <a:ea typeface="DejaVu Sans"/>
              </a:rPr>
              <a:t>gcc</a:t>
            </a:r>
            <a:r>
              <a:rPr lang="en-US" sz="2000" b="0" strike="noStrike" spc="-1" dirty="0">
                <a:solidFill>
                  <a:srgbClr val="000000"/>
                </a:solidFill>
                <a:latin typeface="Trebuchet MS"/>
                <a:ea typeface="DejaVu Sans"/>
              </a:rPr>
              <a:t> </a:t>
            </a:r>
            <a:r>
              <a:rPr lang="zh-CN" altLang="en-US" sz="2000" b="0" strike="noStrike" spc="-1" dirty="0">
                <a:solidFill>
                  <a:srgbClr val="000000"/>
                </a:solidFill>
                <a:latin typeface="Trebuchet MS"/>
                <a:ea typeface="DejaVu Sans"/>
              </a:rPr>
              <a:t>编译器。</a:t>
            </a:r>
            <a:endParaRPr lang="en-US" sz="2000" b="0" strike="noStrike" spc="-1" dirty="0">
              <a:latin typeface="Arial"/>
            </a:endParaRPr>
          </a:p>
        </p:txBody>
      </p:sp>
      <p:sp>
        <p:nvSpPr>
          <p:cNvPr id="1364" name="CustomShape 5"/>
          <p:cNvSpPr/>
          <p:nvPr/>
        </p:nvSpPr>
        <p:spPr>
          <a:xfrm>
            <a:off x="107640" y="6453360"/>
            <a:ext cx="4860720" cy="517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241"/>
              </a:spcBef>
            </a:pPr>
            <a:r>
              <a:rPr lang="zh-CN" altLang="en-US" sz="1200" b="0" strike="noStrike" spc="-1" dirty="0">
                <a:solidFill>
                  <a:srgbClr val="000000"/>
                </a:solidFill>
                <a:latin typeface="Trebuchet MS"/>
                <a:ea typeface="DejaVu Sans"/>
              </a:rPr>
              <a:t>第三方名称是其公司所有财产</a:t>
            </a:r>
            <a:endParaRPr lang="en-US" sz="1200" b="0" strike="noStrike" spc="-1" dirty="0">
              <a:latin typeface="Arial"/>
            </a:endParaRPr>
          </a:p>
        </p:txBody>
      </p:sp>
      <p:sp>
        <p:nvSpPr>
          <p:cNvPr id="1365" name="CustomShape 6"/>
          <p:cNvSpPr/>
          <p:nvPr/>
        </p:nvSpPr>
        <p:spPr>
          <a:xfrm>
            <a:off x="3852000" y="5510880"/>
            <a:ext cx="5218920" cy="1460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z="1800" b="0" strike="noStrike" spc="-1" dirty="0">
                <a:solidFill>
                  <a:srgbClr val="4F81BD"/>
                </a:solidFill>
                <a:latin typeface="Trebuchet MS"/>
                <a:ea typeface="DejaVu Sans"/>
              </a:rPr>
              <a:t>这些并不是专业的跑分测试结果。如果你在自己机器上运行这些测试可能得到完全不同的结果。</a:t>
            </a:r>
            <a:endParaRPr lang="en-US" sz="18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AMD CPU用户的安装过程（旧版）</a:t>
            </a:r>
            <a:endParaRPr lang="en-US" sz="4400" b="0" strike="noStrike" spc="-1">
              <a:latin typeface="Arial"/>
            </a:endParaRPr>
          </a:p>
        </p:txBody>
      </p:sp>
      <p:sp>
        <p:nvSpPr>
          <p:cNvPr id="451" name="CustomShape 2"/>
          <p:cNvSpPr/>
          <p:nvPr/>
        </p:nvSpPr>
        <p:spPr>
          <a:xfrm>
            <a:off x="179640" y="1600200"/>
            <a:ext cx="8856360" cy="5068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1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从 AMD 官网下载 AMD APP SDK </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解压缩，命令大概是 </a:t>
            </a:r>
            <a:r>
              <a:rPr lang="en-US" sz="3200" b="1" strike="noStrike" spc="-1">
                <a:solidFill>
                  <a:srgbClr val="E46C0A"/>
                </a:solidFill>
                <a:latin typeface="Courier New Bold"/>
              </a:rPr>
              <a:t>tar -zxf file.tar.gz</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安装</a:t>
            </a:r>
            <a:endParaRPr lang="en-US" sz="3200" b="0" strike="noStrike" spc="-1">
              <a:latin typeface="Arial"/>
            </a:endParaRPr>
          </a:p>
          <a:p>
            <a:pPr marL="743040" lvl="1" indent="-285120">
              <a:lnSpc>
                <a:spcPct val="100000"/>
              </a:lnSpc>
              <a:spcBef>
                <a:spcPts val="561"/>
              </a:spcBef>
              <a:buClr>
                <a:srgbClr val="E46C0A"/>
              </a:buClr>
              <a:buFont typeface="Arial"/>
              <a:buChar char="–"/>
            </a:pPr>
            <a:r>
              <a:rPr lang="en-US" sz="2800" b="1" strike="noStrike" spc="-1">
                <a:solidFill>
                  <a:srgbClr val="E46C0A"/>
                </a:solidFill>
                <a:latin typeface="Courier New Bold"/>
              </a:rPr>
              <a:t>sudo ./Install*.sh</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创建库（library）和包含路径（include）的符号链接（symbolic link）</a:t>
            </a:r>
            <a:r>
              <a:rPr lang="en-US" sz="2400" b="1" strike="noStrike" spc="-1">
                <a:solidFill>
                  <a:srgbClr val="E46C0A"/>
                </a:solidFill>
                <a:latin typeface="Courier New Bold"/>
              </a:rPr>
              <a:t>sudo ln –s /opt/AMDAPP/lib/x86_64/* /usr/local/lib</a:t>
            </a:r>
            <a:endParaRPr lang="en-US" sz="2400" b="0" strike="noStrike" spc="-1">
              <a:latin typeface="Arial"/>
            </a:endParaRPr>
          </a:p>
          <a:p>
            <a:pPr marL="743040" lvl="1" indent="-285120">
              <a:lnSpc>
                <a:spcPct val="100000"/>
              </a:lnSpc>
              <a:spcBef>
                <a:spcPts val="479"/>
              </a:spcBef>
              <a:buClr>
                <a:srgbClr val="E46C0A"/>
              </a:buClr>
              <a:buFont typeface="Arial"/>
              <a:buChar char="–"/>
            </a:pPr>
            <a:r>
              <a:rPr lang="en-US" sz="2400" b="1" strike="noStrike" spc="-1">
                <a:solidFill>
                  <a:srgbClr val="E46C0A"/>
                </a:solidFill>
                <a:latin typeface="Courier New Bold"/>
              </a:rPr>
              <a:t>sudo ln –s /opt/AMDAPP/include/* /usr/local/include</a:t>
            </a:r>
            <a:endParaRPr lang="en-US" sz="24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更新链接器路径（linker paths）</a:t>
            </a:r>
            <a:endParaRPr lang="en-US" sz="3200" b="0" strike="noStrike" spc="-1">
              <a:latin typeface="Arial"/>
            </a:endParaRPr>
          </a:p>
          <a:p>
            <a:pPr marL="743040" lvl="1" indent="-285120">
              <a:lnSpc>
                <a:spcPct val="100000"/>
              </a:lnSpc>
              <a:spcBef>
                <a:spcPts val="561"/>
              </a:spcBef>
              <a:buClr>
                <a:srgbClr val="E46C0A"/>
              </a:buClr>
              <a:buFont typeface="Arial"/>
              <a:buChar char="–"/>
            </a:pPr>
            <a:r>
              <a:rPr lang="en-US" sz="2800" b="1" strike="noStrike" spc="-1">
                <a:solidFill>
                  <a:srgbClr val="E46C0A"/>
                </a:solidFill>
                <a:latin typeface="Courier New Bold"/>
              </a:rPr>
              <a:t>sudo ldconfig</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重启然后运行 </a:t>
            </a:r>
            <a:r>
              <a:rPr lang="en-US" sz="3200" b="1" strike="noStrike" spc="-1">
                <a:solidFill>
                  <a:srgbClr val="E46C0A"/>
                </a:solidFill>
                <a:latin typeface="Courier New Bold"/>
              </a:rPr>
              <a:t>clinfo</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你的 CPU 就应该被列出了</a:t>
            </a:r>
            <a:endParaRPr lang="en-US" sz="2800" b="0" strike="noStrike" spc="-1">
              <a:latin typeface="Arial"/>
            </a:endParaRPr>
          </a:p>
        </p:txBody>
      </p:sp>
      <p:sp>
        <p:nvSpPr>
          <p:cNvPr id="4" name="矩形 3">
            <a:extLst>
              <a:ext uri="{FF2B5EF4-FFF2-40B4-BE49-F238E27FC236}">
                <a16:creationId xmlns:a16="http://schemas.microsoft.com/office/drawing/2014/main" id="{6FC226C9-B8C1-4C13-929E-749283AAC958}"/>
              </a:ext>
            </a:extLst>
          </p:cNvPr>
          <p:cNvSpPr/>
          <p:nvPr/>
        </p:nvSpPr>
        <p:spPr>
          <a:xfrm>
            <a:off x="0" y="6429038"/>
            <a:ext cx="4310743" cy="600164"/>
          </a:xfrm>
          <a:prstGeom prst="rect">
            <a:avLst/>
          </a:prstGeom>
        </p:spPr>
        <p:txBody>
          <a:bodyPr wrap="square">
            <a:spAutoFit/>
          </a:bodyPr>
          <a:lstStyle/>
          <a:p>
            <a:pPr algn="ctr"/>
            <a:r>
              <a:rPr lang="zh-CN" altLang="en-US" sz="1100" dirty="0"/>
              <a:t>译者注：安装 </a:t>
            </a:r>
            <a:r>
              <a:rPr lang="en-US" altLang="zh-CN" sz="1100" dirty="0"/>
              <a:t>Ubuntu 18.04 </a:t>
            </a:r>
            <a:r>
              <a:rPr lang="zh-CN" altLang="en-US" sz="1100" dirty="0"/>
              <a:t>的 </a:t>
            </a:r>
            <a:r>
              <a:rPr lang="en-US" altLang="zh-CN" sz="1100" dirty="0"/>
              <a:t>AMD</a:t>
            </a:r>
            <a:r>
              <a:rPr lang="zh-CN" altLang="en-US" sz="1100" dirty="0"/>
              <a:t> 用户请参考新版的安装指南</a:t>
            </a:r>
            <a:endParaRPr lang="en-US" altLang="zh-CN" sz="1100" dirty="0"/>
          </a:p>
          <a:p>
            <a:pPr algn="ctr"/>
            <a:r>
              <a:rPr lang="zh-CN" altLang="en-US" sz="1100" dirty="0"/>
              <a:t>https://zhuanlan.zhihu.com/p/75605147</a:t>
            </a:r>
          </a:p>
          <a:p>
            <a:pPr algn="ctr"/>
            <a:endParaRPr lang="en-US" altLang="zh-CN" sz="1100" dirty="0"/>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6" name="CustomShape 1"/>
          <p:cNvSpPr/>
          <p:nvPr/>
        </p:nvSpPr>
        <p:spPr>
          <a:xfrm>
            <a:off x="107640" y="-9036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3600" spc="-1" dirty="0">
                <a:solidFill>
                  <a:srgbClr val="000000"/>
                </a:solidFill>
                <a:latin typeface="Trebuchet MS"/>
              </a:rPr>
              <a:t>矩阵乘法：顺序编码（</a:t>
            </a:r>
            <a:r>
              <a:rPr lang="en-US" altLang="zh-CN" sz="3600" spc="-1" dirty="0">
                <a:solidFill>
                  <a:srgbClr val="000000"/>
                </a:solidFill>
                <a:latin typeface="Trebuchet MS"/>
              </a:rPr>
              <a:t> sequential code </a:t>
            </a:r>
            <a:r>
              <a:rPr lang="zh-CN" altLang="en-US" sz="3600" spc="-1" dirty="0">
                <a:solidFill>
                  <a:srgbClr val="000000"/>
                </a:solidFill>
                <a:latin typeface="Trebuchet MS"/>
              </a:rPr>
              <a:t>）</a:t>
            </a:r>
            <a:endParaRPr lang="en-US" altLang="zh-CN" sz="3600" spc="-1" dirty="0"/>
          </a:p>
        </p:txBody>
      </p:sp>
      <p:sp>
        <p:nvSpPr>
          <p:cNvPr id="1367" name="CustomShape 2"/>
          <p:cNvSpPr/>
          <p:nvPr/>
        </p:nvSpPr>
        <p:spPr>
          <a:xfrm>
            <a:off x="107640" y="1700640"/>
            <a:ext cx="8928360" cy="4424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400"/>
              </a:spcBef>
            </a:pPr>
            <a:r>
              <a:rPr lang="en-US" sz="2000" b="1" strike="noStrike" spc="-1">
                <a:solidFill>
                  <a:srgbClr val="C0504D"/>
                </a:solidFill>
                <a:latin typeface="Courier New"/>
              </a:rPr>
              <a:t>void</a:t>
            </a:r>
            <a:r>
              <a:rPr lang="en-US" sz="2000" b="1" strike="noStrike" spc="-1">
                <a:solidFill>
                  <a:srgbClr val="000000"/>
                </a:solidFill>
                <a:latin typeface="Courier New"/>
              </a:rPr>
              <a:t> </a:t>
            </a:r>
            <a:r>
              <a:rPr lang="en-US" sz="2000" b="1" strike="noStrike" spc="-1">
                <a:solidFill>
                  <a:srgbClr val="17375E"/>
                </a:solidFill>
                <a:latin typeface="Courier New"/>
              </a:rPr>
              <a:t>mat_mul</a:t>
            </a:r>
            <a:r>
              <a:rPr lang="en-US" sz="2000" b="1" strike="noStrike" spc="-1">
                <a:solidFill>
                  <a:srgbClr val="000000"/>
                </a:solidFill>
                <a:latin typeface="Courier New"/>
              </a:rPr>
              <a:t>(</a:t>
            </a:r>
            <a:r>
              <a:rPr lang="en-US" sz="2000" b="1" strike="noStrike" spc="-1">
                <a:solidFill>
                  <a:srgbClr val="C0504D"/>
                </a:solidFill>
                <a:latin typeface="Courier New"/>
              </a:rPr>
              <a:t>int</a:t>
            </a:r>
            <a:r>
              <a:rPr lang="en-US" sz="2000" b="1" strike="noStrike" spc="-1">
                <a:solidFill>
                  <a:srgbClr val="000000"/>
                </a:solidFill>
                <a:latin typeface="Courier New"/>
              </a:rPr>
              <a:t> N, </a:t>
            </a:r>
            <a:r>
              <a:rPr lang="en-US" sz="2000" b="1" strike="noStrike" spc="-1">
                <a:solidFill>
                  <a:srgbClr val="C0504D"/>
                </a:solidFill>
                <a:latin typeface="Courier New"/>
              </a:rPr>
              <a:t>float</a:t>
            </a:r>
            <a:r>
              <a:rPr lang="en-US" sz="2000" b="1" strike="noStrike" spc="-1">
                <a:solidFill>
                  <a:srgbClr val="000000"/>
                </a:solidFill>
                <a:latin typeface="Courier New"/>
              </a:rPr>
              <a:t> *A, </a:t>
            </a:r>
            <a:r>
              <a:rPr lang="en-US" sz="2000" b="1" strike="noStrike" spc="-1">
                <a:solidFill>
                  <a:srgbClr val="C0504D"/>
                </a:solidFill>
                <a:latin typeface="Courier New"/>
              </a:rPr>
              <a:t>float</a:t>
            </a:r>
            <a:r>
              <a:rPr lang="en-US" sz="2000" b="1" strike="noStrike" spc="-1">
                <a:solidFill>
                  <a:srgbClr val="000000"/>
                </a:solidFill>
                <a:latin typeface="Courier New"/>
              </a:rPr>
              <a:t> *B, </a:t>
            </a:r>
            <a:r>
              <a:rPr lang="en-US" sz="2000" b="1" strike="noStrike" spc="-1">
                <a:solidFill>
                  <a:srgbClr val="C0504D"/>
                </a:solidFill>
                <a:latin typeface="Courier New"/>
              </a:rPr>
              <a:t>float</a:t>
            </a:r>
            <a:r>
              <a:rPr lang="en-US" sz="2000" b="1" strike="noStrike" spc="-1">
                <a:solidFill>
                  <a:srgbClr val="000000"/>
                </a:solidFill>
                <a:latin typeface="Courier New"/>
              </a:rPr>
              <a:t> *C)</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    </a:t>
            </a:r>
            <a:r>
              <a:rPr lang="en-US" sz="2000" b="1" strike="noStrike" spc="-1">
                <a:solidFill>
                  <a:srgbClr val="C0504D"/>
                </a:solidFill>
                <a:latin typeface="Courier New"/>
              </a:rPr>
              <a:t>int </a:t>
            </a:r>
            <a:r>
              <a:rPr lang="en-US" sz="2000" b="1" strike="noStrike" spc="-1">
                <a:solidFill>
                  <a:srgbClr val="000000"/>
                </a:solidFill>
                <a:latin typeface="Courier New"/>
              </a:rPr>
              <a:t>i, j, k;</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    </a:t>
            </a:r>
            <a:r>
              <a:rPr lang="en-US" sz="2000" b="1" strike="noStrike" spc="-1">
                <a:solidFill>
                  <a:srgbClr val="4F81BD"/>
                </a:solidFill>
                <a:latin typeface="Courier New"/>
              </a:rPr>
              <a:t>for</a:t>
            </a:r>
            <a:r>
              <a:rPr lang="en-US" sz="2000" b="1" strike="noStrike" spc="-1">
                <a:solidFill>
                  <a:srgbClr val="000000"/>
                </a:solidFill>
                <a:latin typeface="Courier New"/>
              </a:rPr>
              <a:t> (i = 0; i &lt; N; i++)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        </a:t>
            </a:r>
            <a:r>
              <a:rPr lang="en-US" sz="2000" b="1" strike="noStrike" spc="-1">
                <a:solidFill>
                  <a:srgbClr val="4F81BD"/>
                </a:solidFill>
                <a:latin typeface="Courier New"/>
              </a:rPr>
              <a:t>for</a:t>
            </a:r>
            <a:r>
              <a:rPr lang="en-US" sz="2000" b="1" strike="noStrike" spc="-1">
                <a:solidFill>
                  <a:srgbClr val="000000"/>
                </a:solidFill>
                <a:latin typeface="Courier New"/>
              </a:rPr>
              <a:t> (j = 0; j &lt; N; j++)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            C[i*N+j] = 0.0f;</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            </a:t>
            </a:r>
            <a:r>
              <a:rPr lang="en-US" sz="2000" b="1" strike="noStrike" spc="-1">
                <a:solidFill>
                  <a:srgbClr val="4F81BD"/>
                </a:solidFill>
                <a:latin typeface="Courier New"/>
              </a:rPr>
              <a:t>for</a:t>
            </a:r>
            <a:r>
              <a:rPr lang="en-US" sz="2000" b="1" strike="noStrike" spc="-1">
                <a:solidFill>
                  <a:srgbClr val="000000"/>
                </a:solidFill>
                <a:latin typeface="Courier New"/>
              </a:rPr>
              <a:t> (k = 0; k &lt; N; k++) {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              // C(i, j) = sum(over k) A(i,k) * B(k,j)</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              C[i*N+j] += A[i*N+k] * B[k*N+j];</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a:t>
            </a:r>
            <a:endParaRPr lang="en-US" sz="2000" b="0" strike="noStrike" spc="-1">
              <a:latin typeface="Arial"/>
            </a:endParaRPr>
          </a:p>
        </p:txBody>
      </p:sp>
      <p:sp>
        <p:nvSpPr>
          <p:cNvPr id="1368" name="CustomShape 3"/>
          <p:cNvSpPr/>
          <p:nvPr/>
        </p:nvSpPr>
        <p:spPr>
          <a:xfrm>
            <a:off x="1144800" y="5940720"/>
            <a:ext cx="7457760" cy="57744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zh-CN" altLang="en-US" sz="3200" b="0" strike="noStrike" spc="-1" dirty="0">
                <a:solidFill>
                  <a:srgbClr val="9BBB59"/>
                </a:solidFill>
                <a:latin typeface="Trebuchet MS"/>
                <a:ea typeface="DejaVu Sans"/>
              </a:rPr>
              <a:t>把这个函数改写成</a:t>
            </a:r>
            <a:r>
              <a:rPr lang="en-US" sz="3200" b="0" strike="noStrike" spc="-1" dirty="0">
                <a:solidFill>
                  <a:srgbClr val="9BBB59"/>
                </a:solidFill>
                <a:latin typeface="Trebuchet MS"/>
                <a:ea typeface="DejaVu Sans"/>
              </a:rPr>
              <a:t> OpenCL </a:t>
            </a:r>
            <a:r>
              <a:rPr lang="zh-CN" altLang="en-US" sz="3200" b="0" strike="noStrike" spc="-1" dirty="0">
                <a:solidFill>
                  <a:srgbClr val="9BBB59"/>
                </a:solidFill>
                <a:latin typeface="Trebuchet MS"/>
                <a:ea typeface="DejaVu Sans"/>
              </a:rPr>
              <a:t>核函数再试试！</a:t>
            </a:r>
            <a:endParaRPr lang="en-US" sz="32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9" name="CustomShape 1"/>
          <p:cNvSpPr/>
          <p:nvPr/>
        </p:nvSpPr>
        <p:spPr>
          <a:xfrm>
            <a:off x="107640" y="-9036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3200" b="0" strike="noStrike" spc="-1" dirty="0">
                <a:solidFill>
                  <a:srgbClr val="000000"/>
                </a:solidFill>
                <a:latin typeface="Trebuchet MS"/>
              </a:rPr>
              <a:t>矩阵乘法：</a:t>
            </a:r>
            <a:r>
              <a:rPr lang="en-US" altLang="zh-CN" sz="3200" b="0" strike="noStrike" spc="-1" dirty="0">
                <a:solidFill>
                  <a:srgbClr val="000000"/>
                </a:solidFill>
                <a:latin typeface="Trebuchet MS"/>
              </a:rPr>
              <a:t>OpenCL </a:t>
            </a:r>
            <a:r>
              <a:rPr lang="zh-CN" altLang="en-US" sz="3200" b="0" strike="noStrike" spc="-1" dirty="0">
                <a:solidFill>
                  <a:srgbClr val="000000"/>
                </a:solidFill>
                <a:latin typeface="Trebuchet MS"/>
              </a:rPr>
              <a:t>核函数</a:t>
            </a:r>
            <a:r>
              <a:rPr lang="en-US" sz="3200" b="0" strike="noStrike" spc="-1" dirty="0">
                <a:solidFill>
                  <a:srgbClr val="000000"/>
                </a:solidFill>
                <a:latin typeface="Trebuchet MS"/>
              </a:rPr>
              <a:t> (1/2)</a:t>
            </a:r>
            <a:endParaRPr lang="en-US" sz="3200" b="0" strike="noStrike" spc="-1" dirty="0">
              <a:latin typeface="Arial"/>
            </a:endParaRPr>
          </a:p>
        </p:txBody>
      </p:sp>
      <p:sp>
        <p:nvSpPr>
          <p:cNvPr id="1370" name="CustomShape 2"/>
          <p:cNvSpPr/>
          <p:nvPr/>
        </p:nvSpPr>
        <p:spPr>
          <a:xfrm>
            <a:off x="107640" y="1700640"/>
            <a:ext cx="9035640" cy="4424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a:lnSpc>
                <a:spcPct val="100000"/>
              </a:lnSpc>
              <a:spcBef>
                <a:spcPts val="641"/>
              </a:spcBef>
            </a:pPr>
            <a:r>
              <a:rPr lang="en-US" sz="3200" b="1" strike="noStrike" spc="-1">
                <a:solidFill>
                  <a:srgbClr val="C0504D"/>
                </a:solidFill>
                <a:latin typeface="Courier New Bold"/>
              </a:rPr>
              <a:t>void</a:t>
            </a:r>
            <a:r>
              <a:rPr lang="en-US" sz="3200" b="1" strike="noStrike" spc="-1">
                <a:solidFill>
                  <a:srgbClr val="000000"/>
                </a:solidFill>
                <a:latin typeface="Courier New Bold"/>
              </a:rPr>
              <a:t> </a:t>
            </a:r>
            <a:r>
              <a:rPr lang="en-US" sz="3200" b="1" strike="noStrike" spc="-1">
                <a:solidFill>
                  <a:srgbClr val="17375E"/>
                </a:solidFill>
                <a:latin typeface="Courier New Bold"/>
              </a:rPr>
              <a:t>mat_mul</a:t>
            </a:r>
            <a:r>
              <a:rPr lang="en-US" sz="3200" b="1" strike="noStrike" spc="-1">
                <a:solidFill>
                  <a:srgbClr val="000000"/>
                </a:solidFill>
                <a:latin typeface="Courier New Bold"/>
              </a:rPr>
              <a:t>(</a:t>
            </a:r>
            <a:r>
              <a:rPr lang="en-US" sz="3200" b="1" strike="noStrike" spc="-1">
                <a:solidFill>
                  <a:srgbClr val="C0504D"/>
                </a:solidFill>
                <a:latin typeface="Courier New Bold"/>
              </a:rPr>
              <a:t>int</a:t>
            </a:r>
            <a:r>
              <a:rPr lang="en-US" sz="3200" b="1" strike="noStrike" spc="-1">
                <a:solidFill>
                  <a:srgbClr val="000000"/>
                </a:solidFill>
                <a:latin typeface="Courier New Bold"/>
              </a:rPr>
              <a:t> N, </a:t>
            </a:r>
            <a:r>
              <a:rPr lang="en-US" sz="3200" b="1" strike="noStrike" spc="-1">
                <a:solidFill>
                  <a:srgbClr val="C0504D"/>
                </a:solidFill>
                <a:latin typeface="Courier New Bold"/>
              </a:rPr>
              <a:t>float</a:t>
            </a:r>
            <a:r>
              <a:rPr lang="en-US" sz="3200" b="1" strike="noStrike" spc="-1">
                <a:solidFill>
                  <a:srgbClr val="000000"/>
                </a:solidFill>
                <a:latin typeface="Courier New Bold"/>
              </a:rPr>
              <a:t> *A, </a:t>
            </a:r>
            <a:r>
              <a:rPr lang="en-US" sz="3200" b="1" strike="noStrike" spc="-1">
                <a:solidFill>
                  <a:srgbClr val="C0504D"/>
                </a:solidFill>
                <a:latin typeface="Courier New Bold"/>
              </a:rPr>
              <a:t>float</a:t>
            </a:r>
            <a:r>
              <a:rPr lang="en-US" sz="3200" b="1" strike="noStrike" spc="-1">
                <a:solidFill>
                  <a:srgbClr val="000000"/>
                </a:solidFill>
                <a:latin typeface="Courier New Bold"/>
              </a:rPr>
              <a:t> *B, </a:t>
            </a:r>
            <a:r>
              <a:rPr lang="en-US" sz="3200" b="1" strike="noStrike" spc="-1">
                <a:solidFill>
                  <a:srgbClr val="C0504D"/>
                </a:solidFill>
                <a:latin typeface="Courier New Bold"/>
              </a:rPr>
              <a:t>float</a:t>
            </a:r>
            <a:r>
              <a:rPr lang="en-US" sz="3200" b="1" strike="noStrike" spc="-1">
                <a:solidFill>
                  <a:srgbClr val="000000"/>
                </a:solidFill>
                <a:latin typeface="Courier New Bold"/>
              </a:rPr>
              <a:t> *C)</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a:t>
            </a:r>
            <a:r>
              <a:rPr lang="en-US" sz="3200" b="1" strike="noStrike" spc="-1">
                <a:solidFill>
                  <a:srgbClr val="C0504D"/>
                </a:solidFill>
                <a:latin typeface="Courier New Bold"/>
              </a:rPr>
              <a:t>int </a:t>
            </a:r>
            <a:r>
              <a:rPr lang="en-US" sz="3200" b="1" strike="noStrike" spc="-1">
                <a:solidFill>
                  <a:srgbClr val="000000"/>
                </a:solidFill>
                <a:latin typeface="Courier New Bold"/>
              </a:rPr>
              <a:t>i, j, k;</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a:t>
            </a:r>
            <a:r>
              <a:rPr lang="en-US" sz="3200" b="1" strike="noStrike" spc="-1">
                <a:solidFill>
                  <a:srgbClr val="4F81BD"/>
                </a:solidFill>
                <a:latin typeface="Courier New Bold"/>
              </a:rPr>
              <a:t>for</a:t>
            </a:r>
            <a:r>
              <a:rPr lang="en-US" sz="3200" b="1" strike="noStrike" spc="-1">
                <a:solidFill>
                  <a:srgbClr val="000000"/>
                </a:solidFill>
                <a:latin typeface="Courier New Bold"/>
              </a:rPr>
              <a:t> (i = 0; i &lt; N; i++) {</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a:t>
            </a:r>
            <a:r>
              <a:rPr lang="en-US" sz="3200" b="1" strike="noStrike" spc="-1">
                <a:solidFill>
                  <a:srgbClr val="4F81BD"/>
                </a:solidFill>
                <a:latin typeface="Courier New Bold"/>
              </a:rPr>
              <a:t>for</a:t>
            </a:r>
            <a:r>
              <a:rPr lang="en-US" sz="3200" b="1" strike="noStrike" spc="-1">
                <a:solidFill>
                  <a:srgbClr val="000000"/>
                </a:solidFill>
                <a:latin typeface="Courier New Bold"/>
              </a:rPr>
              <a:t> (j = 0; j &lt; N; j++) {</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 C(i, j) = sum(over k) A(i,k) * B(k,j)</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a:t>
            </a:r>
            <a:r>
              <a:rPr lang="en-US" sz="3200" b="1" strike="noStrike" spc="-1">
                <a:solidFill>
                  <a:srgbClr val="4F81BD"/>
                </a:solidFill>
                <a:latin typeface="Courier New Bold"/>
              </a:rPr>
              <a:t>for</a:t>
            </a:r>
            <a:r>
              <a:rPr lang="en-US" sz="3200" b="1" strike="noStrike" spc="-1">
                <a:solidFill>
                  <a:srgbClr val="000000"/>
                </a:solidFill>
                <a:latin typeface="Courier New Bold"/>
              </a:rPr>
              <a:t> (k = 0; k &lt; N; k++) {  </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C[i*N+j] += A[i*N+k] * B[k*N+j];</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a:t>
            </a:r>
            <a:endParaRPr lang="en-US" sz="3200" b="0" strike="noStrike" spc="-1">
              <a:latin typeface="Arial"/>
            </a:endParaRPr>
          </a:p>
        </p:txBody>
      </p:sp>
      <p:sp>
        <p:nvSpPr>
          <p:cNvPr id="1371" name="CustomShape 3"/>
          <p:cNvSpPr/>
          <p:nvPr/>
        </p:nvSpPr>
        <p:spPr>
          <a:xfrm>
            <a:off x="10800" y="1052640"/>
            <a:ext cx="8963640" cy="1004760"/>
          </a:xfrm>
          <a:prstGeom prst="rect">
            <a:avLst/>
          </a:prstGeom>
          <a:solidFill>
            <a:schemeClr val="bg1"/>
          </a:solidFill>
          <a:ln>
            <a:solidFill>
              <a:schemeClr val="accent4"/>
            </a:solid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000" b="1" strike="noStrike" spc="-1">
                <a:solidFill>
                  <a:srgbClr val="8064A2"/>
                </a:solidFill>
                <a:latin typeface="Courier New Bold"/>
                <a:ea typeface="DejaVu Sans"/>
              </a:rPr>
              <a:t>__kernel </a:t>
            </a:r>
            <a:r>
              <a:rPr lang="en-US" sz="2000" b="1" strike="noStrike" spc="-1">
                <a:solidFill>
                  <a:srgbClr val="C0504D"/>
                </a:solidFill>
                <a:latin typeface="Courier New Bold"/>
                <a:ea typeface="DejaVu Sans"/>
              </a:rPr>
              <a:t>void</a:t>
            </a:r>
            <a:r>
              <a:rPr lang="en-US" sz="2000" b="1" strike="noStrike" spc="-1">
                <a:solidFill>
                  <a:srgbClr val="000000"/>
                </a:solidFill>
                <a:latin typeface="Courier New Bold"/>
                <a:ea typeface="DejaVu Sans"/>
              </a:rPr>
              <a:t> </a:t>
            </a:r>
            <a:r>
              <a:rPr lang="en-US" sz="2000" b="1" strike="noStrike" spc="-1">
                <a:solidFill>
                  <a:srgbClr val="17375E"/>
                </a:solidFill>
                <a:latin typeface="Courier New Bold"/>
                <a:ea typeface="DejaVu Sans"/>
              </a:rPr>
              <a:t>mat_mul</a:t>
            </a:r>
            <a:r>
              <a:rPr lang="en-US" sz="2000" b="1" strike="noStrike" spc="-1">
                <a:solidFill>
                  <a:srgbClr val="000000"/>
                </a:solidFill>
                <a:latin typeface="Courier New Bold"/>
                <a:ea typeface="DejaVu Sans"/>
              </a:rPr>
              <a:t>(</a:t>
            </a:r>
            <a:endParaRPr lang="en-US" sz="2000" b="0" strike="noStrike" spc="-1">
              <a:latin typeface="Arial"/>
            </a:endParaRPr>
          </a:p>
          <a:p>
            <a:pPr>
              <a:lnSpc>
                <a:spcPct val="100000"/>
              </a:lnSpc>
            </a:pPr>
            <a:r>
              <a:rPr lang="en-US" sz="2000" b="1" strike="noStrike" spc="-1">
                <a:solidFill>
                  <a:srgbClr val="C0504D"/>
                </a:solidFill>
                <a:latin typeface="Courier New Bold"/>
                <a:ea typeface="DejaVu Sans"/>
              </a:rPr>
              <a:t> const int </a:t>
            </a:r>
            <a:r>
              <a:rPr lang="en-US" sz="2000" b="1" strike="noStrike" spc="-1">
                <a:solidFill>
                  <a:srgbClr val="000000"/>
                </a:solidFill>
                <a:latin typeface="Courier New Bold"/>
                <a:ea typeface="DejaVu Sans"/>
              </a:rPr>
              <a:t>N,</a:t>
            </a:r>
            <a:endParaRPr lang="en-US" sz="2000" b="0" strike="noStrike" spc="-1">
              <a:latin typeface="Arial"/>
            </a:endParaRPr>
          </a:p>
          <a:p>
            <a:pPr>
              <a:lnSpc>
                <a:spcPct val="100000"/>
              </a:lnSpc>
            </a:pPr>
            <a:r>
              <a:rPr lang="en-US" sz="2000" b="1" strike="noStrike" spc="-1">
                <a:solidFill>
                  <a:srgbClr val="8064A2"/>
                </a:solidFill>
                <a:latin typeface="Courier New Bold"/>
                <a:ea typeface="DejaVu Sans"/>
              </a:rPr>
              <a:t>__global </a:t>
            </a:r>
            <a:r>
              <a:rPr lang="en-US" sz="2000" b="1" strike="noStrike" spc="-1">
                <a:solidFill>
                  <a:srgbClr val="C0504D"/>
                </a:solidFill>
                <a:latin typeface="Courier New Bold"/>
                <a:ea typeface="DejaVu Sans"/>
              </a:rPr>
              <a:t>float</a:t>
            </a:r>
            <a:r>
              <a:rPr lang="en-US" sz="2000" b="1" strike="noStrike" spc="-1">
                <a:solidFill>
                  <a:srgbClr val="000000"/>
                </a:solidFill>
                <a:latin typeface="Courier New Bold"/>
                <a:ea typeface="DejaVu Sans"/>
              </a:rPr>
              <a:t> *A, </a:t>
            </a:r>
            <a:r>
              <a:rPr lang="en-US" sz="2000" b="1" strike="noStrike" spc="-1">
                <a:solidFill>
                  <a:srgbClr val="8064A2"/>
                </a:solidFill>
                <a:latin typeface="Courier New Bold"/>
                <a:ea typeface="DejaVu Sans"/>
              </a:rPr>
              <a:t>__global </a:t>
            </a:r>
            <a:r>
              <a:rPr lang="en-US" sz="2000" b="1" strike="noStrike" spc="-1">
                <a:solidFill>
                  <a:srgbClr val="C0504D"/>
                </a:solidFill>
                <a:latin typeface="Courier New Bold"/>
                <a:ea typeface="DejaVu Sans"/>
              </a:rPr>
              <a:t>float</a:t>
            </a:r>
            <a:r>
              <a:rPr lang="en-US" sz="2000" b="1" strike="noStrike" spc="-1">
                <a:solidFill>
                  <a:srgbClr val="000000"/>
                </a:solidFill>
                <a:latin typeface="Courier New Bold"/>
                <a:ea typeface="DejaVu Sans"/>
              </a:rPr>
              <a:t> *B, </a:t>
            </a:r>
            <a:r>
              <a:rPr lang="en-US" sz="2000" b="1" strike="noStrike" spc="-1">
                <a:solidFill>
                  <a:srgbClr val="8064A2"/>
                </a:solidFill>
                <a:latin typeface="Courier New Bold"/>
                <a:ea typeface="DejaVu Sans"/>
              </a:rPr>
              <a:t>__global </a:t>
            </a:r>
            <a:r>
              <a:rPr lang="en-US" sz="2000" b="1" strike="noStrike" spc="-1">
                <a:solidFill>
                  <a:srgbClr val="C0504D"/>
                </a:solidFill>
                <a:latin typeface="Courier New Bold"/>
                <a:ea typeface="DejaVu Sans"/>
              </a:rPr>
              <a:t>float</a:t>
            </a:r>
            <a:r>
              <a:rPr lang="en-US" sz="2000" b="1" strike="noStrike" spc="-1">
                <a:solidFill>
                  <a:srgbClr val="000000"/>
                </a:solidFill>
                <a:latin typeface="Courier New Bold"/>
                <a:ea typeface="DejaVu Sans"/>
              </a:rPr>
              <a:t> *C)</a:t>
            </a:r>
            <a:endParaRPr lang="en-US" sz="2000" b="0" strike="noStrike" spc="-1">
              <a:latin typeface="Arial"/>
            </a:endParaRPr>
          </a:p>
        </p:txBody>
      </p:sp>
      <p:sp>
        <p:nvSpPr>
          <p:cNvPr id="1372" name="CustomShape 4"/>
          <p:cNvSpPr/>
          <p:nvPr/>
        </p:nvSpPr>
        <p:spPr>
          <a:xfrm>
            <a:off x="4356000" y="5085360"/>
            <a:ext cx="4230952" cy="1004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z="2000" b="1" strike="noStrike" spc="-1" dirty="0">
                <a:solidFill>
                  <a:srgbClr val="C0504D"/>
                </a:solidFill>
                <a:latin typeface="Trebuchet MS"/>
                <a:ea typeface="DejaVu Sans"/>
              </a:rPr>
              <a:t>标记为核函数然后指定内存限定符</a:t>
            </a:r>
            <a:endParaRPr lang="en-US" sz="2000" b="0" strike="noStrike" spc="-1" dirty="0">
              <a:latin typeface="Arial"/>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42" presetClass="entr" fill="hold" nodeType="clickEffect">
                                  <p:stCondLst>
                                    <p:cond delay="0"/>
                                  </p:stCondLst>
                                  <p:childTnLst>
                                    <p:set>
                                      <p:cBhvr>
                                        <p:cTn id="6" dur="1" fill="hold">
                                          <p:stCondLst>
                                            <p:cond delay="0"/>
                                          </p:stCondLst>
                                        </p:cTn>
                                        <p:tgtEl>
                                          <p:spTgt spid="1371"/>
                                        </p:tgtEl>
                                        <p:attrNameLst>
                                          <p:attrName>style.visibility</p:attrName>
                                        </p:attrNameLst>
                                      </p:cBhvr>
                                      <p:to>
                                        <p:strVal val="visible"/>
                                      </p:to>
                                    </p:set>
                                    <p:animEffect transition="in" filter="fade">
                                      <p:cBhvr additive="repl">
                                        <p:cTn id="7" dur="500"/>
                                        <p:tgtEl>
                                          <p:spTgt spid="1371"/>
                                        </p:tgtEl>
                                      </p:cBhvr>
                                    </p:animEffect>
                                    <p:anim calcmode="lin" valueType="num">
                                      <p:cBhvr additive="repl">
                                        <p:cTn id="8" dur="500" fill="hold"/>
                                        <p:tgtEl>
                                          <p:spTgt spid="1371"/>
                                        </p:tgtEl>
                                        <p:attrNameLst>
                                          <p:attrName>ppt_x</p:attrName>
                                        </p:attrNameLst>
                                      </p:cBhvr>
                                      <p:tavLst>
                                        <p:tav tm="0">
                                          <p:val>
                                            <p:strVal val="#ppt_x"/>
                                          </p:val>
                                        </p:tav>
                                        <p:tav tm="100000">
                                          <p:val>
                                            <p:strVal val="#ppt_x"/>
                                          </p:val>
                                        </p:tav>
                                      </p:tavLst>
                                    </p:anim>
                                    <p:anim calcmode="lin" valueType="num">
                                      <p:cBhvr additive="repl">
                                        <p:cTn id="9" dur="500" fill="hold"/>
                                        <p:tgtEl>
                                          <p:spTgt spid="1371"/>
                                        </p:tgtEl>
                                        <p:attrNameLst>
                                          <p:attrName>ppt_y</p:attrName>
                                        </p:attrNameLst>
                                      </p:cBhvr>
                                      <p:tavLst>
                                        <p:tav tm="0">
                                          <p:val>
                                            <p:strVal val="#ppt_y+.1"/>
                                          </p:val>
                                        </p:tav>
                                        <p:tav tm="100000">
                                          <p:val>
                                            <p:strVal val="#ppt_y"/>
                                          </p:val>
                                        </p:tav>
                                      </p:tavLst>
                                    </p:anim>
                                  </p:childTnLst>
                                </p:cTn>
                              </p:par>
                              <p:par>
                                <p:cTn id="10" presetID="1" presetClass="entr" fill="hold" nodeType="withEffect">
                                  <p:stCondLst>
                                    <p:cond delay="0"/>
                                  </p:stCondLst>
                                  <p:childTnLst>
                                    <p:set>
                                      <p:cBhvr>
                                        <p:cTn id="11" dur="1" fill="hold">
                                          <p:stCondLst>
                                            <p:cond delay="0"/>
                                          </p:stCondLst>
                                        </p:cTn>
                                        <p:tgtEl>
                                          <p:spTgt spid="13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3" name="CustomShape 1"/>
          <p:cNvSpPr/>
          <p:nvPr/>
        </p:nvSpPr>
        <p:spPr>
          <a:xfrm>
            <a:off x="-12960" y="1194480"/>
            <a:ext cx="9143280" cy="5114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400"/>
              </a:spcBef>
            </a:pPr>
            <a:r>
              <a:rPr lang="en-US" sz="2000" b="1" strike="noStrike" spc="-1" dirty="0">
                <a:solidFill>
                  <a:srgbClr val="8064A2"/>
                </a:solidFill>
                <a:latin typeface="Courier New Bold"/>
              </a:rPr>
              <a:t>__kernel </a:t>
            </a:r>
            <a:r>
              <a:rPr lang="en-US" sz="2000" b="1" strike="noStrike" spc="-1" dirty="0">
                <a:solidFill>
                  <a:srgbClr val="C0504D"/>
                </a:solidFill>
                <a:latin typeface="Courier New Bold"/>
              </a:rPr>
              <a:t>void</a:t>
            </a:r>
            <a:r>
              <a:rPr lang="en-US" sz="2000" b="1" strike="noStrike" spc="-1" dirty="0">
                <a:solidFill>
                  <a:srgbClr val="000000"/>
                </a:solidFill>
                <a:latin typeface="Courier New Bold"/>
              </a:rPr>
              <a:t> </a:t>
            </a:r>
            <a:r>
              <a:rPr lang="en-US" sz="2000" b="1" strike="noStrike" spc="-1" dirty="0" err="1">
                <a:solidFill>
                  <a:srgbClr val="17375E"/>
                </a:solidFill>
                <a:latin typeface="Courier New Bold"/>
              </a:rPr>
              <a:t>mat_mul</a:t>
            </a:r>
            <a:r>
              <a:rPr lang="en-US" sz="2000" b="1" strike="noStrike" spc="-1" dirty="0">
                <a:solidFill>
                  <a:srgbClr val="000000"/>
                </a:solidFill>
                <a:latin typeface="Courier New Bold"/>
              </a:rPr>
              <a:t>(</a:t>
            </a:r>
            <a:endParaRPr lang="en-US" sz="2000" b="0" strike="noStrike" spc="-1" dirty="0">
              <a:latin typeface="Arial"/>
            </a:endParaRPr>
          </a:p>
          <a:p>
            <a:pPr>
              <a:lnSpc>
                <a:spcPct val="100000"/>
              </a:lnSpc>
              <a:spcBef>
                <a:spcPts val="400"/>
              </a:spcBef>
            </a:pPr>
            <a:r>
              <a:rPr lang="en-US" sz="2000" b="1" strike="noStrike" spc="-1" dirty="0">
                <a:solidFill>
                  <a:srgbClr val="C0504D"/>
                </a:solidFill>
                <a:latin typeface="Courier New Bold"/>
              </a:rPr>
              <a:t>  const int </a:t>
            </a:r>
            <a:r>
              <a:rPr lang="en-US" sz="2000" b="1" strike="noStrike" spc="-1" dirty="0">
                <a:solidFill>
                  <a:srgbClr val="000000"/>
                </a:solidFill>
                <a:latin typeface="Courier New Bold"/>
              </a:rPr>
              <a:t>N,</a:t>
            </a:r>
            <a:endParaRPr lang="en-US" sz="2000" b="0" strike="noStrike" spc="-1" dirty="0">
              <a:latin typeface="Arial"/>
            </a:endParaRPr>
          </a:p>
          <a:p>
            <a:pPr>
              <a:lnSpc>
                <a:spcPct val="100000"/>
              </a:lnSpc>
              <a:spcBef>
                <a:spcPts val="400"/>
              </a:spcBef>
            </a:pPr>
            <a:r>
              <a:rPr lang="en-US" sz="2000" b="1" strike="noStrike" spc="-1" dirty="0">
                <a:solidFill>
                  <a:srgbClr val="8064A2"/>
                </a:solidFill>
                <a:latin typeface="Courier New Bold"/>
              </a:rPr>
              <a:t>  __global </a:t>
            </a:r>
            <a:r>
              <a:rPr lang="en-US" sz="2000" b="1" strike="noStrike" spc="-1" dirty="0">
                <a:solidFill>
                  <a:srgbClr val="C0504D"/>
                </a:solidFill>
                <a:latin typeface="Courier New Bold"/>
              </a:rPr>
              <a:t>float</a:t>
            </a:r>
            <a:r>
              <a:rPr lang="en-US" sz="2000" b="1" strike="noStrike" spc="-1" dirty="0">
                <a:solidFill>
                  <a:srgbClr val="000000"/>
                </a:solidFill>
                <a:latin typeface="Courier New Bold"/>
              </a:rPr>
              <a:t> *A, </a:t>
            </a:r>
            <a:r>
              <a:rPr lang="en-US" sz="2000" b="1" strike="noStrike" spc="-1" dirty="0">
                <a:solidFill>
                  <a:srgbClr val="8064A2"/>
                </a:solidFill>
                <a:latin typeface="Courier New Bold"/>
              </a:rPr>
              <a:t>__global </a:t>
            </a:r>
            <a:r>
              <a:rPr lang="en-US" sz="2000" b="1" strike="noStrike" spc="-1" dirty="0">
                <a:solidFill>
                  <a:srgbClr val="C0504D"/>
                </a:solidFill>
                <a:latin typeface="Courier New Bold"/>
              </a:rPr>
              <a:t>float</a:t>
            </a:r>
            <a:r>
              <a:rPr lang="en-US" sz="2000" b="1" strike="noStrike" spc="-1" dirty="0">
                <a:solidFill>
                  <a:srgbClr val="000000"/>
                </a:solidFill>
                <a:latin typeface="Courier New Bold"/>
              </a:rPr>
              <a:t> *B, </a:t>
            </a:r>
            <a:r>
              <a:rPr lang="en-US" sz="2000" b="1" strike="noStrike" spc="-1" dirty="0">
                <a:solidFill>
                  <a:srgbClr val="8064A2"/>
                </a:solidFill>
                <a:latin typeface="Courier New Bold"/>
              </a:rPr>
              <a:t>__global </a:t>
            </a:r>
            <a:r>
              <a:rPr lang="en-US" sz="2000" b="1" strike="noStrike" spc="-1" dirty="0">
                <a:solidFill>
                  <a:srgbClr val="C0504D"/>
                </a:solidFill>
                <a:latin typeface="Courier New Bold"/>
              </a:rPr>
              <a:t>float</a:t>
            </a:r>
            <a:r>
              <a:rPr lang="en-US" sz="2000" b="1" strike="noStrike" spc="-1" dirty="0">
                <a:solidFill>
                  <a:srgbClr val="000000"/>
                </a:solidFill>
                <a:latin typeface="Courier New Bold"/>
              </a:rPr>
              <a:t> *C)</a:t>
            </a:r>
            <a:endParaRPr lang="en-US" sz="2000" b="0" strike="noStrike" spc="-1" dirty="0">
              <a:latin typeface="Arial"/>
            </a:endParaRPr>
          </a:p>
          <a:p>
            <a:pPr>
              <a:lnSpc>
                <a:spcPct val="100000"/>
              </a:lnSpc>
              <a:spcBef>
                <a:spcPts val="400"/>
              </a:spcBef>
            </a:pPr>
            <a:r>
              <a:rPr lang="en-US" sz="2000" b="1" strike="noStrike" spc="-1" dirty="0">
                <a:solidFill>
                  <a:srgbClr val="000000"/>
                </a:solidFill>
                <a:latin typeface="Courier New Bold"/>
              </a:rPr>
              <a:t>{</a:t>
            </a:r>
            <a:endParaRPr lang="en-US" sz="2000" b="0" strike="noStrike" spc="-1" dirty="0">
              <a:latin typeface="Arial"/>
            </a:endParaRPr>
          </a:p>
          <a:p>
            <a:pPr>
              <a:lnSpc>
                <a:spcPct val="100000"/>
              </a:lnSpc>
              <a:spcBef>
                <a:spcPts val="400"/>
              </a:spcBef>
            </a:pPr>
            <a:r>
              <a:rPr lang="en-US" sz="2000" b="1" strike="noStrike" spc="-1" dirty="0">
                <a:solidFill>
                  <a:srgbClr val="000000"/>
                </a:solidFill>
                <a:latin typeface="Courier New Bold"/>
              </a:rPr>
              <a:t>    </a:t>
            </a:r>
            <a:r>
              <a:rPr lang="en-US" sz="2000" b="1" strike="noStrike" spc="-1" dirty="0">
                <a:solidFill>
                  <a:srgbClr val="C0504D"/>
                </a:solidFill>
                <a:latin typeface="Courier New Bold"/>
              </a:rPr>
              <a:t>int </a:t>
            </a:r>
            <a:r>
              <a:rPr lang="en-US" sz="2000" b="1" strike="noStrike" spc="-1" dirty="0" err="1">
                <a:solidFill>
                  <a:srgbClr val="000000"/>
                </a:solidFill>
                <a:latin typeface="Courier New Bold"/>
              </a:rPr>
              <a:t>i</a:t>
            </a:r>
            <a:r>
              <a:rPr lang="en-US" sz="2000" b="1" strike="noStrike" spc="-1" dirty="0">
                <a:solidFill>
                  <a:srgbClr val="000000"/>
                </a:solidFill>
                <a:latin typeface="Courier New Bold"/>
              </a:rPr>
              <a:t>, j, k;</a:t>
            </a:r>
            <a:endParaRPr lang="en-US" sz="2000" b="0" strike="noStrike" spc="-1" dirty="0">
              <a:latin typeface="Arial"/>
            </a:endParaRPr>
          </a:p>
          <a:p>
            <a:pPr>
              <a:lnSpc>
                <a:spcPct val="100000"/>
              </a:lnSpc>
              <a:spcBef>
                <a:spcPts val="400"/>
              </a:spcBef>
            </a:pPr>
            <a:r>
              <a:rPr lang="en-US" sz="2000" b="1" strike="noStrike" spc="-1" dirty="0">
                <a:solidFill>
                  <a:srgbClr val="000000"/>
                </a:solidFill>
                <a:latin typeface="Courier New Bold"/>
              </a:rPr>
              <a:t>    </a:t>
            </a:r>
            <a:r>
              <a:rPr lang="en-US" sz="2000" b="1" strike="noStrike" spc="-1" dirty="0">
                <a:solidFill>
                  <a:srgbClr val="4F81BD"/>
                </a:solidFill>
                <a:latin typeface="Courier New Bold"/>
              </a:rPr>
              <a:t>for</a:t>
            </a:r>
            <a:r>
              <a:rPr lang="en-US" sz="2000" b="1" strike="noStrike" spc="-1" dirty="0">
                <a:solidFill>
                  <a:srgbClr val="000000"/>
                </a:solidFill>
                <a:latin typeface="Courier New Bold"/>
              </a:rPr>
              <a:t> (</a:t>
            </a:r>
            <a:r>
              <a:rPr lang="en-US" sz="2000" b="1" strike="noStrike" spc="-1" dirty="0" err="1">
                <a:solidFill>
                  <a:srgbClr val="000000"/>
                </a:solidFill>
                <a:latin typeface="Courier New Bold"/>
              </a:rPr>
              <a:t>i</a:t>
            </a:r>
            <a:r>
              <a:rPr lang="en-US" sz="2000" b="1" strike="noStrike" spc="-1" dirty="0">
                <a:solidFill>
                  <a:srgbClr val="000000"/>
                </a:solidFill>
                <a:latin typeface="Courier New Bold"/>
              </a:rPr>
              <a:t> = 0; </a:t>
            </a:r>
            <a:r>
              <a:rPr lang="en-US" sz="2000" b="1" strike="noStrike" spc="-1" dirty="0" err="1">
                <a:solidFill>
                  <a:srgbClr val="000000"/>
                </a:solidFill>
                <a:latin typeface="Courier New Bold"/>
              </a:rPr>
              <a:t>i</a:t>
            </a:r>
            <a:r>
              <a:rPr lang="en-US" sz="2000" b="1" strike="noStrike" spc="-1" dirty="0">
                <a:solidFill>
                  <a:srgbClr val="000000"/>
                </a:solidFill>
                <a:latin typeface="Courier New Bold"/>
              </a:rPr>
              <a:t> &lt; N; </a:t>
            </a:r>
            <a:r>
              <a:rPr lang="en-US" sz="2000" b="1" strike="noStrike" spc="-1" dirty="0" err="1">
                <a:solidFill>
                  <a:srgbClr val="000000"/>
                </a:solidFill>
                <a:latin typeface="Courier New Bold"/>
              </a:rPr>
              <a:t>i</a:t>
            </a:r>
            <a:r>
              <a:rPr lang="en-US" sz="2000" b="1" strike="noStrike" spc="-1" dirty="0">
                <a:solidFill>
                  <a:srgbClr val="000000"/>
                </a:solidFill>
                <a:latin typeface="Courier New Bold"/>
              </a:rPr>
              <a:t>++) {</a:t>
            </a:r>
            <a:endParaRPr lang="en-US" sz="2000" b="0" strike="noStrike" spc="-1" dirty="0">
              <a:latin typeface="Arial"/>
            </a:endParaRPr>
          </a:p>
          <a:p>
            <a:pPr>
              <a:lnSpc>
                <a:spcPct val="100000"/>
              </a:lnSpc>
              <a:spcBef>
                <a:spcPts val="400"/>
              </a:spcBef>
            </a:pPr>
            <a:r>
              <a:rPr lang="en-US" sz="2000" b="1" strike="noStrike" spc="-1" dirty="0">
                <a:solidFill>
                  <a:srgbClr val="000000"/>
                </a:solidFill>
                <a:latin typeface="Courier New Bold"/>
              </a:rPr>
              <a:t>        </a:t>
            </a:r>
            <a:r>
              <a:rPr lang="en-US" sz="2000" b="1" strike="noStrike" spc="-1" dirty="0">
                <a:solidFill>
                  <a:srgbClr val="4F81BD"/>
                </a:solidFill>
                <a:latin typeface="Courier New Bold"/>
              </a:rPr>
              <a:t>for</a:t>
            </a:r>
            <a:r>
              <a:rPr lang="en-US" sz="2000" b="1" strike="noStrike" spc="-1" dirty="0">
                <a:solidFill>
                  <a:srgbClr val="000000"/>
                </a:solidFill>
                <a:latin typeface="Courier New Bold"/>
              </a:rPr>
              <a:t> (j = 0; j &lt; N; </a:t>
            </a:r>
            <a:r>
              <a:rPr lang="en-US" sz="2000" b="1" strike="noStrike" spc="-1" dirty="0" err="1">
                <a:solidFill>
                  <a:srgbClr val="000000"/>
                </a:solidFill>
                <a:latin typeface="Courier New Bold"/>
              </a:rPr>
              <a:t>j++</a:t>
            </a:r>
            <a:r>
              <a:rPr lang="en-US" sz="2000" b="1" strike="noStrike" spc="-1" dirty="0">
                <a:solidFill>
                  <a:srgbClr val="000000"/>
                </a:solidFill>
                <a:latin typeface="Courier New Bold"/>
              </a:rPr>
              <a:t>) {</a:t>
            </a:r>
            <a:endParaRPr lang="en-US" sz="2000" b="0" strike="noStrike" spc="-1" dirty="0">
              <a:latin typeface="Arial"/>
            </a:endParaRPr>
          </a:p>
          <a:p>
            <a:pPr>
              <a:lnSpc>
                <a:spcPct val="100000"/>
              </a:lnSpc>
              <a:spcBef>
                <a:spcPts val="400"/>
              </a:spcBef>
            </a:pPr>
            <a:r>
              <a:rPr lang="en-US" sz="2000" b="1" strike="noStrike" spc="-1" dirty="0">
                <a:solidFill>
                  <a:srgbClr val="000000"/>
                </a:solidFill>
                <a:latin typeface="Courier New Bold"/>
              </a:rPr>
              <a:t>            </a:t>
            </a:r>
            <a:r>
              <a:rPr lang="en-US" sz="2000" b="1" strike="noStrike" spc="-1" dirty="0">
                <a:solidFill>
                  <a:srgbClr val="4F81BD"/>
                </a:solidFill>
                <a:latin typeface="Courier New Bold"/>
              </a:rPr>
              <a:t>for</a:t>
            </a:r>
            <a:r>
              <a:rPr lang="en-US" sz="2000" b="1" strike="noStrike" spc="-1" dirty="0">
                <a:solidFill>
                  <a:srgbClr val="000000"/>
                </a:solidFill>
                <a:latin typeface="Courier New Bold"/>
              </a:rPr>
              <a:t> (k = 0; k &lt; N; k++) { </a:t>
            </a:r>
            <a:endParaRPr lang="en-US" sz="2000" b="0" strike="noStrike" spc="-1" dirty="0">
              <a:latin typeface="Arial"/>
            </a:endParaRPr>
          </a:p>
          <a:p>
            <a:pPr>
              <a:lnSpc>
                <a:spcPct val="100000"/>
              </a:lnSpc>
              <a:spcBef>
                <a:spcPts val="400"/>
              </a:spcBef>
            </a:pPr>
            <a:r>
              <a:rPr lang="en-US" sz="2000" b="1" strike="noStrike" spc="-1" dirty="0">
                <a:solidFill>
                  <a:srgbClr val="000000"/>
                </a:solidFill>
                <a:latin typeface="Courier New Bold"/>
              </a:rPr>
              <a:t>                // C(</a:t>
            </a:r>
            <a:r>
              <a:rPr lang="en-US" sz="2000" b="1" strike="noStrike" spc="-1" dirty="0" err="1">
                <a:solidFill>
                  <a:srgbClr val="000000"/>
                </a:solidFill>
                <a:latin typeface="Courier New Bold"/>
              </a:rPr>
              <a:t>i</a:t>
            </a:r>
            <a:r>
              <a:rPr lang="en-US" sz="2000" b="1" strike="noStrike" spc="-1" dirty="0">
                <a:solidFill>
                  <a:srgbClr val="000000"/>
                </a:solidFill>
                <a:latin typeface="Courier New Bold"/>
              </a:rPr>
              <a:t>, j) = sum(over k) A(</a:t>
            </a:r>
            <a:r>
              <a:rPr lang="en-US" sz="2000" b="1" strike="noStrike" spc="-1" dirty="0" err="1">
                <a:solidFill>
                  <a:srgbClr val="000000"/>
                </a:solidFill>
                <a:latin typeface="Courier New Bold"/>
              </a:rPr>
              <a:t>i,k</a:t>
            </a:r>
            <a:r>
              <a:rPr lang="en-US" sz="2000" b="1" strike="noStrike" spc="-1" dirty="0">
                <a:solidFill>
                  <a:srgbClr val="000000"/>
                </a:solidFill>
                <a:latin typeface="Courier New Bold"/>
              </a:rPr>
              <a:t>) * B(</a:t>
            </a:r>
            <a:r>
              <a:rPr lang="en-US" sz="2000" b="1" strike="noStrike" spc="-1" dirty="0" err="1">
                <a:solidFill>
                  <a:srgbClr val="000000"/>
                </a:solidFill>
                <a:latin typeface="Courier New Bold"/>
              </a:rPr>
              <a:t>k,j</a:t>
            </a:r>
            <a:r>
              <a:rPr lang="en-US" sz="2000" b="1" strike="noStrike" spc="-1" dirty="0">
                <a:solidFill>
                  <a:srgbClr val="000000"/>
                </a:solidFill>
                <a:latin typeface="Courier New Bold"/>
              </a:rPr>
              <a:t>)</a:t>
            </a:r>
            <a:endParaRPr lang="en-US" sz="2000" b="0" strike="noStrike" spc="-1" dirty="0">
              <a:latin typeface="Arial"/>
            </a:endParaRPr>
          </a:p>
          <a:p>
            <a:pPr>
              <a:lnSpc>
                <a:spcPct val="100000"/>
              </a:lnSpc>
              <a:spcBef>
                <a:spcPts val="400"/>
              </a:spcBef>
            </a:pPr>
            <a:r>
              <a:rPr lang="en-US" sz="2000" b="1" strike="noStrike" spc="-1" dirty="0">
                <a:solidFill>
                  <a:srgbClr val="000000"/>
                </a:solidFill>
                <a:latin typeface="Courier New Bold"/>
              </a:rPr>
              <a:t>                C[</a:t>
            </a:r>
            <a:r>
              <a:rPr lang="en-US" sz="2000" b="1" strike="noStrike" spc="-1" dirty="0" err="1">
                <a:solidFill>
                  <a:srgbClr val="000000"/>
                </a:solidFill>
                <a:latin typeface="Courier New Bold"/>
              </a:rPr>
              <a:t>i</a:t>
            </a:r>
            <a:r>
              <a:rPr lang="en-US" sz="2000" b="1" strike="noStrike" spc="-1" dirty="0">
                <a:solidFill>
                  <a:srgbClr val="000000"/>
                </a:solidFill>
                <a:latin typeface="Courier New Bold"/>
              </a:rPr>
              <a:t>*</a:t>
            </a:r>
            <a:r>
              <a:rPr lang="en-US" sz="2000" b="1" strike="noStrike" spc="-1" dirty="0" err="1">
                <a:solidFill>
                  <a:srgbClr val="000000"/>
                </a:solidFill>
                <a:latin typeface="Courier New Bold"/>
              </a:rPr>
              <a:t>N+j</a:t>
            </a:r>
            <a:r>
              <a:rPr lang="en-US" sz="2000" b="1" strike="noStrike" spc="-1" dirty="0">
                <a:solidFill>
                  <a:srgbClr val="000000"/>
                </a:solidFill>
                <a:latin typeface="Courier New Bold"/>
              </a:rPr>
              <a:t>] += A[</a:t>
            </a:r>
            <a:r>
              <a:rPr lang="en-US" sz="2000" b="1" strike="noStrike" spc="-1" dirty="0" err="1">
                <a:solidFill>
                  <a:srgbClr val="000000"/>
                </a:solidFill>
                <a:latin typeface="Courier New Bold"/>
              </a:rPr>
              <a:t>i</a:t>
            </a:r>
            <a:r>
              <a:rPr lang="en-US" sz="2000" b="1" strike="noStrike" spc="-1" dirty="0">
                <a:solidFill>
                  <a:srgbClr val="000000"/>
                </a:solidFill>
                <a:latin typeface="Courier New Bold"/>
              </a:rPr>
              <a:t>*</a:t>
            </a:r>
            <a:r>
              <a:rPr lang="en-US" sz="2000" b="1" strike="noStrike" spc="-1" dirty="0" err="1">
                <a:solidFill>
                  <a:srgbClr val="000000"/>
                </a:solidFill>
                <a:latin typeface="Courier New Bold"/>
              </a:rPr>
              <a:t>N+k</a:t>
            </a:r>
            <a:r>
              <a:rPr lang="en-US" sz="2000" b="1" strike="noStrike" spc="-1" dirty="0">
                <a:solidFill>
                  <a:srgbClr val="000000"/>
                </a:solidFill>
                <a:latin typeface="Courier New Bold"/>
              </a:rPr>
              <a:t>] * B[k*</a:t>
            </a:r>
            <a:r>
              <a:rPr lang="en-US" sz="2000" b="1" strike="noStrike" spc="-1" dirty="0" err="1">
                <a:solidFill>
                  <a:srgbClr val="000000"/>
                </a:solidFill>
                <a:latin typeface="Courier New Bold"/>
              </a:rPr>
              <a:t>N+j</a:t>
            </a:r>
            <a:r>
              <a:rPr lang="en-US" sz="2000" b="1" strike="noStrike" spc="-1" dirty="0">
                <a:solidFill>
                  <a:srgbClr val="000000"/>
                </a:solidFill>
                <a:latin typeface="Courier New Bold"/>
              </a:rPr>
              <a:t>];</a:t>
            </a:r>
            <a:endParaRPr lang="en-US" sz="2000" b="0" strike="noStrike" spc="-1" dirty="0">
              <a:latin typeface="Arial"/>
            </a:endParaRPr>
          </a:p>
          <a:p>
            <a:pPr>
              <a:lnSpc>
                <a:spcPct val="100000"/>
              </a:lnSpc>
              <a:spcBef>
                <a:spcPts val="400"/>
              </a:spcBef>
            </a:pPr>
            <a:r>
              <a:rPr lang="en-US" sz="2000" b="1" strike="noStrike" spc="-1" dirty="0">
                <a:solidFill>
                  <a:srgbClr val="000000"/>
                </a:solidFill>
                <a:latin typeface="Courier New Bold"/>
              </a:rPr>
              <a:t>            }</a:t>
            </a:r>
            <a:endParaRPr lang="en-US" sz="2000" b="0" strike="noStrike" spc="-1" dirty="0">
              <a:latin typeface="Arial"/>
            </a:endParaRPr>
          </a:p>
          <a:p>
            <a:pPr>
              <a:lnSpc>
                <a:spcPct val="100000"/>
              </a:lnSpc>
              <a:spcBef>
                <a:spcPts val="400"/>
              </a:spcBef>
            </a:pPr>
            <a:r>
              <a:rPr lang="en-US" sz="2000" b="1" strike="noStrike" spc="-1" dirty="0">
                <a:solidFill>
                  <a:srgbClr val="000000"/>
                </a:solidFill>
                <a:latin typeface="Courier New Bold"/>
              </a:rPr>
              <a:t>}</a:t>
            </a:r>
            <a:endParaRPr lang="en-US" sz="2000" b="0" strike="noStrike" spc="-1" dirty="0">
              <a:latin typeface="Arial"/>
            </a:endParaRPr>
          </a:p>
        </p:txBody>
      </p:sp>
      <p:sp>
        <p:nvSpPr>
          <p:cNvPr id="1374" name="CustomShape 2"/>
          <p:cNvSpPr/>
          <p:nvPr/>
        </p:nvSpPr>
        <p:spPr>
          <a:xfrm>
            <a:off x="107640" y="-9036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3200" spc="-1" dirty="0">
                <a:solidFill>
                  <a:srgbClr val="000000"/>
                </a:solidFill>
                <a:latin typeface="Trebuchet MS"/>
              </a:rPr>
              <a:t>矩阵乘法：</a:t>
            </a:r>
            <a:r>
              <a:rPr lang="en-US" altLang="zh-CN" sz="3200" spc="-1" dirty="0">
                <a:solidFill>
                  <a:srgbClr val="000000"/>
                </a:solidFill>
                <a:latin typeface="Trebuchet MS"/>
              </a:rPr>
              <a:t>OpenCL </a:t>
            </a:r>
            <a:r>
              <a:rPr lang="zh-CN" altLang="en-US" sz="3200" spc="-1" dirty="0">
                <a:solidFill>
                  <a:srgbClr val="000000"/>
                </a:solidFill>
                <a:latin typeface="Trebuchet MS"/>
              </a:rPr>
              <a:t>核函数 </a:t>
            </a:r>
            <a:r>
              <a:rPr lang="en-US" sz="3200" b="0" strike="noStrike" spc="-1" dirty="0">
                <a:solidFill>
                  <a:srgbClr val="000000"/>
                </a:solidFill>
                <a:latin typeface="Trebuchet MS"/>
              </a:rPr>
              <a:t>(2/2)</a:t>
            </a:r>
            <a:endParaRPr lang="en-US" sz="3200" b="0" strike="noStrike" spc="-1" dirty="0">
              <a:latin typeface="Arial"/>
            </a:endParaRPr>
          </a:p>
        </p:txBody>
      </p:sp>
      <p:sp>
        <p:nvSpPr>
          <p:cNvPr id="1375" name="CustomShape 3"/>
          <p:cNvSpPr/>
          <p:nvPr/>
        </p:nvSpPr>
        <p:spPr>
          <a:xfrm>
            <a:off x="611640" y="3069000"/>
            <a:ext cx="4968000" cy="699840"/>
          </a:xfrm>
          <a:prstGeom prst="rect">
            <a:avLst/>
          </a:prstGeom>
          <a:solidFill>
            <a:schemeClr val="bg1"/>
          </a:solidFill>
          <a:ln>
            <a:solidFill>
              <a:schemeClr val="accent4"/>
            </a:solid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000" b="1" strike="noStrike" spc="-1">
                <a:solidFill>
                  <a:srgbClr val="000000"/>
                </a:solidFill>
                <a:latin typeface="Courier New Bold"/>
                <a:ea typeface="DejaVu Sans"/>
              </a:rPr>
              <a:t>i = </a:t>
            </a:r>
            <a:r>
              <a:rPr lang="en-US" sz="2000" b="1" strike="noStrike" spc="-1">
                <a:solidFill>
                  <a:srgbClr val="17375E"/>
                </a:solidFill>
                <a:latin typeface="Courier New Bold"/>
                <a:ea typeface="DejaVu Sans"/>
              </a:rPr>
              <a:t>get_global_id</a:t>
            </a:r>
            <a:r>
              <a:rPr lang="en-US" sz="2000" b="1" strike="noStrike" spc="-1">
                <a:solidFill>
                  <a:srgbClr val="000000"/>
                </a:solidFill>
                <a:latin typeface="Courier New Bold"/>
                <a:ea typeface="DejaVu Sans"/>
              </a:rPr>
              <a:t>(0);</a:t>
            </a:r>
            <a:endParaRPr lang="en-US" sz="2000" b="0" strike="noStrike" spc="-1">
              <a:latin typeface="Arial"/>
            </a:endParaRPr>
          </a:p>
          <a:p>
            <a:pPr>
              <a:lnSpc>
                <a:spcPct val="100000"/>
              </a:lnSpc>
            </a:pPr>
            <a:r>
              <a:rPr lang="en-US" sz="2000" b="1" strike="noStrike" spc="-1">
                <a:solidFill>
                  <a:srgbClr val="000000"/>
                </a:solidFill>
                <a:latin typeface="Courier New Bold"/>
                <a:ea typeface="DejaVu Sans"/>
              </a:rPr>
              <a:t>j = </a:t>
            </a:r>
            <a:r>
              <a:rPr lang="en-US" sz="2000" b="1" strike="noStrike" spc="-1">
                <a:solidFill>
                  <a:srgbClr val="17375E"/>
                </a:solidFill>
                <a:latin typeface="Courier New Bold"/>
                <a:ea typeface="DejaVu Sans"/>
              </a:rPr>
              <a:t>get_global_id</a:t>
            </a:r>
            <a:r>
              <a:rPr lang="en-US" sz="2000" b="1" strike="noStrike" spc="-1">
                <a:solidFill>
                  <a:srgbClr val="000000"/>
                </a:solidFill>
                <a:latin typeface="Courier New Bold"/>
                <a:ea typeface="DejaVu Sans"/>
              </a:rPr>
              <a:t>(1);</a:t>
            </a:r>
            <a:endParaRPr lang="en-US" sz="2000" b="0" strike="noStrike" spc="-1">
              <a:latin typeface="Arial"/>
            </a:endParaRPr>
          </a:p>
        </p:txBody>
      </p:sp>
      <p:sp>
        <p:nvSpPr>
          <p:cNvPr id="1376" name="CustomShape 4"/>
          <p:cNvSpPr/>
          <p:nvPr/>
        </p:nvSpPr>
        <p:spPr>
          <a:xfrm>
            <a:off x="2007476" y="5998680"/>
            <a:ext cx="7535197" cy="1004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z="2000" b="1" strike="noStrike" spc="-1" dirty="0">
                <a:solidFill>
                  <a:srgbClr val="C0504D"/>
                </a:solidFill>
                <a:latin typeface="Trebuchet MS"/>
                <a:ea typeface="DejaVu Sans"/>
              </a:rPr>
              <a:t>移除外层循环，设置工作项（</a:t>
            </a:r>
            <a:r>
              <a:rPr lang="en-US" altLang="zh-CN" sz="2000" b="1" strike="noStrike" spc="-1" dirty="0">
                <a:solidFill>
                  <a:srgbClr val="C0504D"/>
                </a:solidFill>
                <a:latin typeface="Trebuchet MS"/>
                <a:ea typeface="DejaVu Sans"/>
              </a:rPr>
              <a:t>work-item</a:t>
            </a:r>
            <a:r>
              <a:rPr lang="zh-CN" altLang="en-US" sz="2000" b="1" strike="noStrike" spc="-1" dirty="0">
                <a:solidFill>
                  <a:srgbClr val="C0504D"/>
                </a:solidFill>
                <a:latin typeface="Trebuchet MS"/>
                <a:ea typeface="DejaVu Sans"/>
              </a:rPr>
              <a:t>）坐标（</a:t>
            </a:r>
            <a:r>
              <a:rPr lang="en-US" altLang="zh-CN" sz="2000" b="1" strike="noStrike" spc="-1" dirty="0">
                <a:solidFill>
                  <a:srgbClr val="C0504D"/>
                </a:solidFill>
                <a:latin typeface="Trebuchet MS"/>
                <a:ea typeface="DejaVu Sans"/>
              </a:rPr>
              <a:t>coordinates</a:t>
            </a:r>
            <a:r>
              <a:rPr lang="zh-CN" altLang="en-US" sz="2000" b="1" strike="noStrike" spc="-1" dirty="0">
                <a:solidFill>
                  <a:srgbClr val="C0504D"/>
                </a:solidFill>
                <a:latin typeface="Trebuchet MS"/>
                <a:ea typeface="DejaVu Sans"/>
              </a:rPr>
              <a:t>）</a:t>
            </a:r>
            <a:endParaRPr lang="en-US" sz="2000" b="0" strike="noStrike" spc="-1" dirty="0">
              <a:latin typeface="Arial"/>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42" presetClass="entr" fill="hold" nodeType="clickEffect">
                                  <p:stCondLst>
                                    <p:cond delay="0"/>
                                  </p:stCondLst>
                                  <p:childTnLst>
                                    <p:set>
                                      <p:cBhvr>
                                        <p:cTn id="6" dur="1" fill="hold">
                                          <p:stCondLst>
                                            <p:cond delay="0"/>
                                          </p:stCondLst>
                                        </p:cTn>
                                        <p:tgtEl>
                                          <p:spTgt spid="1375"/>
                                        </p:tgtEl>
                                        <p:attrNameLst>
                                          <p:attrName>style.visibility</p:attrName>
                                        </p:attrNameLst>
                                      </p:cBhvr>
                                      <p:to>
                                        <p:strVal val="visible"/>
                                      </p:to>
                                    </p:set>
                                    <p:animEffect transition="in" filter="fade">
                                      <p:cBhvr additive="repl">
                                        <p:cTn id="7" dur="500"/>
                                        <p:tgtEl>
                                          <p:spTgt spid="1375"/>
                                        </p:tgtEl>
                                      </p:cBhvr>
                                    </p:animEffect>
                                    <p:anim calcmode="lin" valueType="num">
                                      <p:cBhvr additive="repl">
                                        <p:cTn id="8" dur="500" fill="hold"/>
                                        <p:tgtEl>
                                          <p:spTgt spid="1375"/>
                                        </p:tgtEl>
                                        <p:attrNameLst>
                                          <p:attrName>ppt_x</p:attrName>
                                        </p:attrNameLst>
                                      </p:cBhvr>
                                      <p:tavLst>
                                        <p:tav tm="0">
                                          <p:val>
                                            <p:strVal val="#ppt_x"/>
                                          </p:val>
                                        </p:tav>
                                        <p:tav tm="100000">
                                          <p:val>
                                            <p:strVal val="#ppt_x"/>
                                          </p:val>
                                        </p:tav>
                                      </p:tavLst>
                                    </p:anim>
                                    <p:anim calcmode="lin" valueType="num">
                                      <p:cBhvr additive="repl">
                                        <p:cTn id="9" dur="500" fill="hold"/>
                                        <p:tgtEl>
                                          <p:spTgt spid="1375"/>
                                        </p:tgtEl>
                                        <p:attrNameLst>
                                          <p:attrName>ppt_y</p:attrName>
                                        </p:attrNameLst>
                                      </p:cBhvr>
                                      <p:tavLst>
                                        <p:tav tm="0">
                                          <p:val>
                                            <p:strVal val="#ppt_y+.1"/>
                                          </p:val>
                                        </p:tav>
                                        <p:tav tm="100000">
                                          <p:val>
                                            <p:strVal val="#ppt_y"/>
                                          </p:val>
                                        </p:tav>
                                      </p:tavLst>
                                    </p:anim>
                                  </p:childTnLst>
                                </p:cTn>
                              </p:par>
                              <p:par>
                                <p:cTn id="10" presetID="1" presetClass="entr" fill="hold" nodeType="withEffect">
                                  <p:stCondLst>
                                    <p:cond delay="0"/>
                                  </p:stCondLst>
                                  <p:childTnLst>
                                    <p:set>
                                      <p:cBhvr>
                                        <p:cTn id="11" dur="1" fill="hold">
                                          <p:stCondLst>
                                            <p:cond delay="0"/>
                                          </p:stCondLst>
                                        </p:cTn>
                                        <p:tgtEl>
                                          <p:spTgt spid="13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8" name="CustomShape 1"/>
          <p:cNvSpPr/>
          <p:nvPr/>
        </p:nvSpPr>
        <p:spPr>
          <a:xfrm>
            <a:off x="107640" y="1700640"/>
            <a:ext cx="8928360" cy="4424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00"/>
              </a:spcBef>
            </a:pPr>
            <a:r>
              <a:rPr lang="en-US" sz="2000" b="1" strike="noStrike" spc="-1">
                <a:solidFill>
                  <a:srgbClr val="8064A2"/>
                </a:solidFill>
                <a:latin typeface="Courier New Bold"/>
              </a:rPr>
              <a:t>__kernel </a:t>
            </a:r>
            <a:r>
              <a:rPr lang="en-US" sz="2000" b="1" strike="noStrike" spc="-1">
                <a:solidFill>
                  <a:srgbClr val="C0504D"/>
                </a:solidFill>
                <a:latin typeface="Courier New Bold"/>
              </a:rPr>
              <a:t>void</a:t>
            </a:r>
            <a:r>
              <a:rPr lang="en-US" sz="2000" b="1" strike="noStrike" spc="-1">
                <a:solidFill>
                  <a:srgbClr val="000000"/>
                </a:solidFill>
                <a:latin typeface="Courier New Bold"/>
              </a:rPr>
              <a:t> </a:t>
            </a:r>
            <a:r>
              <a:rPr lang="en-US" sz="2000" b="1" strike="noStrike" spc="-1">
                <a:solidFill>
                  <a:srgbClr val="17375E"/>
                </a:solidFill>
                <a:latin typeface="Courier New Bold"/>
              </a:rPr>
              <a:t>mat_mul</a:t>
            </a:r>
            <a:r>
              <a:rPr lang="en-US" sz="2000" b="1" strike="noStrike" spc="-1">
                <a:solidFill>
                  <a:srgbClr val="000000"/>
                </a:solidFill>
                <a:latin typeface="Courier New Bold"/>
              </a:rPr>
              <a:t>(</a:t>
            </a:r>
            <a:endParaRPr lang="en-US" sz="2000" b="0" strike="noStrike" spc="-1">
              <a:latin typeface="Arial"/>
            </a:endParaRPr>
          </a:p>
          <a:p>
            <a:pPr>
              <a:lnSpc>
                <a:spcPct val="100000"/>
              </a:lnSpc>
              <a:spcBef>
                <a:spcPts val="400"/>
              </a:spcBef>
            </a:pPr>
            <a:r>
              <a:rPr lang="en-US" sz="2000" b="1" strike="noStrike" spc="-1">
                <a:solidFill>
                  <a:srgbClr val="C0504D"/>
                </a:solidFill>
                <a:latin typeface="Courier New Bold"/>
              </a:rPr>
              <a:t> const int </a:t>
            </a:r>
            <a:r>
              <a:rPr lang="en-US" sz="2000" b="1" strike="noStrike" spc="-1">
                <a:solidFill>
                  <a:srgbClr val="000000"/>
                </a:solidFill>
                <a:latin typeface="Courier New Bold"/>
              </a:rPr>
              <a:t>N,</a:t>
            </a:r>
            <a:endParaRPr lang="en-US" sz="2000" b="0" strike="noStrike" spc="-1">
              <a:latin typeface="Arial"/>
            </a:endParaRPr>
          </a:p>
          <a:p>
            <a:pPr>
              <a:lnSpc>
                <a:spcPct val="100000"/>
              </a:lnSpc>
              <a:spcBef>
                <a:spcPts val="400"/>
              </a:spcBef>
            </a:pPr>
            <a:r>
              <a:rPr lang="en-US" sz="2000" b="1" strike="noStrike" spc="-1">
                <a:solidFill>
                  <a:srgbClr val="8064A2"/>
                </a:solidFill>
                <a:latin typeface="Courier New Bold"/>
              </a:rPr>
              <a:t> __global </a:t>
            </a:r>
            <a:r>
              <a:rPr lang="en-US" sz="2000" b="1" strike="noStrike" spc="-1">
                <a:solidFill>
                  <a:srgbClr val="C0504D"/>
                </a:solidFill>
                <a:latin typeface="Courier New Bold"/>
              </a:rPr>
              <a:t>float</a:t>
            </a:r>
            <a:r>
              <a:rPr lang="en-US" sz="2000" b="1" strike="noStrike" spc="-1">
                <a:solidFill>
                  <a:srgbClr val="000000"/>
                </a:solidFill>
                <a:latin typeface="Courier New Bold"/>
              </a:rPr>
              <a:t> *A, </a:t>
            </a:r>
            <a:r>
              <a:rPr lang="en-US" sz="2000" b="1" strike="noStrike" spc="-1">
                <a:solidFill>
                  <a:srgbClr val="8064A2"/>
                </a:solidFill>
                <a:latin typeface="Courier New Bold"/>
              </a:rPr>
              <a:t>__global </a:t>
            </a:r>
            <a:r>
              <a:rPr lang="en-US" sz="2000" b="1" strike="noStrike" spc="-1">
                <a:solidFill>
                  <a:srgbClr val="C0504D"/>
                </a:solidFill>
                <a:latin typeface="Courier New Bold"/>
              </a:rPr>
              <a:t>float</a:t>
            </a:r>
            <a:r>
              <a:rPr lang="en-US" sz="2000" b="1" strike="noStrike" spc="-1">
                <a:solidFill>
                  <a:srgbClr val="000000"/>
                </a:solidFill>
                <a:latin typeface="Courier New Bold"/>
              </a:rPr>
              <a:t> *B, </a:t>
            </a:r>
            <a:r>
              <a:rPr lang="en-US" sz="2000" b="1" strike="noStrike" spc="-1">
                <a:solidFill>
                  <a:srgbClr val="8064A2"/>
                </a:solidFill>
                <a:latin typeface="Courier New Bold"/>
              </a:rPr>
              <a:t>__global </a:t>
            </a:r>
            <a:r>
              <a:rPr lang="en-US" sz="2000" b="1" strike="noStrike" spc="-1">
                <a:solidFill>
                  <a:srgbClr val="C0504D"/>
                </a:solidFill>
                <a:latin typeface="Courier New Bold"/>
              </a:rPr>
              <a:t>float</a:t>
            </a:r>
            <a:r>
              <a:rPr lang="en-US" sz="2000" b="1" strike="noStrike" spc="-1">
                <a:solidFill>
                  <a:srgbClr val="000000"/>
                </a:solidFill>
                <a:latin typeface="Courier New Bold"/>
              </a:rPr>
              <a:t> *C)</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a:t>
            </a:r>
            <a:r>
              <a:rPr lang="en-US" sz="2000" b="1" strike="noStrike" spc="-1">
                <a:solidFill>
                  <a:srgbClr val="C0504D"/>
                </a:solidFill>
                <a:latin typeface="Courier New Bold"/>
              </a:rPr>
              <a:t>int </a:t>
            </a:r>
            <a:r>
              <a:rPr lang="en-US" sz="2000" b="1" strike="noStrike" spc="-1">
                <a:solidFill>
                  <a:srgbClr val="000000"/>
                </a:solidFill>
                <a:latin typeface="Courier New Bold"/>
              </a:rPr>
              <a:t>i, j, k;</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i = </a:t>
            </a:r>
            <a:r>
              <a:rPr lang="en-US" sz="2000" b="1" strike="noStrike" spc="-1">
                <a:solidFill>
                  <a:srgbClr val="17375E"/>
                </a:solidFill>
                <a:latin typeface="Courier New Bold"/>
              </a:rPr>
              <a:t>get_global_id</a:t>
            </a:r>
            <a:r>
              <a:rPr lang="en-US" sz="2000" b="1" strike="noStrike" spc="-1">
                <a:solidFill>
                  <a:srgbClr val="000000"/>
                </a:solidFill>
                <a:latin typeface="Courier New Bold"/>
              </a:rPr>
              <a:t>(0);</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j = </a:t>
            </a:r>
            <a:r>
              <a:rPr lang="en-US" sz="2000" b="1" strike="noStrike" spc="-1">
                <a:solidFill>
                  <a:srgbClr val="17375E"/>
                </a:solidFill>
                <a:latin typeface="Courier New Bold"/>
              </a:rPr>
              <a:t>get_global_id</a:t>
            </a:r>
            <a:r>
              <a:rPr lang="en-US" sz="2000" b="1" strike="noStrike" spc="-1">
                <a:solidFill>
                  <a:srgbClr val="000000"/>
                </a:solidFill>
                <a:latin typeface="Courier New Bold"/>
              </a:rPr>
              <a:t>(1);</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 C(i, j) = sum(over k) A(i,k) * B(k,j)</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a:t>
            </a:r>
            <a:r>
              <a:rPr lang="en-US" sz="2000" b="1" strike="noStrike" spc="-1">
                <a:solidFill>
                  <a:srgbClr val="4F81BD"/>
                </a:solidFill>
                <a:latin typeface="Courier New Bold"/>
              </a:rPr>
              <a:t>for</a:t>
            </a:r>
            <a:r>
              <a:rPr lang="en-US" sz="2000" b="1" strike="noStrike" spc="-1">
                <a:solidFill>
                  <a:srgbClr val="000000"/>
                </a:solidFill>
                <a:latin typeface="Courier New Bold"/>
              </a:rPr>
              <a:t> (k = 0; k &lt; N; k++) {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C[i*N+j] += A[i*N+k] * B[k*N+j];</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a:t>
            </a:r>
            <a:endParaRPr lang="en-US" sz="2000" b="0" strike="noStrike" spc="-1">
              <a:latin typeface="Arial"/>
            </a:endParaRPr>
          </a:p>
        </p:txBody>
      </p:sp>
      <p:sp>
        <p:nvSpPr>
          <p:cNvPr id="1379" name="CustomShape 2"/>
          <p:cNvSpPr/>
          <p:nvPr/>
        </p:nvSpPr>
        <p:spPr>
          <a:xfrm>
            <a:off x="107640" y="-9036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3200" spc="-1" dirty="0">
                <a:solidFill>
                  <a:srgbClr val="000000"/>
                </a:solidFill>
                <a:latin typeface="Trebuchet MS"/>
              </a:rPr>
              <a:t>矩阵乘法：</a:t>
            </a:r>
            <a:r>
              <a:rPr lang="en-US" altLang="zh-CN" sz="3200" spc="-1" dirty="0">
                <a:solidFill>
                  <a:srgbClr val="000000"/>
                </a:solidFill>
                <a:latin typeface="Trebuchet MS"/>
              </a:rPr>
              <a:t>OpenCL </a:t>
            </a:r>
            <a:r>
              <a:rPr lang="zh-CN" altLang="en-US" sz="3200" spc="-1" dirty="0">
                <a:solidFill>
                  <a:srgbClr val="000000"/>
                </a:solidFill>
                <a:latin typeface="Trebuchet MS"/>
              </a:rPr>
              <a:t>核函数</a:t>
            </a:r>
            <a:endParaRPr lang="en-US" sz="32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0" name="CustomShape 1"/>
          <p:cNvSpPr/>
          <p:nvPr/>
        </p:nvSpPr>
        <p:spPr>
          <a:xfrm>
            <a:off x="0" y="2224440"/>
            <a:ext cx="3491280" cy="3743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00"/>
              </a:spcBef>
            </a:pPr>
            <a:r>
              <a:rPr lang="en-US" sz="2000" b="1" strike="noStrike" spc="-1">
                <a:solidFill>
                  <a:srgbClr val="8064A2"/>
                </a:solidFill>
                <a:latin typeface="Courier New Bold"/>
              </a:rPr>
              <a:t>__kernel </a:t>
            </a:r>
            <a:r>
              <a:rPr lang="en-US" sz="2000" b="1" strike="noStrike" spc="-1">
                <a:solidFill>
                  <a:srgbClr val="C0504D"/>
                </a:solidFill>
                <a:latin typeface="Courier New Bold"/>
              </a:rPr>
              <a:t>void</a:t>
            </a:r>
            <a:r>
              <a:rPr lang="en-US" sz="2000" b="1" strike="noStrike" spc="-1">
                <a:solidFill>
                  <a:srgbClr val="000000"/>
                </a:solidFill>
                <a:latin typeface="Courier New Bold"/>
              </a:rPr>
              <a:t> </a:t>
            </a:r>
            <a:r>
              <a:rPr lang="en-US" sz="2000" b="1" strike="noStrike" spc="-1">
                <a:solidFill>
                  <a:srgbClr val="17375E"/>
                </a:solidFill>
                <a:latin typeface="Courier New Bold"/>
              </a:rPr>
              <a:t>mmul</a:t>
            </a:r>
            <a:r>
              <a:rPr lang="en-US" sz="2000" b="1" strike="noStrike" spc="-1">
                <a:solidFill>
                  <a:srgbClr val="000000"/>
                </a:solidFill>
                <a:latin typeface="Courier New Bold"/>
              </a:rPr>
              <a:t>(</a:t>
            </a:r>
            <a:endParaRPr lang="en-US" sz="2000" b="0" strike="noStrike" spc="-1">
              <a:latin typeface="Arial"/>
            </a:endParaRPr>
          </a:p>
          <a:p>
            <a:pPr>
              <a:lnSpc>
                <a:spcPct val="100000"/>
              </a:lnSpc>
              <a:spcBef>
                <a:spcPts val="400"/>
              </a:spcBef>
            </a:pPr>
            <a:r>
              <a:rPr lang="en-US" sz="2000" b="1" strike="noStrike" spc="-1">
                <a:solidFill>
                  <a:srgbClr val="C0504D"/>
                </a:solidFill>
                <a:latin typeface="Courier New Bold"/>
              </a:rPr>
              <a:t>   const int </a:t>
            </a:r>
            <a:r>
              <a:rPr lang="en-US" sz="2000" b="1" strike="noStrike" spc="-1">
                <a:solidFill>
                  <a:srgbClr val="000000"/>
                </a:solidFill>
                <a:latin typeface="Courier New Bold"/>
              </a:rPr>
              <a:t>N,</a:t>
            </a:r>
            <a:endParaRPr lang="en-US" sz="2000" b="0" strike="noStrike" spc="-1">
              <a:latin typeface="Arial"/>
            </a:endParaRPr>
          </a:p>
          <a:p>
            <a:pPr>
              <a:lnSpc>
                <a:spcPct val="100000"/>
              </a:lnSpc>
              <a:spcBef>
                <a:spcPts val="400"/>
              </a:spcBef>
            </a:pPr>
            <a:r>
              <a:rPr lang="en-US" sz="2000" b="1" strike="noStrike" spc="-1">
                <a:solidFill>
                  <a:srgbClr val="8064A2"/>
                </a:solidFill>
                <a:latin typeface="Courier New Bold"/>
              </a:rPr>
              <a:t>   __global </a:t>
            </a:r>
            <a:r>
              <a:rPr lang="en-US" sz="2000" b="1" strike="noStrike" spc="-1">
                <a:solidFill>
                  <a:srgbClr val="C0504D"/>
                </a:solidFill>
                <a:latin typeface="Courier New Bold"/>
              </a:rPr>
              <a:t>float</a:t>
            </a:r>
            <a:r>
              <a:rPr lang="en-US" sz="2000" b="1" strike="noStrike" spc="-1">
                <a:solidFill>
                  <a:srgbClr val="000000"/>
                </a:solidFill>
                <a:latin typeface="Courier New Bold"/>
              </a:rPr>
              <a:t> *A,</a:t>
            </a:r>
            <a:endParaRPr lang="en-US" sz="2000" b="0" strike="noStrike" spc="-1">
              <a:latin typeface="Arial"/>
            </a:endParaRPr>
          </a:p>
          <a:p>
            <a:pPr>
              <a:lnSpc>
                <a:spcPct val="100000"/>
              </a:lnSpc>
              <a:spcBef>
                <a:spcPts val="400"/>
              </a:spcBef>
            </a:pPr>
            <a:r>
              <a:rPr lang="en-US" sz="2000" b="1" strike="noStrike" spc="-1">
                <a:solidFill>
                  <a:srgbClr val="9BBB59"/>
                </a:solidFill>
                <a:latin typeface="Courier New Bold"/>
              </a:rPr>
              <a:t>   </a:t>
            </a:r>
            <a:r>
              <a:rPr lang="en-US" sz="2000" b="1" strike="noStrike" spc="-1">
                <a:solidFill>
                  <a:srgbClr val="8064A2"/>
                </a:solidFill>
                <a:latin typeface="Courier New Bold"/>
              </a:rPr>
              <a:t>__global </a:t>
            </a:r>
            <a:r>
              <a:rPr lang="en-US" sz="2000" b="1" strike="noStrike" spc="-1">
                <a:solidFill>
                  <a:srgbClr val="C0504D"/>
                </a:solidFill>
                <a:latin typeface="Courier New Bold"/>
              </a:rPr>
              <a:t>float</a:t>
            </a:r>
            <a:r>
              <a:rPr lang="en-US" sz="2000" b="1" strike="noStrike" spc="-1">
                <a:solidFill>
                  <a:srgbClr val="000000"/>
                </a:solidFill>
                <a:latin typeface="Courier New Bold"/>
              </a:rPr>
              <a:t> *B,</a:t>
            </a:r>
            <a:endParaRPr lang="en-US" sz="2000" b="0" strike="noStrike" spc="-1">
              <a:latin typeface="Arial"/>
            </a:endParaRPr>
          </a:p>
          <a:p>
            <a:pPr>
              <a:lnSpc>
                <a:spcPct val="100000"/>
              </a:lnSpc>
              <a:spcBef>
                <a:spcPts val="400"/>
              </a:spcBef>
            </a:pPr>
            <a:r>
              <a:rPr lang="en-US" sz="2000" b="1" strike="noStrike" spc="-1">
                <a:solidFill>
                  <a:srgbClr val="8064A2"/>
                </a:solidFill>
                <a:latin typeface="Courier New Bold"/>
              </a:rPr>
              <a:t>   __global </a:t>
            </a:r>
            <a:r>
              <a:rPr lang="en-US" sz="2000" b="1" strike="noStrike" spc="-1">
                <a:solidFill>
                  <a:srgbClr val="C0504D"/>
                </a:solidFill>
                <a:latin typeface="Courier New Bold"/>
              </a:rPr>
              <a:t>float</a:t>
            </a:r>
            <a:r>
              <a:rPr lang="en-US" sz="2000" b="1" strike="noStrike" spc="-1">
                <a:solidFill>
                  <a:srgbClr val="000000"/>
                </a:solidFill>
                <a:latin typeface="Courier New Bold"/>
              </a:rPr>
              <a:t> *C)</a:t>
            </a:r>
            <a:endParaRPr lang="en-US" sz="2000" b="0" strike="noStrike" spc="-1">
              <a:latin typeface="Arial"/>
            </a:endParaRPr>
          </a:p>
        </p:txBody>
      </p:sp>
      <p:sp>
        <p:nvSpPr>
          <p:cNvPr id="1381" name="CustomShape 2"/>
          <p:cNvSpPr/>
          <p:nvPr/>
        </p:nvSpPr>
        <p:spPr>
          <a:xfrm>
            <a:off x="107640" y="-9036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3200" spc="-1" dirty="0">
                <a:solidFill>
                  <a:srgbClr val="000000"/>
                </a:solidFill>
                <a:latin typeface="Trebuchet MS"/>
              </a:rPr>
              <a:t>矩阵乘法：</a:t>
            </a:r>
            <a:r>
              <a:rPr lang="en-US" altLang="zh-CN" sz="3200" spc="-1" dirty="0">
                <a:solidFill>
                  <a:srgbClr val="000000"/>
                </a:solidFill>
                <a:latin typeface="Trebuchet MS"/>
              </a:rPr>
              <a:t>OpenCL </a:t>
            </a:r>
            <a:r>
              <a:rPr lang="zh-CN" altLang="en-US" sz="3200" spc="-1" dirty="0">
                <a:solidFill>
                  <a:srgbClr val="000000"/>
                </a:solidFill>
                <a:latin typeface="Trebuchet MS"/>
              </a:rPr>
              <a:t>核函数改进版</a:t>
            </a:r>
            <a:endParaRPr lang="en-US" sz="3200" b="0" strike="noStrike" spc="-1" dirty="0">
              <a:latin typeface="Arial"/>
            </a:endParaRPr>
          </a:p>
        </p:txBody>
      </p:sp>
      <p:sp>
        <p:nvSpPr>
          <p:cNvPr id="1382" name="CustomShape 3"/>
          <p:cNvSpPr/>
          <p:nvPr/>
        </p:nvSpPr>
        <p:spPr>
          <a:xfrm>
            <a:off x="3564000" y="1883880"/>
            <a:ext cx="5579280" cy="4424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00"/>
              </a:spcBef>
            </a:pPr>
            <a:r>
              <a:rPr lang="en-US" sz="2000" b="1" strike="noStrike" spc="-1" dirty="0">
                <a:solidFill>
                  <a:srgbClr val="000000"/>
                </a:solidFill>
                <a:latin typeface="Courier New Bold"/>
                <a:ea typeface="DejaVu Sans"/>
              </a:rPr>
              <a:t>{</a:t>
            </a:r>
            <a:endParaRPr lang="en-US" sz="2000" b="0" strike="noStrike" spc="-1" dirty="0">
              <a:latin typeface="Arial"/>
            </a:endParaRPr>
          </a:p>
          <a:p>
            <a:pPr>
              <a:lnSpc>
                <a:spcPct val="100000"/>
              </a:lnSpc>
              <a:spcBef>
                <a:spcPts val="400"/>
              </a:spcBef>
            </a:pPr>
            <a:r>
              <a:rPr lang="en-US" sz="2000" b="1" strike="noStrike" spc="-1" dirty="0">
                <a:solidFill>
                  <a:srgbClr val="000000"/>
                </a:solidFill>
                <a:latin typeface="Courier New Bold"/>
                <a:ea typeface="DejaVu Sans"/>
              </a:rPr>
              <a:t>  </a:t>
            </a:r>
            <a:r>
              <a:rPr lang="en-US" sz="2000" b="1" strike="noStrike" spc="-1" dirty="0">
                <a:solidFill>
                  <a:srgbClr val="C0504D"/>
                </a:solidFill>
                <a:latin typeface="Courier New Bold"/>
                <a:ea typeface="DejaVu Sans"/>
              </a:rPr>
              <a:t>int </a:t>
            </a:r>
            <a:r>
              <a:rPr lang="en-US" sz="2000" b="1" strike="noStrike" spc="-1" dirty="0">
                <a:solidFill>
                  <a:srgbClr val="000000"/>
                </a:solidFill>
                <a:latin typeface="Courier New Bold"/>
                <a:ea typeface="DejaVu Sans"/>
              </a:rPr>
              <a:t>k;</a:t>
            </a:r>
            <a:endParaRPr lang="en-US" sz="2000" b="0" strike="noStrike" spc="-1" dirty="0">
              <a:latin typeface="Arial"/>
            </a:endParaRPr>
          </a:p>
          <a:p>
            <a:pPr>
              <a:lnSpc>
                <a:spcPct val="100000"/>
              </a:lnSpc>
              <a:spcBef>
                <a:spcPts val="400"/>
              </a:spcBef>
            </a:pPr>
            <a:r>
              <a:rPr lang="en-US" sz="2000" b="1" strike="noStrike" spc="-1" dirty="0">
                <a:solidFill>
                  <a:srgbClr val="000000"/>
                </a:solidFill>
                <a:latin typeface="Courier New Bold"/>
                <a:ea typeface="DejaVu Sans"/>
              </a:rPr>
              <a:t>  </a:t>
            </a:r>
            <a:r>
              <a:rPr lang="en-US" sz="2000" b="1" strike="noStrike" spc="-1" dirty="0">
                <a:solidFill>
                  <a:srgbClr val="C0504D"/>
                </a:solidFill>
                <a:latin typeface="Courier New Bold"/>
                <a:ea typeface="DejaVu Sans"/>
              </a:rPr>
              <a:t>int </a:t>
            </a:r>
            <a:r>
              <a:rPr lang="en-US" sz="2000" b="1" strike="noStrike" spc="-1" dirty="0" err="1">
                <a:solidFill>
                  <a:srgbClr val="000000"/>
                </a:solidFill>
                <a:latin typeface="Courier New Bold"/>
                <a:ea typeface="DejaVu Sans"/>
              </a:rPr>
              <a:t>i</a:t>
            </a:r>
            <a:r>
              <a:rPr lang="en-US" sz="2000" b="1" strike="noStrike" spc="-1" dirty="0">
                <a:solidFill>
                  <a:srgbClr val="000000"/>
                </a:solidFill>
                <a:latin typeface="Courier New Bold"/>
                <a:ea typeface="DejaVu Sans"/>
              </a:rPr>
              <a:t> = </a:t>
            </a:r>
            <a:r>
              <a:rPr lang="en-US" sz="2000" b="1" strike="noStrike" spc="-1" dirty="0" err="1">
                <a:solidFill>
                  <a:srgbClr val="17375E"/>
                </a:solidFill>
                <a:latin typeface="Courier New Bold"/>
                <a:ea typeface="DejaVu Sans"/>
              </a:rPr>
              <a:t>get_global_id</a:t>
            </a:r>
            <a:r>
              <a:rPr lang="en-US" sz="2000" b="1" strike="noStrike" spc="-1" dirty="0">
                <a:solidFill>
                  <a:srgbClr val="000000"/>
                </a:solidFill>
                <a:latin typeface="Courier New Bold"/>
                <a:ea typeface="DejaVu Sans"/>
              </a:rPr>
              <a:t>(0);</a:t>
            </a:r>
            <a:endParaRPr lang="en-US" sz="2000" b="0" strike="noStrike" spc="-1" dirty="0">
              <a:latin typeface="Arial"/>
            </a:endParaRPr>
          </a:p>
          <a:p>
            <a:pPr>
              <a:lnSpc>
                <a:spcPct val="100000"/>
              </a:lnSpc>
              <a:spcBef>
                <a:spcPts val="400"/>
              </a:spcBef>
            </a:pPr>
            <a:r>
              <a:rPr lang="en-US" sz="2000" b="1" strike="noStrike" spc="-1" dirty="0">
                <a:solidFill>
                  <a:srgbClr val="000000"/>
                </a:solidFill>
                <a:latin typeface="Courier New Bold"/>
                <a:ea typeface="DejaVu Sans"/>
              </a:rPr>
              <a:t>  </a:t>
            </a:r>
            <a:r>
              <a:rPr lang="en-US" sz="2000" b="1" strike="noStrike" spc="-1" dirty="0">
                <a:solidFill>
                  <a:srgbClr val="C0504D"/>
                </a:solidFill>
                <a:latin typeface="Courier New Bold"/>
                <a:ea typeface="DejaVu Sans"/>
              </a:rPr>
              <a:t>int </a:t>
            </a:r>
            <a:r>
              <a:rPr lang="en-US" sz="2000" b="1" strike="noStrike" spc="-1" dirty="0">
                <a:solidFill>
                  <a:srgbClr val="000000"/>
                </a:solidFill>
                <a:latin typeface="Courier New Bold"/>
                <a:ea typeface="DejaVu Sans"/>
              </a:rPr>
              <a:t>j = </a:t>
            </a:r>
            <a:r>
              <a:rPr lang="en-US" sz="2000" b="1" strike="noStrike" spc="-1" dirty="0" err="1">
                <a:solidFill>
                  <a:srgbClr val="17375E"/>
                </a:solidFill>
                <a:latin typeface="Courier New Bold"/>
                <a:ea typeface="DejaVu Sans"/>
              </a:rPr>
              <a:t>get_global_id</a:t>
            </a:r>
            <a:r>
              <a:rPr lang="en-US" sz="2000" b="1" strike="noStrike" spc="-1" dirty="0">
                <a:solidFill>
                  <a:srgbClr val="000000"/>
                </a:solidFill>
                <a:latin typeface="Courier New Bold"/>
                <a:ea typeface="DejaVu Sans"/>
              </a:rPr>
              <a:t>(1);</a:t>
            </a:r>
            <a:endParaRPr lang="en-US" sz="2000" b="0" strike="noStrike" spc="-1" dirty="0">
              <a:latin typeface="Arial"/>
            </a:endParaRPr>
          </a:p>
          <a:p>
            <a:pPr>
              <a:lnSpc>
                <a:spcPct val="100000"/>
              </a:lnSpc>
              <a:spcBef>
                <a:spcPts val="400"/>
              </a:spcBef>
            </a:pPr>
            <a:r>
              <a:rPr lang="en-US" sz="2000" b="1" strike="noStrike" spc="-1" dirty="0">
                <a:solidFill>
                  <a:srgbClr val="000000"/>
                </a:solidFill>
                <a:latin typeface="Courier New Bold"/>
                <a:ea typeface="DejaVu Sans"/>
              </a:rPr>
              <a:t>  </a:t>
            </a:r>
            <a:r>
              <a:rPr lang="en-US" sz="2000" b="1" strike="noStrike" spc="-1" dirty="0">
                <a:solidFill>
                  <a:srgbClr val="C0504D"/>
                </a:solidFill>
                <a:latin typeface="Courier New Bold"/>
                <a:ea typeface="DejaVu Sans"/>
              </a:rPr>
              <a:t>float</a:t>
            </a:r>
            <a:r>
              <a:rPr lang="en-US" sz="2000" b="1" strike="noStrike" spc="-1" dirty="0">
                <a:solidFill>
                  <a:srgbClr val="000000"/>
                </a:solidFill>
                <a:latin typeface="Courier New Bold"/>
                <a:ea typeface="DejaVu Sans"/>
              </a:rPr>
              <a:t> </a:t>
            </a:r>
            <a:r>
              <a:rPr lang="en-US" sz="2000" b="1" strike="noStrike" spc="-1" dirty="0" err="1">
                <a:solidFill>
                  <a:srgbClr val="000000"/>
                </a:solidFill>
                <a:latin typeface="Courier New Bold"/>
                <a:ea typeface="DejaVu Sans"/>
              </a:rPr>
              <a:t>tmp</a:t>
            </a:r>
            <a:r>
              <a:rPr lang="en-US" sz="2000" b="1" strike="noStrike" spc="-1" dirty="0">
                <a:solidFill>
                  <a:srgbClr val="000000"/>
                </a:solidFill>
                <a:latin typeface="Courier New Bold"/>
                <a:ea typeface="DejaVu Sans"/>
              </a:rPr>
              <a:t> = 0.0f;</a:t>
            </a:r>
            <a:endParaRPr lang="en-US" sz="2000" b="0" strike="noStrike" spc="-1" dirty="0">
              <a:latin typeface="Arial"/>
            </a:endParaRPr>
          </a:p>
          <a:p>
            <a:pPr>
              <a:lnSpc>
                <a:spcPct val="100000"/>
              </a:lnSpc>
              <a:spcBef>
                <a:spcPts val="400"/>
              </a:spcBef>
            </a:pPr>
            <a:r>
              <a:rPr lang="en-US" sz="2000" b="1" strike="noStrike" spc="-1" dirty="0">
                <a:solidFill>
                  <a:srgbClr val="000000"/>
                </a:solidFill>
                <a:latin typeface="Courier New Bold"/>
                <a:ea typeface="DejaVu Sans"/>
              </a:rPr>
              <a:t>  </a:t>
            </a:r>
            <a:r>
              <a:rPr lang="en-US" sz="2000" b="1" strike="noStrike" spc="-1" dirty="0">
                <a:solidFill>
                  <a:srgbClr val="4F81BD"/>
                </a:solidFill>
                <a:latin typeface="Courier New Bold"/>
                <a:ea typeface="DejaVu Sans"/>
              </a:rPr>
              <a:t>for</a:t>
            </a:r>
            <a:r>
              <a:rPr lang="en-US" sz="2000" b="1" strike="noStrike" spc="-1" dirty="0">
                <a:solidFill>
                  <a:srgbClr val="000000"/>
                </a:solidFill>
                <a:latin typeface="Courier New Bold"/>
                <a:ea typeface="DejaVu Sans"/>
              </a:rPr>
              <a:t> (k = 0; k &lt; N; k++) </a:t>
            </a:r>
            <a:endParaRPr lang="en-US" sz="2000" b="0" strike="noStrike" spc="-1" dirty="0">
              <a:latin typeface="Arial"/>
            </a:endParaRPr>
          </a:p>
          <a:p>
            <a:pPr>
              <a:lnSpc>
                <a:spcPct val="100000"/>
              </a:lnSpc>
              <a:spcBef>
                <a:spcPts val="400"/>
              </a:spcBef>
            </a:pPr>
            <a:r>
              <a:rPr lang="en-US" sz="2000" b="1" strike="noStrike" spc="-1" dirty="0">
                <a:solidFill>
                  <a:srgbClr val="000000"/>
                </a:solidFill>
                <a:latin typeface="Courier New Bold"/>
                <a:ea typeface="DejaVu Sans"/>
              </a:rPr>
              <a:t>   </a:t>
            </a:r>
            <a:r>
              <a:rPr lang="en-US" sz="2000" b="1" strike="noStrike" spc="-1" dirty="0" err="1">
                <a:solidFill>
                  <a:srgbClr val="000000"/>
                </a:solidFill>
                <a:latin typeface="Courier New Bold"/>
                <a:ea typeface="DejaVu Sans"/>
              </a:rPr>
              <a:t>tmp</a:t>
            </a:r>
            <a:r>
              <a:rPr lang="en-US" sz="2000" b="1" strike="noStrike" spc="-1" dirty="0">
                <a:solidFill>
                  <a:srgbClr val="000000"/>
                </a:solidFill>
                <a:latin typeface="Courier New Bold"/>
                <a:ea typeface="DejaVu Sans"/>
              </a:rPr>
              <a:t> += A[</a:t>
            </a:r>
            <a:r>
              <a:rPr lang="en-US" sz="2000" b="1" strike="noStrike" spc="-1" dirty="0" err="1">
                <a:solidFill>
                  <a:srgbClr val="000000"/>
                </a:solidFill>
                <a:latin typeface="Courier New Bold"/>
                <a:ea typeface="DejaVu Sans"/>
              </a:rPr>
              <a:t>i</a:t>
            </a:r>
            <a:r>
              <a:rPr lang="en-US" sz="2000" b="1" strike="noStrike" spc="-1" dirty="0">
                <a:solidFill>
                  <a:srgbClr val="000000"/>
                </a:solidFill>
                <a:latin typeface="Courier New Bold"/>
                <a:ea typeface="DejaVu Sans"/>
              </a:rPr>
              <a:t>*</a:t>
            </a:r>
            <a:r>
              <a:rPr lang="en-US" sz="2000" b="1" strike="noStrike" spc="-1" dirty="0" err="1">
                <a:solidFill>
                  <a:srgbClr val="000000"/>
                </a:solidFill>
                <a:latin typeface="Courier New Bold"/>
                <a:ea typeface="DejaVu Sans"/>
              </a:rPr>
              <a:t>N+k</a:t>
            </a:r>
            <a:r>
              <a:rPr lang="en-US" sz="2000" b="1" strike="noStrike" spc="-1" dirty="0">
                <a:solidFill>
                  <a:srgbClr val="000000"/>
                </a:solidFill>
                <a:latin typeface="Courier New Bold"/>
                <a:ea typeface="DejaVu Sans"/>
              </a:rPr>
              <a:t>]*B[k*</a:t>
            </a:r>
            <a:r>
              <a:rPr lang="en-US" sz="2000" b="1" strike="noStrike" spc="-1" dirty="0" err="1">
                <a:solidFill>
                  <a:srgbClr val="000000"/>
                </a:solidFill>
                <a:latin typeface="Courier New Bold"/>
                <a:ea typeface="DejaVu Sans"/>
              </a:rPr>
              <a:t>N+j</a:t>
            </a:r>
            <a:r>
              <a:rPr lang="en-US" sz="2000" b="1" strike="noStrike" spc="-1" dirty="0">
                <a:solidFill>
                  <a:srgbClr val="000000"/>
                </a:solidFill>
                <a:latin typeface="Courier New Bold"/>
                <a:ea typeface="DejaVu Sans"/>
              </a:rPr>
              <a:t>];</a:t>
            </a:r>
            <a:endParaRPr lang="en-US" sz="2000" b="0" strike="noStrike" spc="-1" dirty="0">
              <a:latin typeface="Arial"/>
            </a:endParaRPr>
          </a:p>
          <a:p>
            <a:pPr>
              <a:lnSpc>
                <a:spcPct val="100000"/>
              </a:lnSpc>
              <a:spcBef>
                <a:spcPts val="400"/>
              </a:spcBef>
            </a:pPr>
            <a:r>
              <a:rPr lang="en-US" sz="2000" b="1" strike="noStrike" spc="-1" dirty="0">
                <a:solidFill>
                  <a:srgbClr val="000000"/>
                </a:solidFill>
                <a:latin typeface="Courier New Bold"/>
                <a:ea typeface="DejaVu Sans"/>
              </a:rPr>
              <a:t>  }</a:t>
            </a:r>
            <a:endParaRPr lang="en-US" sz="2000" b="0" strike="noStrike" spc="-1" dirty="0">
              <a:latin typeface="Arial"/>
            </a:endParaRPr>
          </a:p>
          <a:p>
            <a:pPr>
              <a:lnSpc>
                <a:spcPct val="100000"/>
              </a:lnSpc>
              <a:spcBef>
                <a:spcPts val="400"/>
              </a:spcBef>
            </a:pPr>
            <a:r>
              <a:rPr lang="en-US" sz="2000" b="1" strike="noStrike" spc="-1" dirty="0">
                <a:solidFill>
                  <a:srgbClr val="000000"/>
                </a:solidFill>
                <a:latin typeface="Courier New Bold"/>
                <a:ea typeface="DejaVu Sans"/>
              </a:rPr>
              <a:t>  C[</a:t>
            </a:r>
            <a:r>
              <a:rPr lang="en-US" sz="2000" b="1" strike="noStrike" spc="-1" dirty="0" err="1">
                <a:solidFill>
                  <a:srgbClr val="000000"/>
                </a:solidFill>
                <a:latin typeface="Courier New Bold"/>
                <a:ea typeface="DejaVu Sans"/>
              </a:rPr>
              <a:t>i</a:t>
            </a:r>
            <a:r>
              <a:rPr lang="en-US" sz="2000" b="1" strike="noStrike" spc="-1" dirty="0">
                <a:solidFill>
                  <a:srgbClr val="000000"/>
                </a:solidFill>
                <a:latin typeface="Courier New Bold"/>
                <a:ea typeface="DejaVu Sans"/>
              </a:rPr>
              <a:t>*</a:t>
            </a:r>
            <a:r>
              <a:rPr lang="en-US" sz="2000" b="1" strike="noStrike" spc="-1" dirty="0" err="1">
                <a:solidFill>
                  <a:srgbClr val="000000"/>
                </a:solidFill>
                <a:latin typeface="Courier New Bold"/>
                <a:ea typeface="DejaVu Sans"/>
              </a:rPr>
              <a:t>N+j</a:t>
            </a:r>
            <a:r>
              <a:rPr lang="en-US" sz="2000" b="1" strike="noStrike" spc="-1" dirty="0">
                <a:solidFill>
                  <a:srgbClr val="000000"/>
                </a:solidFill>
                <a:latin typeface="Courier New Bold"/>
                <a:ea typeface="DejaVu Sans"/>
              </a:rPr>
              <a:t>] += </a:t>
            </a:r>
            <a:r>
              <a:rPr lang="en-US" sz="2000" b="1" strike="noStrike" spc="-1" dirty="0" err="1">
                <a:solidFill>
                  <a:srgbClr val="000000"/>
                </a:solidFill>
                <a:latin typeface="Courier New Bold"/>
                <a:ea typeface="DejaVu Sans"/>
              </a:rPr>
              <a:t>tmp</a:t>
            </a:r>
            <a:r>
              <a:rPr lang="en-US" sz="2000" b="1" strike="noStrike" spc="-1" dirty="0">
                <a:solidFill>
                  <a:srgbClr val="000000"/>
                </a:solidFill>
                <a:latin typeface="Courier New Bold"/>
                <a:ea typeface="DejaVu Sans"/>
              </a:rPr>
              <a:t>;</a:t>
            </a:r>
            <a:endParaRPr lang="en-US" sz="2000" b="0" strike="noStrike" spc="-1" dirty="0">
              <a:latin typeface="Arial"/>
            </a:endParaRPr>
          </a:p>
          <a:p>
            <a:pPr>
              <a:lnSpc>
                <a:spcPct val="100000"/>
              </a:lnSpc>
              <a:spcBef>
                <a:spcPts val="400"/>
              </a:spcBef>
            </a:pPr>
            <a:r>
              <a:rPr lang="en-US" sz="2000" b="1" strike="noStrike" spc="-1" dirty="0">
                <a:solidFill>
                  <a:srgbClr val="000000"/>
                </a:solidFill>
                <a:latin typeface="Courier New Bold"/>
                <a:ea typeface="DejaVu Sans"/>
              </a:rPr>
              <a:t>}</a:t>
            </a:r>
            <a:endParaRPr lang="en-US" sz="2000" b="0" strike="noStrike" spc="-1" dirty="0">
              <a:latin typeface="Arial"/>
            </a:endParaRPr>
          </a:p>
        </p:txBody>
      </p:sp>
      <p:sp>
        <p:nvSpPr>
          <p:cNvPr id="1383" name="CustomShape 4"/>
          <p:cNvSpPr/>
          <p:nvPr/>
        </p:nvSpPr>
        <p:spPr>
          <a:xfrm>
            <a:off x="1187640" y="908640"/>
            <a:ext cx="7056000" cy="912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zh-CN" altLang="en-US" sz="1800" b="0" strike="noStrike" spc="-1" dirty="0">
                <a:solidFill>
                  <a:srgbClr val="4F81BD"/>
                </a:solidFill>
                <a:latin typeface="Trebuchet MS"/>
                <a:ea typeface="DejaVu Sans"/>
              </a:rPr>
              <a:t>对中间</a:t>
            </a:r>
            <a:r>
              <a:rPr lang="en-US" altLang="zh-CN" sz="1800" b="0" strike="noStrike" spc="-1" dirty="0">
                <a:solidFill>
                  <a:srgbClr val="4F81BD"/>
                </a:solidFill>
                <a:latin typeface="Trebuchet MS"/>
                <a:ea typeface="DejaVu Sans"/>
              </a:rPr>
              <a:t>C</a:t>
            </a:r>
            <a:r>
              <a:rPr lang="zh-CN" altLang="en-US" sz="1800" b="0" strike="noStrike" spc="-1" dirty="0">
                <a:solidFill>
                  <a:srgbClr val="4F81BD"/>
                </a:solidFill>
                <a:latin typeface="Trebuchet MS"/>
                <a:ea typeface="DejaVu Sans"/>
              </a:rPr>
              <a:t>元素值（</a:t>
            </a:r>
            <a:r>
              <a:rPr lang="en-US" altLang="zh-CN" spc="-1" dirty="0">
                <a:solidFill>
                  <a:srgbClr val="4F81BD"/>
                </a:solidFill>
                <a:latin typeface="Trebuchet MS"/>
              </a:rPr>
              <a:t> intermediate C element values </a:t>
            </a:r>
            <a:r>
              <a:rPr lang="zh-CN" altLang="en-US" sz="1800" b="0" strike="noStrike" spc="-1" dirty="0">
                <a:solidFill>
                  <a:srgbClr val="4F81BD"/>
                </a:solidFill>
                <a:latin typeface="Trebuchet MS"/>
                <a:ea typeface="DejaVu Sans"/>
              </a:rPr>
              <a:t>）重新排列并使用局部标量（这是矩阵乘法函数里面的一种常见的优化方法）</a:t>
            </a:r>
            <a:endParaRPr lang="en-US" sz="18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4" name="CustomShape 1"/>
          <p:cNvSpPr/>
          <p:nvPr/>
        </p:nvSpPr>
        <p:spPr>
          <a:xfrm>
            <a:off x="228600" y="-39240"/>
            <a:ext cx="8647920" cy="616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2800" b="0" strike="noStrike" spc="-1" dirty="0">
                <a:solidFill>
                  <a:srgbClr val="000000"/>
                </a:solidFill>
                <a:latin typeface="Trebuchet MS"/>
              </a:rPr>
              <a:t>矩阵乘法宿主程序（</a:t>
            </a:r>
            <a:r>
              <a:rPr lang="en-US" altLang="zh-CN" sz="2800" b="0" strike="noStrike" spc="-1" dirty="0">
                <a:solidFill>
                  <a:srgbClr val="000000"/>
                </a:solidFill>
                <a:latin typeface="Trebuchet MS"/>
              </a:rPr>
              <a:t>host program</a:t>
            </a:r>
            <a:r>
              <a:rPr lang="zh-CN" altLang="en-US" sz="2800" b="0" strike="noStrike" spc="-1" dirty="0">
                <a:solidFill>
                  <a:srgbClr val="000000"/>
                </a:solidFill>
                <a:latin typeface="Trebuchet MS"/>
              </a:rPr>
              <a:t>）</a:t>
            </a:r>
            <a:r>
              <a:rPr lang="en-US" sz="2800" b="0" strike="noStrike" spc="-1" dirty="0">
                <a:solidFill>
                  <a:srgbClr val="000000"/>
                </a:solidFill>
                <a:latin typeface="Trebuchet MS"/>
              </a:rPr>
              <a:t>(C++ API)</a:t>
            </a:r>
            <a:endParaRPr lang="en-US" sz="2800" b="0" strike="noStrike" spc="-1" dirty="0">
              <a:latin typeface="Arial"/>
            </a:endParaRPr>
          </a:p>
        </p:txBody>
      </p:sp>
      <p:sp>
        <p:nvSpPr>
          <p:cNvPr id="1385" name="CustomShape 2"/>
          <p:cNvSpPr/>
          <p:nvPr/>
        </p:nvSpPr>
        <p:spPr>
          <a:xfrm>
            <a:off x="4714920" y="579240"/>
            <a:ext cx="4428360" cy="276120"/>
          </a:xfrm>
          <a:prstGeom prst="rect">
            <a:avLst/>
          </a:prstGeom>
          <a:noFill/>
          <a:ln>
            <a:noFill/>
          </a:ln>
        </p:spPr>
        <p:style>
          <a:lnRef idx="0">
            <a:scrgbClr r="0" g="0" b="0"/>
          </a:lnRef>
          <a:fillRef idx="0">
            <a:scrgbClr r="0" g="0" b="0"/>
          </a:fillRef>
          <a:effectRef idx="0">
            <a:scrgbClr r="0" g="0" b="0"/>
          </a:effectRef>
          <a:fontRef idx="minor"/>
        </p:style>
      </p:sp>
      <p:sp>
        <p:nvSpPr>
          <p:cNvPr id="1386" name="CustomShape 3"/>
          <p:cNvSpPr/>
          <p:nvPr/>
        </p:nvSpPr>
        <p:spPr>
          <a:xfrm>
            <a:off x="35640" y="1138680"/>
            <a:ext cx="4535640" cy="5112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100" b="1" strike="noStrike" spc="-1">
                <a:solidFill>
                  <a:srgbClr val="000000"/>
                </a:solidFill>
                <a:latin typeface="Courier New Bold"/>
                <a:ea typeface="DejaVu Sans"/>
              </a:rPr>
              <a:t>int main(int argc, char *argv[])</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std::vector&lt;float&gt; h_A, h_B, h_C; // matrices</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int Mdim, Ndim, Pdim; // A[N][P],B[P][M],C[N][M]</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int i, err;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int szA, szB, szC; // num elements in each matrix</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double start_time, run_time; // timing data</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cl::Program program;</a:t>
            </a: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Ndim = Pdim = Mdim = ORDER;</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szA = Ndim*Pdim;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szB = Pdim*Mdim;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szC = Ndim*Mdim;</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h_A   = std::vector&lt;float&gt;(szA);</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h_B   = std::vector&lt;float&gt;(szB);</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h_C   = std::vector&lt;float&gt;(szC);</a:t>
            </a: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initmat(Mdim, Ndim, Pdim, h_A, h_B, h_C);</a:t>
            </a: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 Compile for first kernel to setup program</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program = cl::Program(C_elem_KernelSource, true);</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Context context(CL_DEVICE_TYPE_DEFAULT);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cl::CommandQueue queue(context);</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std::vector&lt;Device&gt; devices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context.getInfo&lt;CL_CONTEXT_DEVICES&gt;();</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cl::Device device = devices[0];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std::string s =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device.getInfo&lt;CL_DEVICE_NAME&gt;();</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std::cout &lt;&lt; "\nUsing OpenCL Device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&lt;&lt; s &lt;&lt; "\n";</a:t>
            </a:r>
            <a:endParaRPr lang="en-US" sz="1100" b="0" strike="noStrike" spc="-1">
              <a:latin typeface="Arial"/>
            </a:endParaRPr>
          </a:p>
        </p:txBody>
      </p:sp>
      <p:sp>
        <p:nvSpPr>
          <p:cNvPr id="1387" name="CustomShape 4"/>
          <p:cNvSpPr/>
          <p:nvPr/>
        </p:nvSpPr>
        <p:spPr>
          <a:xfrm>
            <a:off x="4314240" y="1549080"/>
            <a:ext cx="4859280" cy="4442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100" b="1" strike="noStrike" spc="-1">
                <a:solidFill>
                  <a:srgbClr val="000000"/>
                </a:solidFill>
                <a:latin typeface="Courier New Bold"/>
                <a:ea typeface="DejaVu Sans"/>
              </a:rPr>
              <a:t>  // Setup the buffers, initialize matrices,</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 and write them into global memory</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initmat(Mdim, Ndim, Pdim, h_A, h_B, h_C);</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cl::Buffer d_a(context, h_A.begin(),h_A.end(), true);</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cl::Buffer d_b(context, h_B.begin(),h_B.end(), true);</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cl::Buffer d_c = cl::Buffer(context,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CL_MEM_WRITE_ONLY,</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sizeof(float) * szC);</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a:t>
            </a: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cl::make_kernel&lt;int, int, int,</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cl::Buffer, cl::Buffer, cl::Buffer&gt;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naive(program, "mmul");</a:t>
            </a: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zero_mat(Ndim, Mdim, h_C);</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start_time = wtime();</a:t>
            </a: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naive(cl::EnqueueArgs(queue,</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cl::NDRange(Ndim, Mdim)),</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Ndim, Mdim, Pdim, d_a, d_b, d_c);</a:t>
            </a: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cl::copy(queue, d_c, h_C.begin(), h_C.end());</a:t>
            </a: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run_time  = wtime() - start_time;</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results(Mdim, Ndim, Pdim, h_C, run_time);</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a:t>
            </a:r>
            <a:endParaRPr lang="en-US" sz="1100" b="0" strike="noStrike" spc="-1">
              <a:latin typeface="Arial"/>
            </a:endParaRPr>
          </a:p>
        </p:txBody>
      </p:sp>
      <p:sp>
        <p:nvSpPr>
          <p:cNvPr id="1388" name="CustomShape 5"/>
          <p:cNvSpPr/>
          <p:nvPr/>
        </p:nvSpPr>
        <p:spPr>
          <a:xfrm>
            <a:off x="145800" y="1010160"/>
            <a:ext cx="4281480" cy="328212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p:style>
      </p:sp>
      <p:sp>
        <p:nvSpPr>
          <p:cNvPr id="1389" name="CustomShape 6"/>
          <p:cNvSpPr/>
          <p:nvPr/>
        </p:nvSpPr>
        <p:spPr>
          <a:xfrm>
            <a:off x="1322280" y="1989000"/>
            <a:ext cx="1739520" cy="100476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zh-CN" altLang="en-US" sz="2000" b="0" strike="noStrike" spc="-1" dirty="0">
                <a:solidFill>
                  <a:srgbClr val="000000"/>
                </a:solidFill>
                <a:latin typeface="Trebuchet MS"/>
                <a:ea typeface="DejaVu Sans"/>
              </a:rPr>
              <a:t>声明和初始化数据</a:t>
            </a:r>
            <a:endParaRPr lang="en-US" sz="2000" b="0" strike="noStrike" spc="-1" dirty="0">
              <a:latin typeface="Arial"/>
            </a:endParaRPr>
          </a:p>
        </p:txBody>
      </p:sp>
      <p:sp>
        <p:nvSpPr>
          <p:cNvPr id="1390" name="CustomShape 7"/>
          <p:cNvSpPr/>
          <p:nvPr/>
        </p:nvSpPr>
        <p:spPr>
          <a:xfrm>
            <a:off x="138960" y="4293000"/>
            <a:ext cx="4288320" cy="1871640"/>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p:style>
      </p:sp>
      <p:sp>
        <p:nvSpPr>
          <p:cNvPr id="1391" name="CustomShape 8"/>
          <p:cNvSpPr/>
          <p:nvPr/>
        </p:nvSpPr>
        <p:spPr>
          <a:xfrm>
            <a:off x="1115640" y="4573440"/>
            <a:ext cx="2087640" cy="100476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zh-CN" altLang="en-US" sz="2000" spc="-1" dirty="0">
                <a:solidFill>
                  <a:srgbClr val="000000"/>
                </a:solidFill>
                <a:latin typeface="Trebuchet MS"/>
                <a:ea typeface="DejaVu Sans"/>
              </a:rPr>
              <a:t>设置平台（</a:t>
            </a:r>
            <a:r>
              <a:rPr lang="en-US" altLang="zh-CN" sz="2000" spc="-1" dirty="0">
                <a:solidFill>
                  <a:srgbClr val="000000"/>
                </a:solidFill>
                <a:latin typeface="Trebuchet MS"/>
                <a:ea typeface="DejaVu Sans"/>
              </a:rPr>
              <a:t>platform</a:t>
            </a:r>
            <a:r>
              <a:rPr lang="zh-CN" altLang="en-US" sz="2000" spc="-1" dirty="0">
                <a:solidFill>
                  <a:srgbClr val="000000"/>
                </a:solidFill>
                <a:latin typeface="Trebuchet MS"/>
                <a:ea typeface="DejaVu Sans"/>
              </a:rPr>
              <a:t>）然后构建程序</a:t>
            </a:r>
            <a:endParaRPr lang="en-US" sz="2000" b="0" strike="noStrike" spc="-1" dirty="0">
              <a:latin typeface="Arial"/>
            </a:endParaRPr>
          </a:p>
        </p:txBody>
      </p:sp>
      <p:sp>
        <p:nvSpPr>
          <p:cNvPr id="1392" name="CustomShape 9"/>
          <p:cNvSpPr/>
          <p:nvPr/>
        </p:nvSpPr>
        <p:spPr>
          <a:xfrm>
            <a:off x="4428000" y="1010160"/>
            <a:ext cx="4537440" cy="2273760"/>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p:style>
      </p:sp>
      <p:sp>
        <p:nvSpPr>
          <p:cNvPr id="1393" name="CustomShape 10"/>
          <p:cNvSpPr/>
          <p:nvPr/>
        </p:nvSpPr>
        <p:spPr>
          <a:xfrm>
            <a:off x="5038560" y="1591560"/>
            <a:ext cx="2943000" cy="130896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zh-CN" altLang="en-US" sz="2000" b="0" strike="noStrike" spc="-1" dirty="0">
                <a:solidFill>
                  <a:srgbClr val="000000"/>
                </a:solidFill>
                <a:latin typeface="Trebuchet MS"/>
                <a:ea typeface="DejaVu Sans"/>
              </a:rPr>
              <a:t>设置缓存（</a:t>
            </a:r>
            <a:r>
              <a:rPr lang="en-US" altLang="zh-CN" sz="2000" b="0" strike="noStrike" spc="-1" dirty="0">
                <a:solidFill>
                  <a:srgbClr val="000000"/>
                </a:solidFill>
                <a:latin typeface="Trebuchet MS"/>
                <a:ea typeface="DejaVu Sans"/>
              </a:rPr>
              <a:t>buffers</a:t>
            </a:r>
            <a:r>
              <a:rPr lang="zh-CN" altLang="en-US" sz="2000" b="0" strike="noStrike" spc="-1" dirty="0">
                <a:solidFill>
                  <a:srgbClr val="000000"/>
                </a:solidFill>
                <a:latin typeface="Trebuchet MS"/>
                <a:ea typeface="DejaVu Sans"/>
              </a:rPr>
              <a:t>）然后写入矩阵</a:t>
            </a:r>
            <a:r>
              <a:rPr lang="en-US" altLang="zh-CN" sz="2000" b="0" strike="noStrike" spc="-1" dirty="0">
                <a:solidFill>
                  <a:srgbClr val="000000"/>
                </a:solidFill>
                <a:latin typeface="Trebuchet MS"/>
                <a:ea typeface="DejaVu Sans"/>
              </a:rPr>
              <a:t>A</a:t>
            </a:r>
            <a:r>
              <a:rPr lang="zh-CN" altLang="en-US" sz="2000" b="0" strike="noStrike" spc="-1" dirty="0">
                <a:solidFill>
                  <a:srgbClr val="000000"/>
                </a:solidFill>
                <a:latin typeface="Trebuchet MS"/>
                <a:ea typeface="DejaVu Sans"/>
              </a:rPr>
              <a:t>和</a:t>
            </a:r>
            <a:r>
              <a:rPr lang="en-US" altLang="zh-CN" sz="2000" b="0" strike="noStrike" spc="-1" dirty="0">
                <a:solidFill>
                  <a:srgbClr val="000000"/>
                </a:solidFill>
                <a:latin typeface="Trebuchet MS"/>
                <a:ea typeface="DejaVu Sans"/>
              </a:rPr>
              <a:t>B</a:t>
            </a:r>
            <a:r>
              <a:rPr lang="zh-CN" altLang="en-US" sz="2000" b="0" strike="noStrike" spc="-1" dirty="0">
                <a:solidFill>
                  <a:srgbClr val="000000"/>
                </a:solidFill>
                <a:latin typeface="Trebuchet MS"/>
                <a:ea typeface="DejaVu Sans"/>
              </a:rPr>
              <a:t>到设备内存（</a:t>
            </a:r>
            <a:r>
              <a:rPr lang="en-US" altLang="zh-CN" sz="2000" b="0" strike="noStrike" spc="-1" dirty="0">
                <a:solidFill>
                  <a:srgbClr val="000000"/>
                </a:solidFill>
                <a:latin typeface="Trebuchet MS"/>
                <a:ea typeface="DejaVu Sans"/>
              </a:rPr>
              <a:t>device memory</a:t>
            </a:r>
            <a:endParaRPr lang="en-US" sz="2000" b="0" strike="noStrike" spc="-1" dirty="0">
              <a:latin typeface="Arial"/>
            </a:endParaRPr>
          </a:p>
        </p:txBody>
      </p:sp>
      <p:sp>
        <p:nvSpPr>
          <p:cNvPr id="1394" name="CustomShape 11"/>
          <p:cNvSpPr/>
          <p:nvPr/>
        </p:nvSpPr>
        <p:spPr>
          <a:xfrm>
            <a:off x="4428000" y="3285000"/>
            <a:ext cx="4537440" cy="1025280"/>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p:style>
      </p:sp>
      <p:sp>
        <p:nvSpPr>
          <p:cNvPr id="1395" name="CustomShape 12"/>
          <p:cNvSpPr/>
          <p:nvPr/>
        </p:nvSpPr>
        <p:spPr>
          <a:xfrm>
            <a:off x="4428000" y="4293000"/>
            <a:ext cx="4537440" cy="1871640"/>
          </a:xfrm>
          <a:prstGeom prst="rect">
            <a:avLst/>
          </a:prstGeom>
          <a:solidFill>
            <a:schemeClr val="accent1">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p:style>
      </p:sp>
      <p:sp>
        <p:nvSpPr>
          <p:cNvPr id="1396" name="CustomShape 13"/>
          <p:cNvSpPr/>
          <p:nvPr/>
        </p:nvSpPr>
        <p:spPr>
          <a:xfrm>
            <a:off x="4664520" y="3622680"/>
            <a:ext cx="3794400" cy="39492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zh-CN" altLang="en-US" sz="2000" spc="-1" dirty="0">
                <a:solidFill>
                  <a:srgbClr val="000000"/>
                </a:solidFill>
                <a:latin typeface="Trebuchet MS"/>
                <a:ea typeface="DejaVu Sans"/>
              </a:rPr>
              <a:t>创建核仿函数（</a:t>
            </a:r>
            <a:r>
              <a:rPr lang="en-US" altLang="zh-CN" sz="2000" spc="-1" dirty="0">
                <a:solidFill>
                  <a:srgbClr val="000000"/>
                </a:solidFill>
                <a:latin typeface="Trebuchet MS"/>
              </a:rPr>
              <a:t> kernel </a:t>
            </a:r>
            <a:r>
              <a:rPr lang="en-US" altLang="zh-CN" sz="2000" spc="-1" dirty="0" err="1">
                <a:solidFill>
                  <a:srgbClr val="000000"/>
                </a:solidFill>
                <a:latin typeface="Trebuchet MS"/>
              </a:rPr>
              <a:t>functor</a:t>
            </a:r>
            <a:r>
              <a:rPr lang="en-US" altLang="zh-CN" sz="2000" spc="-1" dirty="0">
                <a:solidFill>
                  <a:srgbClr val="000000"/>
                </a:solidFill>
                <a:latin typeface="Trebuchet MS"/>
              </a:rPr>
              <a:t> </a:t>
            </a:r>
            <a:r>
              <a:rPr lang="zh-CN" altLang="en-US" sz="2000" spc="-1" dirty="0">
                <a:solidFill>
                  <a:srgbClr val="000000"/>
                </a:solidFill>
                <a:latin typeface="Trebuchet MS"/>
                <a:ea typeface="DejaVu Sans"/>
              </a:rPr>
              <a:t>）</a:t>
            </a:r>
            <a:endParaRPr lang="en-US" sz="2000" b="0" strike="noStrike" spc="-1" dirty="0">
              <a:latin typeface="Arial"/>
            </a:endParaRPr>
          </a:p>
        </p:txBody>
      </p:sp>
      <p:sp>
        <p:nvSpPr>
          <p:cNvPr id="1397" name="CustomShape 14"/>
          <p:cNvSpPr/>
          <p:nvPr/>
        </p:nvSpPr>
        <p:spPr>
          <a:xfrm>
            <a:off x="5292000" y="4809240"/>
            <a:ext cx="2435760" cy="100404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zh-CN" altLang="en-US" sz="2000" b="0" strike="noStrike" spc="-1" dirty="0">
                <a:solidFill>
                  <a:srgbClr val="000000"/>
                </a:solidFill>
                <a:latin typeface="Trebuchet MS"/>
                <a:ea typeface="DejaVu Sans"/>
              </a:rPr>
              <a:t>运行核函数（</a:t>
            </a:r>
            <a:r>
              <a:rPr lang="en-US" altLang="zh-CN" sz="2000" b="0" strike="noStrike" spc="-1" dirty="0">
                <a:solidFill>
                  <a:srgbClr val="000000"/>
                </a:solidFill>
                <a:latin typeface="Trebuchet MS"/>
                <a:ea typeface="DejaVu Sans"/>
              </a:rPr>
              <a:t>kernel</a:t>
            </a:r>
            <a:r>
              <a:rPr lang="zh-CN" altLang="en-US" sz="2000" b="0" strike="noStrike" spc="-1" dirty="0">
                <a:solidFill>
                  <a:srgbClr val="000000"/>
                </a:solidFill>
                <a:latin typeface="Trebuchet MS"/>
                <a:ea typeface="DejaVu Sans"/>
              </a:rPr>
              <a:t>）并收集结果</a:t>
            </a:r>
            <a:endParaRPr lang="en-US" sz="2000" b="0" strike="noStrike" spc="-1" dirty="0">
              <a:latin typeface="Arial"/>
            </a:endParaRPr>
          </a:p>
        </p:txBody>
      </p:sp>
      <p:sp>
        <p:nvSpPr>
          <p:cNvPr id="1398" name="CustomShape 15"/>
          <p:cNvSpPr/>
          <p:nvPr/>
        </p:nvSpPr>
        <p:spPr>
          <a:xfrm>
            <a:off x="1115640" y="6237360"/>
            <a:ext cx="6912000" cy="819360"/>
          </a:xfrm>
          <a:prstGeom prst="rect">
            <a:avLst/>
          </a:prstGeom>
          <a:solidFill>
            <a:srgbClr val="FFFFFF"/>
          </a:solid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zh-CN" altLang="en-US" sz="1600" b="1" strike="noStrike" spc="-1" dirty="0">
                <a:solidFill>
                  <a:srgbClr val="4F81BD"/>
                </a:solidFill>
                <a:latin typeface="Trebuchet MS"/>
                <a:ea typeface="DejaVu Sans"/>
              </a:rPr>
              <a:t>注意：要想使用默认的上下文、命令队列、设备（</a:t>
            </a:r>
            <a:r>
              <a:rPr lang="en-US" altLang="zh-CN" sz="1600" b="1" spc="-1" dirty="0">
                <a:solidFill>
                  <a:srgbClr val="4F81BD"/>
                </a:solidFill>
                <a:latin typeface="Trebuchet MS"/>
              </a:rPr>
              <a:t> context/queue/device </a:t>
            </a:r>
            <a:r>
              <a:rPr lang="zh-CN" altLang="en-US" sz="1600" b="1" strike="noStrike" spc="-1" dirty="0">
                <a:solidFill>
                  <a:srgbClr val="4F81BD"/>
                </a:solidFill>
                <a:latin typeface="Trebuchet MS"/>
                <a:ea typeface="DejaVu Sans"/>
              </a:rPr>
              <a:t>），就忽略掉这一段，并且删除所有对上下文、命令队列、设备的引用。</a:t>
            </a:r>
            <a:endParaRPr lang="en-US" sz="1600" b="0" strike="noStrike" spc="-1" dirty="0">
              <a:latin typeface="Arial"/>
            </a:endParaRPr>
          </a:p>
        </p:txBody>
      </p:sp>
      <p:sp>
        <p:nvSpPr>
          <p:cNvPr id="1399" name="CustomShape 16"/>
          <p:cNvSpPr/>
          <p:nvPr/>
        </p:nvSpPr>
        <p:spPr>
          <a:xfrm flipH="1" flipV="1">
            <a:off x="898920" y="5952960"/>
            <a:ext cx="215280" cy="642960"/>
          </a:xfrm>
          <a:custGeom>
            <a:avLst/>
            <a:gdLst/>
            <a:ahLst/>
            <a:cxnLst/>
            <a:rect l="l" t="t" r="r" b="b"/>
            <a:pathLst>
              <a:path w="21600" h="21600">
                <a:moveTo>
                  <a:pt x="0" y="0"/>
                </a:moveTo>
                <a:lnTo>
                  <a:pt x="21600" y="21600"/>
                </a:lnTo>
              </a:path>
            </a:pathLst>
          </a:custGeom>
          <a:noFill/>
          <a:ln w="57240">
            <a:solidFill>
              <a:srgbClr val="4A7EBB"/>
            </a:solidFill>
            <a:round/>
            <a:tailEnd type="triangle" w="med" len="med"/>
          </a:ln>
        </p:spPr>
        <p:style>
          <a:lnRef idx="1">
            <a:schemeClr val="accent1"/>
          </a:lnRef>
          <a:fillRef idx="0">
            <a:schemeClr val="accent1"/>
          </a:fillRef>
          <a:effectRef idx="0">
            <a:schemeClr val="accent1"/>
          </a:effectRef>
          <a:fontRef idx="minor"/>
        </p:style>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0" presetClass="entr" fill="hold" nodeType="clickEffect">
                                  <p:stCondLst>
                                    <p:cond delay="0"/>
                                  </p:stCondLst>
                                  <p:childTnLst>
                                    <p:set>
                                      <p:cBhvr>
                                        <p:cTn id="6" dur="1" fill="hold">
                                          <p:stCondLst>
                                            <p:cond delay="0"/>
                                          </p:stCondLst>
                                        </p:cTn>
                                        <p:tgtEl>
                                          <p:spTgt spid="1389"/>
                                        </p:tgtEl>
                                        <p:attrNameLst>
                                          <p:attrName>style.visibility</p:attrName>
                                        </p:attrNameLst>
                                      </p:cBhvr>
                                      <p:to>
                                        <p:strVal val="visible"/>
                                      </p:to>
                                    </p:set>
                                    <p:animEffect transition="in" filter="fade">
                                      <p:cBhvr additive="repl">
                                        <p:cTn id="7" dur="500"/>
                                        <p:tgtEl>
                                          <p:spTgt spid="1389"/>
                                        </p:tgtEl>
                                      </p:cBhvr>
                                    </p:animEffect>
                                  </p:childTnLst>
                                </p:cTn>
                              </p:par>
                              <p:par>
                                <p:cTn id="8" presetID="10" presetClass="entr" fill="hold" nodeType="withEffect">
                                  <p:stCondLst>
                                    <p:cond delay="0"/>
                                  </p:stCondLst>
                                  <p:childTnLst>
                                    <p:set>
                                      <p:cBhvr>
                                        <p:cTn id="9" dur="1" fill="hold">
                                          <p:stCondLst>
                                            <p:cond delay="0"/>
                                          </p:stCondLst>
                                        </p:cTn>
                                        <p:tgtEl>
                                          <p:spTgt spid="1388"/>
                                        </p:tgtEl>
                                        <p:attrNameLst>
                                          <p:attrName>style.visibility</p:attrName>
                                        </p:attrNameLst>
                                      </p:cBhvr>
                                      <p:to>
                                        <p:strVal val="visible"/>
                                      </p:to>
                                    </p:set>
                                    <p:animEffect transition="in" filter="fade">
                                      <p:cBhvr additive="repl">
                                        <p:cTn id="10" dur="500"/>
                                        <p:tgtEl>
                                          <p:spTgt spid="1388"/>
                                        </p:tgtEl>
                                      </p:cBhvr>
                                    </p:animEffect>
                                  </p:childTnLst>
                                </p:cTn>
                              </p:par>
                              <p:par>
                                <p:cTn id="11" presetID="10" presetClass="entr" fill="hold" nodeType="withEffect">
                                  <p:stCondLst>
                                    <p:cond delay="0"/>
                                  </p:stCondLst>
                                  <p:childTnLst>
                                    <p:set>
                                      <p:cBhvr>
                                        <p:cTn id="12" dur="1" fill="hold">
                                          <p:stCondLst>
                                            <p:cond delay="0"/>
                                          </p:stCondLst>
                                        </p:cTn>
                                        <p:tgtEl>
                                          <p:spTgt spid="1390"/>
                                        </p:tgtEl>
                                        <p:attrNameLst>
                                          <p:attrName>style.visibility</p:attrName>
                                        </p:attrNameLst>
                                      </p:cBhvr>
                                      <p:to>
                                        <p:strVal val="visible"/>
                                      </p:to>
                                    </p:set>
                                    <p:animEffect transition="in" filter="fade">
                                      <p:cBhvr additive="repl">
                                        <p:cTn id="13" dur="500"/>
                                        <p:tgtEl>
                                          <p:spTgt spid="1390"/>
                                        </p:tgtEl>
                                      </p:cBhvr>
                                    </p:animEffect>
                                  </p:childTnLst>
                                </p:cTn>
                              </p:par>
                              <p:par>
                                <p:cTn id="14" presetID="10" presetClass="entr" fill="hold" nodeType="withEffect">
                                  <p:stCondLst>
                                    <p:cond delay="0"/>
                                  </p:stCondLst>
                                  <p:childTnLst>
                                    <p:set>
                                      <p:cBhvr>
                                        <p:cTn id="15" dur="1" fill="hold">
                                          <p:stCondLst>
                                            <p:cond delay="0"/>
                                          </p:stCondLst>
                                        </p:cTn>
                                        <p:tgtEl>
                                          <p:spTgt spid="1391"/>
                                        </p:tgtEl>
                                        <p:attrNameLst>
                                          <p:attrName>style.visibility</p:attrName>
                                        </p:attrNameLst>
                                      </p:cBhvr>
                                      <p:to>
                                        <p:strVal val="visible"/>
                                      </p:to>
                                    </p:set>
                                    <p:animEffect transition="in" filter="fade">
                                      <p:cBhvr additive="repl">
                                        <p:cTn id="16" dur="500"/>
                                        <p:tgtEl>
                                          <p:spTgt spid="1391"/>
                                        </p:tgtEl>
                                      </p:cBhvr>
                                    </p:animEffect>
                                  </p:childTnLst>
                                </p:cTn>
                              </p:par>
                              <p:par>
                                <p:cTn id="17" presetID="10" presetClass="entr" fill="hold" nodeType="withEffect">
                                  <p:stCondLst>
                                    <p:cond delay="0"/>
                                  </p:stCondLst>
                                  <p:childTnLst>
                                    <p:set>
                                      <p:cBhvr>
                                        <p:cTn id="18" dur="1" fill="hold">
                                          <p:stCondLst>
                                            <p:cond delay="0"/>
                                          </p:stCondLst>
                                        </p:cTn>
                                        <p:tgtEl>
                                          <p:spTgt spid="1398"/>
                                        </p:tgtEl>
                                        <p:attrNameLst>
                                          <p:attrName>style.visibility</p:attrName>
                                        </p:attrNameLst>
                                      </p:cBhvr>
                                      <p:to>
                                        <p:strVal val="visible"/>
                                      </p:to>
                                    </p:set>
                                    <p:animEffect transition="in" filter="fade">
                                      <p:cBhvr additive="repl">
                                        <p:cTn id="19" dur="500"/>
                                        <p:tgtEl>
                                          <p:spTgt spid="1398"/>
                                        </p:tgtEl>
                                      </p:cBhvr>
                                    </p:animEffect>
                                  </p:childTnLst>
                                </p:cTn>
                              </p:par>
                              <p:par>
                                <p:cTn id="20" presetID="10" presetClass="entr" fill="hold" nodeType="withEffect">
                                  <p:stCondLst>
                                    <p:cond delay="0"/>
                                  </p:stCondLst>
                                  <p:childTnLst>
                                    <p:set>
                                      <p:cBhvr>
                                        <p:cTn id="21" dur="1" fill="hold">
                                          <p:stCondLst>
                                            <p:cond delay="0"/>
                                          </p:stCondLst>
                                        </p:cTn>
                                        <p:tgtEl>
                                          <p:spTgt spid="1392"/>
                                        </p:tgtEl>
                                        <p:attrNameLst>
                                          <p:attrName>style.visibility</p:attrName>
                                        </p:attrNameLst>
                                      </p:cBhvr>
                                      <p:to>
                                        <p:strVal val="visible"/>
                                      </p:to>
                                    </p:set>
                                    <p:animEffect transition="in" filter="fade">
                                      <p:cBhvr additive="repl">
                                        <p:cTn id="22" dur="500"/>
                                        <p:tgtEl>
                                          <p:spTgt spid="1392"/>
                                        </p:tgtEl>
                                      </p:cBhvr>
                                    </p:animEffect>
                                  </p:childTnLst>
                                </p:cTn>
                              </p:par>
                              <p:par>
                                <p:cTn id="23" presetID="10" presetClass="entr" fill="hold" nodeType="withEffect">
                                  <p:stCondLst>
                                    <p:cond delay="0"/>
                                  </p:stCondLst>
                                  <p:childTnLst>
                                    <p:set>
                                      <p:cBhvr>
                                        <p:cTn id="24" dur="1" fill="hold">
                                          <p:stCondLst>
                                            <p:cond delay="0"/>
                                          </p:stCondLst>
                                        </p:cTn>
                                        <p:tgtEl>
                                          <p:spTgt spid="1393"/>
                                        </p:tgtEl>
                                        <p:attrNameLst>
                                          <p:attrName>style.visibility</p:attrName>
                                        </p:attrNameLst>
                                      </p:cBhvr>
                                      <p:to>
                                        <p:strVal val="visible"/>
                                      </p:to>
                                    </p:set>
                                    <p:animEffect transition="in" filter="fade">
                                      <p:cBhvr additive="repl">
                                        <p:cTn id="25" dur="500"/>
                                        <p:tgtEl>
                                          <p:spTgt spid="1393"/>
                                        </p:tgtEl>
                                      </p:cBhvr>
                                    </p:animEffect>
                                  </p:childTnLst>
                                </p:cTn>
                              </p:par>
                              <p:par>
                                <p:cTn id="26" presetID="10" presetClass="entr" fill="hold" nodeType="withEffect">
                                  <p:stCondLst>
                                    <p:cond delay="0"/>
                                  </p:stCondLst>
                                  <p:childTnLst>
                                    <p:set>
                                      <p:cBhvr>
                                        <p:cTn id="27" dur="1" fill="hold">
                                          <p:stCondLst>
                                            <p:cond delay="0"/>
                                          </p:stCondLst>
                                        </p:cTn>
                                        <p:tgtEl>
                                          <p:spTgt spid="1394"/>
                                        </p:tgtEl>
                                        <p:attrNameLst>
                                          <p:attrName>style.visibility</p:attrName>
                                        </p:attrNameLst>
                                      </p:cBhvr>
                                      <p:to>
                                        <p:strVal val="visible"/>
                                      </p:to>
                                    </p:set>
                                    <p:animEffect transition="in" filter="fade">
                                      <p:cBhvr additive="repl">
                                        <p:cTn id="28" dur="500"/>
                                        <p:tgtEl>
                                          <p:spTgt spid="1394"/>
                                        </p:tgtEl>
                                      </p:cBhvr>
                                    </p:animEffect>
                                  </p:childTnLst>
                                </p:cTn>
                              </p:par>
                              <p:par>
                                <p:cTn id="29" presetID="10" presetClass="entr" fill="hold" nodeType="withEffect">
                                  <p:stCondLst>
                                    <p:cond delay="0"/>
                                  </p:stCondLst>
                                  <p:childTnLst>
                                    <p:set>
                                      <p:cBhvr>
                                        <p:cTn id="30" dur="1" fill="hold">
                                          <p:stCondLst>
                                            <p:cond delay="0"/>
                                          </p:stCondLst>
                                        </p:cTn>
                                        <p:tgtEl>
                                          <p:spTgt spid="1396"/>
                                        </p:tgtEl>
                                        <p:attrNameLst>
                                          <p:attrName>style.visibility</p:attrName>
                                        </p:attrNameLst>
                                      </p:cBhvr>
                                      <p:to>
                                        <p:strVal val="visible"/>
                                      </p:to>
                                    </p:set>
                                    <p:animEffect transition="in" filter="fade">
                                      <p:cBhvr additive="repl">
                                        <p:cTn id="31" dur="500"/>
                                        <p:tgtEl>
                                          <p:spTgt spid="1396"/>
                                        </p:tgtEl>
                                      </p:cBhvr>
                                    </p:animEffect>
                                  </p:childTnLst>
                                </p:cTn>
                              </p:par>
                              <p:par>
                                <p:cTn id="32" presetID="10" presetClass="entr" fill="hold" nodeType="withEffect">
                                  <p:stCondLst>
                                    <p:cond delay="0"/>
                                  </p:stCondLst>
                                  <p:childTnLst>
                                    <p:set>
                                      <p:cBhvr>
                                        <p:cTn id="33" dur="1" fill="hold">
                                          <p:stCondLst>
                                            <p:cond delay="0"/>
                                          </p:stCondLst>
                                        </p:cTn>
                                        <p:tgtEl>
                                          <p:spTgt spid="1395"/>
                                        </p:tgtEl>
                                        <p:attrNameLst>
                                          <p:attrName>style.visibility</p:attrName>
                                        </p:attrNameLst>
                                      </p:cBhvr>
                                      <p:to>
                                        <p:strVal val="visible"/>
                                      </p:to>
                                    </p:set>
                                    <p:animEffect transition="in" filter="fade">
                                      <p:cBhvr additive="repl">
                                        <p:cTn id="34" dur="500"/>
                                        <p:tgtEl>
                                          <p:spTgt spid="1395"/>
                                        </p:tgtEl>
                                      </p:cBhvr>
                                    </p:animEffect>
                                  </p:childTnLst>
                                </p:cTn>
                              </p:par>
                              <p:par>
                                <p:cTn id="35" presetID="10" presetClass="entr" fill="hold" nodeType="withEffect">
                                  <p:stCondLst>
                                    <p:cond delay="0"/>
                                  </p:stCondLst>
                                  <p:childTnLst>
                                    <p:set>
                                      <p:cBhvr>
                                        <p:cTn id="36" dur="1" fill="hold">
                                          <p:stCondLst>
                                            <p:cond delay="0"/>
                                          </p:stCondLst>
                                        </p:cTn>
                                        <p:tgtEl>
                                          <p:spTgt spid="1397"/>
                                        </p:tgtEl>
                                        <p:attrNameLst>
                                          <p:attrName>style.visibility</p:attrName>
                                        </p:attrNameLst>
                                      </p:cBhvr>
                                      <p:to>
                                        <p:strVal val="visible"/>
                                      </p:to>
                                    </p:set>
                                    <p:animEffect transition="in" filter="fade">
                                      <p:cBhvr additive="repl">
                                        <p:cTn id="37" dur="500"/>
                                        <p:tgtEl>
                                          <p:spTgt spid="1397"/>
                                        </p:tgtEl>
                                      </p:cBhvr>
                                    </p:animEffect>
                                  </p:childTnLst>
                                </p:cTn>
                              </p:par>
                              <p:par>
                                <p:cTn id="38" presetID="10" presetClass="entr" fill="hold" nodeType="withEffect">
                                  <p:stCondLst>
                                    <p:cond delay="0"/>
                                  </p:stCondLst>
                                  <p:childTnLst>
                                    <p:set>
                                      <p:cBhvr>
                                        <p:cTn id="39" dur="1" fill="hold">
                                          <p:stCondLst>
                                            <p:cond delay="0"/>
                                          </p:stCondLst>
                                        </p:cTn>
                                        <p:tgtEl>
                                          <p:spTgt spid="1399"/>
                                        </p:tgtEl>
                                        <p:attrNameLst>
                                          <p:attrName>style.visibility</p:attrName>
                                        </p:attrNameLst>
                                      </p:cBhvr>
                                      <p:to>
                                        <p:strVal val="visible"/>
                                      </p:to>
                                    </p:set>
                                    <p:animEffect transition="in" filter="fade">
                                      <p:cBhvr additive="repl">
                                        <p:cTn id="40" dur="500"/>
                                        <p:tgtEl>
                                          <p:spTgt spid="13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0"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4400" spc="-1" dirty="0">
                <a:solidFill>
                  <a:srgbClr val="000000"/>
                </a:solidFill>
                <a:latin typeface="Trebuchet MS"/>
              </a:rPr>
              <a:t>矩阵乘法性能</a:t>
            </a:r>
            <a:endParaRPr lang="en-US" altLang="zh-CN" sz="4400" spc="-1" dirty="0"/>
          </a:p>
        </p:txBody>
      </p:sp>
      <p:sp>
        <p:nvSpPr>
          <p:cNvPr id="1401" name="CustomShape 2"/>
          <p:cNvSpPr/>
          <p:nvPr/>
        </p:nvSpPr>
        <p:spPr>
          <a:xfrm>
            <a:off x="179640" y="1600200"/>
            <a:ext cx="8784360" cy="820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矩阵存储在全局内存上</a:t>
            </a:r>
            <a:endParaRPr lang="en-US" sz="3200" b="0" strike="noStrike" spc="-1" dirty="0">
              <a:latin typeface="Arial"/>
            </a:endParaRPr>
          </a:p>
        </p:txBody>
      </p:sp>
      <p:graphicFrame>
        <p:nvGraphicFramePr>
          <p:cNvPr id="1402" name="Table 3"/>
          <p:cNvGraphicFramePr/>
          <p:nvPr>
            <p:extLst>
              <p:ext uri="{D42A27DB-BD31-4B8C-83A1-F6EECF244321}">
                <p14:modId xmlns:p14="http://schemas.microsoft.com/office/powerpoint/2010/main" val="2676407674"/>
              </p:ext>
            </p:extLst>
          </p:nvPr>
        </p:nvGraphicFramePr>
        <p:xfrm>
          <a:off x="611640" y="2637000"/>
          <a:ext cx="7920360" cy="1737360"/>
        </p:xfrm>
        <a:graphic>
          <a:graphicData uri="http://schemas.openxmlformats.org/drawingml/2006/table">
            <a:tbl>
              <a:tblPr/>
              <a:tblGrid>
                <a:gridCol w="4248360">
                  <a:extLst>
                    <a:ext uri="{9D8B030D-6E8A-4147-A177-3AD203B41FA5}">
                      <a16:colId xmlns:a16="http://schemas.microsoft.com/office/drawing/2014/main" val="20000"/>
                    </a:ext>
                  </a:extLst>
                </a:gridCol>
                <a:gridCol w="1872000">
                  <a:extLst>
                    <a:ext uri="{9D8B030D-6E8A-4147-A177-3AD203B41FA5}">
                      <a16:colId xmlns:a16="http://schemas.microsoft.com/office/drawing/2014/main" val="20001"/>
                    </a:ext>
                  </a:extLst>
                </a:gridCol>
                <a:gridCol w="1800000">
                  <a:extLst>
                    <a:ext uri="{9D8B030D-6E8A-4147-A177-3AD203B41FA5}">
                      <a16:colId xmlns:a16="http://schemas.microsoft.com/office/drawing/2014/main" val="20002"/>
                    </a:ext>
                  </a:extLst>
                </a:gridCol>
              </a:tblGrid>
              <a:tr h="357120">
                <a:tc rowSpan="2">
                  <a:txBody>
                    <a:bodyPr/>
                    <a:lstStyle/>
                    <a:p>
                      <a:pPr>
                        <a:lnSpc>
                          <a:spcPct val="100000"/>
                        </a:lnSpc>
                      </a:pPr>
                      <a:r>
                        <a:rPr lang="zh-CN" altLang="en-US" sz="1800" b="1" strike="noStrike" spc="-1" dirty="0">
                          <a:solidFill>
                            <a:srgbClr val="000000"/>
                          </a:solidFill>
                          <a:latin typeface="Trebuchet MS"/>
                        </a:rPr>
                        <a:t>情景</a:t>
                      </a:r>
                      <a:endParaRPr lang="en-US" sz="1800" b="0" strike="noStrike" spc="-1" dirty="0">
                        <a:latin typeface="Arial"/>
                      </a:endParaRPr>
                    </a:p>
                  </a:txBody>
                  <a:tcPr>
                    <a:lnT w="12240">
                      <a:solidFill>
                        <a:srgbClr val="000000"/>
                      </a:solidFill>
                    </a:lnT>
                    <a:lnB w="12240">
                      <a:solidFill>
                        <a:srgbClr val="000000"/>
                      </a:solidFill>
                    </a:lnB>
                    <a:noFill/>
                  </a:tcPr>
                </a:tc>
                <a:tc gridSpan="2">
                  <a:txBody>
                    <a:bodyPr/>
                    <a:lstStyle/>
                    <a:p>
                      <a:pPr algn="ctr">
                        <a:lnSpc>
                          <a:spcPct val="100000"/>
                        </a:lnSpc>
                      </a:pPr>
                      <a:r>
                        <a:rPr lang="zh-CN" altLang="en-US" sz="1800" b="1" strike="noStrike" spc="-1" dirty="0">
                          <a:solidFill>
                            <a:srgbClr val="000000"/>
                          </a:solidFill>
                          <a:latin typeface="Trebuchet MS"/>
                        </a:rPr>
                        <a:t>算力：</a:t>
                      </a:r>
                      <a:r>
                        <a:rPr lang="en-US" sz="1800" b="1" strike="noStrike" spc="-1" dirty="0">
                          <a:solidFill>
                            <a:srgbClr val="000000"/>
                          </a:solidFill>
                          <a:latin typeface="Trebuchet MS"/>
                        </a:rPr>
                        <a:t>MFLOPS</a:t>
                      </a:r>
                      <a:endParaRPr lang="en-US" sz="1800" b="0" strike="noStrike" spc="-1" dirty="0">
                        <a:latin typeface="Arial"/>
                      </a:endParaRPr>
                    </a:p>
                  </a:txBody>
                  <a:tcPr>
                    <a:lnT w="12240">
                      <a:solidFill>
                        <a:srgbClr val="000000"/>
                      </a:solidFill>
                    </a:lnT>
                    <a:lnB w="12240">
                      <a:noFill/>
                    </a:lnB>
                    <a:noFill/>
                  </a:tcPr>
                </a:tc>
                <a:tc hMerge="1">
                  <a:txBody>
                    <a:bodyPr/>
                    <a:lstStyle/>
                    <a:p>
                      <a:endParaRPr lang="zh-CN"/>
                    </a:p>
                  </a:txBody>
                  <a:tcPr>
                    <a:solidFill>
                      <a:srgbClr val="729FCF"/>
                    </a:solidFill>
                  </a:tcPr>
                </a:tc>
                <a:extLst>
                  <a:ext uri="{0D108BD9-81ED-4DB2-BD59-A6C34878D82A}">
                    <a16:rowId xmlns:a16="http://schemas.microsoft.com/office/drawing/2014/main" val="10000"/>
                  </a:ext>
                </a:extLst>
              </a:tr>
              <a:tr h="357120">
                <a:tc vMerge="1">
                  <a:txBody>
                    <a:bodyPr/>
                    <a:lstStyle/>
                    <a:p>
                      <a:endParaRPr lang="zh-CN"/>
                    </a:p>
                  </a:txBody>
                  <a:tcPr>
                    <a:solidFill>
                      <a:srgbClr val="729FCF"/>
                    </a:solidFill>
                  </a:tcPr>
                </a:tc>
                <a:tc>
                  <a:txBody>
                    <a:bodyPr/>
                    <a:lstStyle/>
                    <a:p>
                      <a:pPr algn="ctr">
                        <a:lnSpc>
                          <a:spcPct val="100000"/>
                        </a:lnSpc>
                      </a:pPr>
                      <a:r>
                        <a:rPr lang="en-US" sz="1800" b="0" strike="noStrike" spc="-1">
                          <a:solidFill>
                            <a:srgbClr val="000000"/>
                          </a:solidFill>
                          <a:latin typeface="Trebuchet MS"/>
                        </a:rPr>
                        <a:t>CPU</a:t>
                      </a:r>
                      <a:endParaRPr lang="en-US" sz="1800" b="0" strike="noStrike" spc="-1">
                        <a:latin typeface="Arial"/>
                      </a:endParaRPr>
                    </a:p>
                  </a:txBody>
                  <a:tcPr>
                    <a:lnL w="12240">
                      <a:noFill/>
                    </a:lnL>
                    <a:lnT w="12240">
                      <a:noFill/>
                    </a:lnT>
                    <a:lnB w="12240">
                      <a:solidFill>
                        <a:srgbClr val="000000"/>
                      </a:solidFill>
                    </a:lnB>
                    <a:noFill/>
                  </a:tcPr>
                </a:tc>
                <a:tc>
                  <a:txBody>
                    <a:bodyPr/>
                    <a:lstStyle/>
                    <a:p>
                      <a:pPr algn="ctr">
                        <a:lnSpc>
                          <a:spcPct val="100000"/>
                        </a:lnSpc>
                      </a:pPr>
                      <a:r>
                        <a:rPr lang="en-US" sz="1800" b="0" strike="noStrike" spc="-1" dirty="0">
                          <a:solidFill>
                            <a:srgbClr val="000000"/>
                          </a:solidFill>
                          <a:latin typeface="Trebuchet MS"/>
                        </a:rPr>
                        <a:t>GPU</a:t>
                      </a:r>
                      <a:endParaRPr lang="en-US" sz="1800" b="0" strike="noStrike" spc="-1" dirty="0">
                        <a:latin typeface="Arial"/>
                      </a:endParaRPr>
                    </a:p>
                  </a:txBody>
                  <a:tcPr>
                    <a:lnT w="12240">
                      <a:noFill/>
                    </a:lnT>
                    <a:lnB w="12240">
                      <a:solidFill>
                        <a:srgbClr val="000000"/>
                      </a:solidFill>
                    </a:lnB>
                    <a:noFill/>
                  </a:tcPr>
                </a:tc>
                <a:extLst>
                  <a:ext uri="{0D108BD9-81ED-4DB2-BD59-A6C34878D82A}">
                    <a16:rowId xmlns:a16="http://schemas.microsoft.com/office/drawing/2014/main" val="10001"/>
                  </a:ext>
                </a:extLst>
              </a:tr>
              <a:tr h="357120">
                <a:tc>
                  <a:txBody>
                    <a:bodyPr/>
                    <a:lstStyle/>
                    <a:p>
                      <a:pPr>
                        <a:lnSpc>
                          <a:spcPct val="100000"/>
                        </a:lnSpc>
                      </a:pPr>
                      <a:r>
                        <a:rPr lang="zh-CN" altLang="en-US" sz="1800" b="0" strike="noStrike" spc="-1" dirty="0">
                          <a:solidFill>
                            <a:srgbClr val="000000"/>
                          </a:solidFill>
                          <a:latin typeface="Trebuchet MS"/>
                        </a:rPr>
                        <a:t>顺序（</a:t>
                      </a:r>
                      <a:r>
                        <a:rPr lang="en-US" altLang="zh-CN" sz="1800" b="0" strike="noStrike" spc="-1" dirty="0">
                          <a:solidFill>
                            <a:srgbClr val="000000"/>
                          </a:solidFill>
                          <a:latin typeface="Trebuchet MS"/>
                        </a:rPr>
                        <a:t>Sequential</a:t>
                      </a:r>
                      <a:r>
                        <a:rPr lang="zh-CN" altLang="en-US" sz="1800" b="0" strike="noStrike" spc="-1" dirty="0">
                          <a:solidFill>
                            <a:srgbClr val="000000"/>
                          </a:solidFill>
                          <a:latin typeface="Trebuchet MS"/>
                        </a:rPr>
                        <a:t>）</a:t>
                      </a:r>
                      <a:r>
                        <a:rPr lang="en-US" altLang="zh-CN" sz="1800" b="0" strike="noStrike" spc="-1" dirty="0">
                          <a:solidFill>
                            <a:srgbClr val="000000"/>
                          </a:solidFill>
                          <a:latin typeface="Trebuchet MS"/>
                        </a:rPr>
                        <a:t>C (</a:t>
                      </a:r>
                      <a:r>
                        <a:rPr lang="zh-CN" altLang="en-US" sz="1800" b="0" strike="noStrike" spc="-1" dirty="0">
                          <a:solidFill>
                            <a:srgbClr val="000000"/>
                          </a:solidFill>
                          <a:latin typeface="Trebuchet MS"/>
                        </a:rPr>
                        <a:t>不使用</a:t>
                      </a:r>
                      <a:r>
                        <a:rPr lang="en-US" altLang="zh-CN" sz="1800" b="0" strike="noStrike" spc="-1" dirty="0">
                          <a:solidFill>
                            <a:srgbClr val="000000"/>
                          </a:solidFill>
                          <a:latin typeface="Trebuchet MS"/>
                        </a:rPr>
                        <a:t> OpenCL)</a:t>
                      </a:r>
                      <a:endParaRPr lang="en-US" altLang="zh-CN" sz="1800" b="0" strike="noStrike" spc="-1" dirty="0">
                        <a:latin typeface="+mn-lt"/>
                      </a:endParaRPr>
                    </a:p>
                  </a:txBody>
                  <a:tcPr>
                    <a:lnT w="12240">
                      <a:solidFill>
                        <a:srgbClr val="000000"/>
                      </a:solidFill>
                    </a:lnT>
                    <a:lnB w="12240">
                      <a:solidFill>
                        <a:srgbClr val="000000"/>
                      </a:solidFill>
                    </a:lnB>
                    <a:solidFill>
                      <a:srgbClr val="000000">
                        <a:alpha val="20000"/>
                      </a:srgbClr>
                    </a:solidFill>
                  </a:tcPr>
                </a:tc>
                <a:tc>
                  <a:txBody>
                    <a:bodyPr/>
                    <a:lstStyle/>
                    <a:p>
                      <a:pPr algn="ctr">
                        <a:lnSpc>
                          <a:spcPct val="100000"/>
                        </a:lnSpc>
                      </a:pPr>
                      <a:r>
                        <a:rPr lang="en-US" sz="1800" b="0" strike="noStrike" spc="-1">
                          <a:solidFill>
                            <a:srgbClr val="000000"/>
                          </a:solidFill>
                          <a:latin typeface="Trebuchet MS"/>
                        </a:rPr>
                        <a:t>887.2</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gn="ctr">
                        <a:lnSpc>
                          <a:spcPct val="100000"/>
                        </a:lnSpc>
                      </a:pPr>
                      <a:r>
                        <a:rPr lang="en-US" sz="1800" b="0" strike="noStrike" spc="-1">
                          <a:solidFill>
                            <a:srgbClr val="000000"/>
                          </a:solidFill>
                          <a:latin typeface="Trebuchet MS"/>
                        </a:rPr>
                        <a:t>N/A</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02"/>
                  </a:ext>
                </a:extLst>
              </a:tr>
              <a:tr h="357120">
                <a:tc>
                  <a:txBody>
                    <a:bodyPr/>
                    <a:lstStyle/>
                    <a:p>
                      <a:pPr>
                        <a:lnSpc>
                          <a:spcPct val="100000"/>
                        </a:lnSpc>
                      </a:pPr>
                      <a:r>
                        <a:rPr lang="en-US" sz="1800" b="0" strike="noStrike" spc="-1" dirty="0">
                          <a:solidFill>
                            <a:srgbClr val="000000"/>
                          </a:solidFill>
                          <a:latin typeface="Trebuchet MS"/>
                        </a:rPr>
                        <a:t>C(</a:t>
                      </a:r>
                      <a:r>
                        <a:rPr lang="en-US" sz="1800" b="0" strike="noStrike" spc="-1" dirty="0" err="1">
                          <a:solidFill>
                            <a:srgbClr val="000000"/>
                          </a:solidFill>
                          <a:latin typeface="Trebuchet MS"/>
                        </a:rPr>
                        <a:t>i,j</a:t>
                      </a:r>
                      <a:r>
                        <a:rPr lang="en-US" sz="1800" b="0" strike="noStrike" spc="-1" dirty="0">
                          <a:solidFill>
                            <a:srgbClr val="000000"/>
                          </a:solidFill>
                          <a:latin typeface="Trebuchet MS"/>
                        </a:rPr>
                        <a:t>) </a:t>
                      </a:r>
                      <a:r>
                        <a:rPr lang="zh-CN" altLang="en-US" sz="1800" b="0" strike="noStrike" spc="-1" dirty="0">
                          <a:solidFill>
                            <a:srgbClr val="000000"/>
                          </a:solidFill>
                          <a:latin typeface="Trebuchet MS"/>
                        </a:rPr>
                        <a:t>每个工作项（</a:t>
                      </a:r>
                      <a:r>
                        <a:rPr lang="en-US" altLang="zh-CN" sz="1800" b="0" strike="noStrike" spc="-1" dirty="0">
                          <a:solidFill>
                            <a:srgbClr val="000000"/>
                          </a:solidFill>
                          <a:latin typeface="Trebuchet MS"/>
                        </a:rPr>
                        <a:t>work-item</a:t>
                      </a:r>
                      <a:r>
                        <a:rPr lang="zh-CN" altLang="en-US" sz="1800" b="0" strike="noStrike" spc="-1" dirty="0">
                          <a:solidFill>
                            <a:srgbClr val="000000"/>
                          </a:solidFill>
                          <a:latin typeface="Trebuchet MS"/>
                        </a:rPr>
                        <a:t>）</a:t>
                      </a:r>
                      <a:r>
                        <a:rPr lang="en-US" sz="1800" b="0" strike="noStrike" spc="-1" dirty="0">
                          <a:solidFill>
                            <a:srgbClr val="000000"/>
                          </a:solidFill>
                          <a:latin typeface="Trebuchet MS"/>
                        </a:rPr>
                        <a:t> </a:t>
                      </a:r>
                      <a:r>
                        <a:rPr lang="zh-CN" altLang="en-US" sz="1800" b="0" strike="noStrike" spc="-1" dirty="0">
                          <a:solidFill>
                            <a:srgbClr val="000000"/>
                          </a:solidFill>
                          <a:latin typeface="Trebuchet MS"/>
                        </a:rPr>
                        <a:t>全存放在全局内存</a:t>
                      </a:r>
                      <a:endParaRPr lang="en-US" sz="1800" b="0" strike="noStrike" spc="-1" dirty="0">
                        <a:latin typeface="Arial"/>
                      </a:endParaRPr>
                    </a:p>
                  </a:txBody>
                  <a:tcPr>
                    <a:lnT w="12240">
                      <a:solidFill>
                        <a:srgbClr val="000000"/>
                      </a:solidFill>
                    </a:lnT>
                    <a:lnB w="12240">
                      <a:solidFill>
                        <a:srgbClr val="000000"/>
                      </a:solidFill>
                    </a:lnB>
                    <a:noFill/>
                  </a:tcPr>
                </a:tc>
                <a:tc>
                  <a:txBody>
                    <a:bodyPr/>
                    <a:lstStyle/>
                    <a:p>
                      <a:pPr algn="ctr">
                        <a:lnSpc>
                          <a:spcPct val="100000"/>
                        </a:lnSpc>
                      </a:pPr>
                      <a:r>
                        <a:rPr lang="en-US" sz="1800" b="0" strike="noStrike" spc="-1">
                          <a:solidFill>
                            <a:srgbClr val="000000"/>
                          </a:solidFill>
                          <a:latin typeface="Trebuchet MS"/>
                        </a:rPr>
                        <a:t>3,926.1</a:t>
                      </a:r>
                      <a:endParaRPr lang="en-US" sz="1800" b="0" strike="noStrike" spc="-1">
                        <a:latin typeface="Arial"/>
                      </a:endParaRPr>
                    </a:p>
                  </a:txBody>
                  <a:tcPr>
                    <a:lnT w="12240">
                      <a:solidFill>
                        <a:srgbClr val="000000"/>
                      </a:solidFill>
                    </a:lnT>
                    <a:lnB w="12240">
                      <a:solidFill>
                        <a:srgbClr val="000000"/>
                      </a:solidFill>
                    </a:lnB>
                    <a:noFill/>
                  </a:tcPr>
                </a:tc>
                <a:tc>
                  <a:txBody>
                    <a:bodyPr/>
                    <a:lstStyle/>
                    <a:p>
                      <a:pPr algn="ctr">
                        <a:lnSpc>
                          <a:spcPct val="100000"/>
                        </a:lnSpc>
                      </a:pPr>
                      <a:r>
                        <a:rPr lang="en-US" sz="1800" b="0" strike="noStrike" spc="-1" dirty="0">
                          <a:solidFill>
                            <a:srgbClr val="000000"/>
                          </a:solidFill>
                          <a:latin typeface="Trebuchet MS"/>
                        </a:rPr>
                        <a:t>3,720.9</a:t>
                      </a:r>
                      <a:endParaRPr lang="en-US" sz="1800" b="0" strike="noStrike" spc="-1" dirty="0">
                        <a:latin typeface="Arial"/>
                      </a:endParaRPr>
                    </a:p>
                  </a:txBody>
                  <a:tcPr>
                    <a:lnT w="12240">
                      <a:solidFill>
                        <a:srgbClr val="000000"/>
                      </a:solidFill>
                    </a:lnT>
                    <a:lnB w="12240">
                      <a:solidFill>
                        <a:srgbClr val="000000"/>
                      </a:solidFill>
                    </a:lnB>
                    <a:noFill/>
                  </a:tcPr>
                </a:tc>
                <a:extLst>
                  <a:ext uri="{0D108BD9-81ED-4DB2-BD59-A6C34878D82A}">
                    <a16:rowId xmlns:a16="http://schemas.microsoft.com/office/drawing/2014/main" val="10003"/>
                  </a:ext>
                </a:extLst>
              </a:tr>
            </a:tbl>
          </a:graphicData>
        </a:graphic>
      </p:graphicFrame>
      <p:sp>
        <p:nvSpPr>
          <p:cNvPr id="1403" name="CustomShape 4"/>
          <p:cNvSpPr/>
          <p:nvPr/>
        </p:nvSpPr>
        <p:spPr>
          <a:xfrm>
            <a:off x="0" y="4644360"/>
            <a:ext cx="8891640" cy="912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z="1800" b="0" strike="noStrike" spc="-1" dirty="0">
                <a:solidFill>
                  <a:srgbClr val="000000"/>
                </a:solidFill>
                <a:latin typeface="Trebuchet MS"/>
                <a:ea typeface="DejaVu Sans"/>
              </a:rPr>
              <a:t>此处用的 </a:t>
            </a:r>
            <a:r>
              <a:rPr lang="en-US" altLang="zh-CN" sz="1800" b="0" strike="noStrike" spc="-1" dirty="0">
                <a:solidFill>
                  <a:srgbClr val="000000"/>
                </a:solidFill>
                <a:latin typeface="Trebuchet MS"/>
                <a:ea typeface="DejaVu Sans"/>
              </a:rPr>
              <a:t>GPU </a:t>
            </a:r>
            <a:r>
              <a:rPr lang="zh-CN" altLang="en-US" sz="1800" b="0" strike="noStrike" spc="-1" dirty="0">
                <a:solidFill>
                  <a:srgbClr val="000000"/>
                </a:solidFill>
                <a:latin typeface="Trebuchet MS"/>
                <a:ea typeface="DejaVu Sans"/>
              </a:rPr>
              <a:t>设备是 </a:t>
            </a:r>
            <a:r>
              <a:rPr lang="en-US" sz="1800" b="0" strike="noStrike" spc="-1" dirty="0">
                <a:solidFill>
                  <a:srgbClr val="000000"/>
                </a:solidFill>
                <a:latin typeface="Trebuchet MS"/>
                <a:ea typeface="DejaVu Sans"/>
              </a:rPr>
              <a:t>Tesla® M2090 GPU </a:t>
            </a:r>
            <a:r>
              <a:rPr lang="zh-CN" altLang="en-US" sz="1800" b="0" strike="noStrike" spc="-1" dirty="0">
                <a:solidFill>
                  <a:srgbClr val="000000"/>
                </a:solidFill>
                <a:latin typeface="Trebuchet MS"/>
                <a:ea typeface="DejaVu Sans"/>
              </a:rPr>
              <a:t>，来自</a:t>
            </a:r>
            <a:r>
              <a:rPr lang="en-US" sz="1800" b="0" strike="noStrike" spc="-1" dirty="0">
                <a:solidFill>
                  <a:srgbClr val="000000"/>
                </a:solidFill>
                <a:latin typeface="Trebuchet MS"/>
                <a:ea typeface="DejaVu Sans"/>
              </a:rPr>
              <a:t>NVIDIA® </a:t>
            </a:r>
            <a:r>
              <a:rPr lang="zh-CN" altLang="en-US" sz="1800" b="0" strike="noStrike" spc="-1" dirty="0">
                <a:solidFill>
                  <a:srgbClr val="000000"/>
                </a:solidFill>
                <a:latin typeface="Trebuchet MS"/>
                <a:ea typeface="DejaVu Sans"/>
              </a:rPr>
              <a:t>，有 </a:t>
            </a:r>
            <a:r>
              <a:rPr lang="en-US" altLang="zh-CN" sz="1800" b="0" strike="noStrike" spc="-1" dirty="0">
                <a:solidFill>
                  <a:srgbClr val="000000"/>
                </a:solidFill>
                <a:latin typeface="Trebuchet MS"/>
                <a:ea typeface="DejaVu Sans"/>
              </a:rPr>
              <a:t>16</a:t>
            </a:r>
            <a:r>
              <a:rPr lang="zh-CN" altLang="en-US" spc="-1" dirty="0">
                <a:solidFill>
                  <a:srgbClr val="000000"/>
                </a:solidFill>
                <a:latin typeface="Trebuchet MS"/>
                <a:ea typeface="DejaVu Sans"/>
              </a:rPr>
              <a:t> 个计算单元（</a:t>
            </a:r>
            <a:r>
              <a:rPr lang="en-US" altLang="zh-CN" spc="-1" dirty="0">
                <a:solidFill>
                  <a:srgbClr val="000000"/>
                </a:solidFill>
                <a:latin typeface="Trebuchet MS"/>
                <a:ea typeface="DejaVu Sans"/>
              </a:rPr>
              <a:t>CU</a:t>
            </a:r>
            <a:r>
              <a:rPr lang="zh-CN" altLang="en-US" spc="-1" dirty="0">
                <a:solidFill>
                  <a:srgbClr val="000000"/>
                </a:solidFill>
                <a:latin typeface="Trebuchet MS"/>
                <a:ea typeface="DejaVu Sans"/>
              </a:rPr>
              <a:t>），</a:t>
            </a:r>
            <a:r>
              <a:rPr lang="en-US" altLang="zh-CN" spc="-1" dirty="0">
                <a:solidFill>
                  <a:srgbClr val="000000"/>
                </a:solidFill>
                <a:latin typeface="Trebuchet MS"/>
                <a:ea typeface="DejaVu Sans"/>
              </a:rPr>
              <a:t>512 </a:t>
            </a:r>
            <a:r>
              <a:rPr lang="zh-CN" altLang="en-US" spc="-1" dirty="0">
                <a:solidFill>
                  <a:srgbClr val="000000"/>
                </a:solidFill>
                <a:latin typeface="Trebuchet MS"/>
                <a:ea typeface="DejaVu Sans"/>
              </a:rPr>
              <a:t>个处理元素（</a:t>
            </a:r>
            <a:r>
              <a:rPr lang="en-US" altLang="zh-CN" spc="-1" dirty="0">
                <a:solidFill>
                  <a:srgbClr val="000000"/>
                </a:solidFill>
                <a:latin typeface="Trebuchet MS"/>
                <a:ea typeface="DejaVu Sans"/>
              </a:rPr>
              <a:t>PE</a:t>
            </a:r>
            <a:r>
              <a:rPr lang="zh-CN" altLang="en-US" spc="-1" dirty="0">
                <a:solidFill>
                  <a:srgbClr val="000000"/>
                </a:solidFill>
                <a:latin typeface="Trebuchet MS"/>
                <a:ea typeface="DejaVu Sans"/>
              </a:rPr>
              <a:t>）</a:t>
            </a:r>
            <a:endParaRPr lang="en-US" sz="1800" b="0" strike="noStrike" spc="-1" dirty="0">
              <a:latin typeface="Arial"/>
            </a:endParaRPr>
          </a:p>
          <a:p>
            <a:pPr>
              <a:lnSpc>
                <a:spcPct val="100000"/>
              </a:lnSpc>
            </a:pPr>
            <a:r>
              <a:rPr lang="zh-CN" altLang="en-US" sz="1800" b="0" strike="noStrike" spc="-1" dirty="0">
                <a:solidFill>
                  <a:srgbClr val="000000"/>
                </a:solidFill>
                <a:latin typeface="Trebuchet MS"/>
                <a:ea typeface="DejaVu Sans"/>
              </a:rPr>
              <a:t>所用的 </a:t>
            </a:r>
            <a:r>
              <a:rPr lang="en-US" altLang="zh-CN" sz="1800" b="0" strike="noStrike" spc="-1" dirty="0">
                <a:solidFill>
                  <a:srgbClr val="000000"/>
                </a:solidFill>
                <a:latin typeface="Trebuchet MS"/>
                <a:ea typeface="DejaVu Sans"/>
              </a:rPr>
              <a:t>CPU </a:t>
            </a:r>
            <a:r>
              <a:rPr lang="zh-CN" altLang="en-US" sz="1800" b="0" strike="noStrike" spc="-1" dirty="0">
                <a:solidFill>
                  <a:srgbClr val="000000"/>
                </a:solidFill>
                <a:latin typeface="Trebuchet MS"/>
                <a:ea typeface="DejaVu Sans"/>
              </a:rPr>
              <a:t>设备是</a:t>
            </a:r>
            <a:r>
              <a:rPr lang="en-US" sz="1800" b="0" strike="noStrike" spc="-1" dirty="0">
                <a:solidFill>
                  <a:srgbClr val="000000"/>
                </a:solidFill>
                <a:latin typeface="Trebuchet MS"/>
                <a:ea typeface="DejaVu Sans"/>
              </a:rPr>
              <a:t> Intel® Xeon® CPU, E5649 @ 2.53GHz</a:t>
            </a:r>
            <a:endParaRPr lang="en-US" sz="1800" b="0" strike="noStrike" spc="-1" dirty="0">
              <a:latin typeface="Arial"/>
            </a:endParaRPr>
          </a:p>
        </p:txBody>
      </p:sp>
      <p:sp>
        <p:nvSpPr>
          <p:cNvPr id="1404" name="CustomShape 5"/>
          <p:cNvSpPr/>
          <p:nvPr/>
        </p:nvSpPr>
        <p:spPr>
          <a:xfrm>
            <a:off x="107640" y="6453360"/>
            <a:ext cx="4860720" cy="517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241"/>
              </a:spcBef>
            </a:pPr>
            <a:r>
              <a:rPr lang="zh-CN" altLang="en-US" sz="1200" b="0" strike="noStrike" spc="-1" dirty="0">
                <a:solidFill>
                  <a:srgbClr val="000000"/>
                </a:solidFill>
                <a:latin typeface="Trebuchet MS"/>
                <a:ea typeface="DejaVu Sans"/>
              </a:rPr>
              <a:t>第三方名称是其公司所有财产</a:t>
            </a:r>
            <a:endParaRPr lang="en-US" sz="1200" b="0" strike="noStrike" spc="-1" dirty="0">
              <a:latin typeface="Arial"/>
            </a:endParaRPr>
          </a:p>
        </p:txBody>
      </p:sp>
      <p:sp>
        <p:nvSpPr>
          <p:cNvPr id="1405" name="CustomShape 6"/>
          <p:cNvSpPr/>
          <p:nvPr/>
        </p:nvSpPr>
        <p:spPr>
          <a:xfrm>
            <a:off x="3852000" y="5510880"/>
            <a:ext cx="5218920" cy="1460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pc="-1" dirty="0">
                <a:solidFill>
                  <a:srgbClr val="4F81BD"/>
                </a:solidFill>
                <a:latin typeface="Trebuchet MS"/>
              </a:rPr>
              <a:t>这些并不是专业的跑分测试结果。如果你在自己机器上运行这些测试可能得到完全不同的结果。</a:t>
            </a:r>
            <a:endParaRPr lang="en-US" altLang="zh-CN" spc="-1" dirty="0"/>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6" name="CustomShape 1"/>
          <p:cNvSpPr/>
          <p:nvPr/>
        </p:nvSpPr>
        <p:spPr>
          <a:xfrm>
            <a:off x="35640" y="0"/>
            <a:ext cx="910764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3600" b="0" strike="noStrike" spc="-1" dirty="0">
                <a:solidFill>
                  <a:srgbClr val="000000"/>
                </a:solidFill>
                <a:latin typeface="Trebuchet MS"/>
              </a:rPr>
              <a:t>练习</a:t>
            </a:r>
            <a:r>
              <a:rPr lang="en-US" sz="3600" b="0" strike="noStrike" spc="-1" dirty="0">
                <a:solidFill>
                  <a:srgbClr val="000000"/>
                </a:solidFill>
                <a:latin typeface="Trebuchet MS"/>
              </a:rPr>
              <a:t> 6: </a:t>
            </a:r>
            <a:r>
              <a:rPr lang="zh-CN" altLang="en-US" sz="3600" b="0" strike="noStrike" spc="-1" dirty="0">
                <a:solidFill>
                  <a:srgbClr val="000000"/>
                </a:solidFill>
                <a:latin typeface="Trebuchet MS"/>
              </a:rPr>
              <a:t>矩阵乘法</a:t>
            </a:r>
            <a:endParaRPr lang="en-US" sz="3600" b="0" strike="noStrike" spc="-1" dirty="0">
              <a:latin typeface="Arial"/>
            </a:endParaRPr>
          </a:p>
        </p:txBody>
      </p:sp>
      <p:sp>
        <p:nvSpPr>
          <p:cNvPr id="1407" name="CustomShape 2"/>
          <p:cNvSpPr/>
          <p:nvPr/>
        </p:nvSpPr>
        <p:spPr>
          <a:xfrm>
            <a:off x="179640" y="1127520"/>
            <a:ext cx="8784360" cy="5541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20000"/>
          </a:bodyPr>
          <a:lstStyle/>
          <a:p>
            <a:pPr marL="343080" indent="-342360">
              <a:lnSpc>
                <a:spcPct val="110000"/>
              </a:lnSpc>
              <a:spcBef>
                <a:spcPts val="641"/>
              </a:spcBef>
              <a:buClr>
                <a:srgbClr val="C0504D"/>
              </a:buClr>
              <a:buFont typeface="Arial"/>
              <a:buChar char="•"/>
            </a:pPr>
            <a:r>
              <a:rPr lang="zh-CN" altLang="en-US" sz="3200" b="0" strike="noStrike" spc="-1" dirty="0">
                <a:solidFill>
                  <a:srgbClr val="C0504D"/>
                </a:solidFill>
                <a:latin typeface="Trebuchet MS"/>
              </a:rPr>
              <a:t>目标：</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从头开始独立写你自己打第一个完整的 </a:t>
            </a:r>
            <a:r>
              <a:rPr lang="en-US" altLang="zh-CN" sz="2800" b="0" strike="noStrike" spc="-1" dirty="0">
                <a:solidFill>
                  <a:srgbClr val="000000"/>
                </a:solidFill>
                <a:latin typeface="Trebuchet MS"/>
              </a:rPr>
              <a:t>OpenCL </a:t>
            </a:r>
            <a:r>
              <a:rPr lang="zh-CN" altLang="en-US" sz="2800" b="0" strike="noStrike" spc="-1" dirty="0">
                <a:solidFill>
                  <a:srgbClr val="000000"/>
                </a:solidFill>
                <a:latin typeface="Trebuchet MS"/>
              </a:rPr>
              <a:t>核函数来计算矩阵乘法</a:t>
            </a:r>
            <a:endParaRPr lang="en-US" sz="28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计算一对矩阵的乘积</a:t>
            </a:r>
            <a:endParaRPr lang="en-US" sz="2800" b="0" strike="noStrike" spc="-1" dirty="0">
              <a:latin typeface="Arial"/>
            </a:endParaRPr>
          </a:p>
          <a:p>
            <a:pPr marL="343080" indent="-342360">
              <a:lnSpc>
                <a:spcPct val="110000"/>
              </a:lnSpc>
              <a:spcBef>
                <a:spcPts val="641"/>
              </a:spcBef>
              <a:buClr>
                <a:srgbClr val="C0504D"/>
              </a:buClr>
              <a:buFont typeface="Arial"/>
              <a:buChar char="•"/>
            </a:pPr>
            <a:r>
              <a:rPr lang="zh-CN" altLang="en-US" sz="3200" b="0" strike="noStrike" spc="-1" dirty="0">
                <a:solidFill>
                  <a:srgbClr val="C0504D"/>
                </a:solidFill>
                <a:latin typeface="Trebuchet MS"/>
              </a:rPr>
              <a:t>流程：</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开始先利用提供的矩阵乘法的 </a:t>
            </a:r>
            <a:r>
              <a:rPr lang="en-US" altLang="zh-CN" sz="2800" b="0" strike="noStrike" spc="-1" dirty="0">
                <a:solidFill>
                  <a:srgbClr val="000000"/>
                </a:solidFill>
                <a:latin typeface="Trebuchet MS"/>
              </a:rPr>
              <a:t>OpenCL </a:t>
            </a:r>
            <a:r>
              <a:rPr lang="zh-CN" altLang="en-US" sz="2800" b="0" strike="noStrike" spc="-1" dirty="0">
                <a:solidFill>
                  <a:srgbClr val="000000"/>
                </a:solidFill>
                <a:latin typeface="Trebuchet MS"/>
              </a:rPr>
              <a:t>宿主程序（</a:t>
            </a:r>
            <a:r>
              <a:rPr lang="en-US" altLang="zh-CN" sz="2800" b="0" strike="noStrike" spc="-1" dirty="0">
                <a:solidFill>
                  <a:srgbClr val="000000"/>
                </a:solidFill>
                <a:latin typeface="Trebuchet MS"/>
              </a:rPr>
              <a:t>host program</a:t>
            </a:r>
            <a:r>
              <a:rPr lang="zh-CN" altLang="en-US" sz="2800" b="0" strike="noStrike" spc="-1" dirty="0">
                <a:solidFill>
                  <a:srgbClr val="000000"/>
                </a:solidFill>
                <a:latin typeface="Trebuchet MS"/>
              </a:rPr>
              <a:t>） 来生成矩阵并且检测结果</a:t>
            </a:r>
            <a:endParaRPr lang="en-US" sz="28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创建一个核函数来进行矩阵乘法</a:t>
            </a:r>
            <a:endParaRPr lang="en-US" sz="28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修改讲义提供的 </a:t>
            </a:r>
            <a:r>
              <a:rPr lang="en-US" altLang="zh-CN" sz="2800" b="0" strike="noStrike" spc="-1" dirty="0">
                <a:solidFill>
                  <a:srgbClr val="000000"/>
                </a:solidFill>
                <a:latin typeface="Trebuchet MS"/>
              </a:rPr>
              <a:t>OpenCL </a:t>
            </a:r>
            <a:r>
              <a:rPr lang="zh-CN" altLang="en-US" sz="2800" b="0" strike="noStrike" spc="-1" dirty="0">
                <a:solidFill>
                  <a:srgbClr val="000000"/>
                </a:solidFill>
                <a:latin typeface="Trebuchet MS"/>
              </a:rPr>
              <a:t>宿主程序来使用你写的核函数</a:t>
            </a:r>
            <a:endParaRPr lang="en-US" sz="28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验证结果</a:t>
            </a:r>
            <a:endParaRPr lang="en-US" sz="2800" b="0" strike="noStrike" spc="-1" dirty="0">
              <a:latin typeface="Arial"/>
            </a:endParaRPr>
          </a:p>
          <a:p>
            <a:pPr marL="343080" indent="-342360">
              <a:lnSpc>
                <a:spcPct val="110000"/>
              </a:lnSpc>
              <a:spcBef>
                <a:spcPts val="641"/>
              </a:spcBef>
              <a:buClr>
                <a:srgbClr val="C0504D"/>
              </a:buClr>
              <a:buFont typeface="Arial"/>
              <a:buChar char="•"/>
            </a:pPr>
            <a:r>
              <a:rPr lang="zh-CN" altLang="en-US" sz="3200" b="0" strike="noStrike" spc="-1" dirty="0">
                <a:solidFill>
                  <a:srgbClr val="C0504D"/>
                </a:solidFill>
                <a:latin typeface="Trebuchet MS"/>
              </a:rPr>
              <a:t>预期输出</a:t>
            </a:r>
            <a:r>
              <a:rPr lang="en-US" sz="3200" b="0" strike="noStrike" spc="-1" dirty="0">
                <a:solidFill>
                  <a:srgbClr val="C0504D"/>
                </a:solidFill>
                <a:latin typeface="Trebuchet MS"/>
              </a:rPr>
              <a:t>:</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标准输出信息，证明矩阵乘法计算结果正确</a:t>
            </a:r>
            <a:endParaRPr lang="en-US" sz="2800" b="0" strike="noStrike" spc="-1" dirty="0">
              <a:latin typeface="Arial"/>
            </a:endParaRPr>
          </a:p>
          <a:p>
            <a:pPr marL="743040" lvl="1" indent="-285120">
              <a:lnSpc>
                <a:spcPct val="110000"/>
              </a:lnSpc>
              <a:spcBef>
                <a:spcPts val="561"/>
              </a:spcBef>
              <a:buClr>
                <a:srgbClr val="000000"/>
              </a:buClr>
              <a:buFont typeface="Arial"/>
              <a:buChar char="–"/>
            </a:pPr>
            <a:r>
              <a:rPr lang="zh-CN" altLang="en-US" sz="2800" spc="-1" dirty="0">
                <a:solidFill>
                  <a:srgbClr val="000000"/>
                </a:solidFill>
                <a:latin typeface="Trebuchet MS"/>
              </a:rPr>
              <a:t>报告运行的实践以及算力性能表现</a:t>
            </a:r>
            <a:r>
              <a:rPr lang="en-US" sz="2800" b="0" strike="noStrike" spc="-1" dirty="0">
                <a:solidFill>
                  <a:srgbClr val="000000"/>
                </a:solidFill>
                <a:latin typeface="Trebuchet MS"/>
              </a:rPr>
              <a:t>  MFLOPS</a:t>
            </a:r>
            <a:endParaRPr lang="en-US" sz="28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8" name="CustomShape 1"/>
          <p:cNvSpPr/>
          <p:nvPr/>
        </p:nvSpPr>
        <p:spPr>
          <a:xfrm>
            <a:off x="722160" y="4406760"/>
            <a:ext cx="7771680" cy="1361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20000"/>
          </a:bodyPr>
          <a:lstStyle/>
          <a:p>
            <a:pPr>
              <a:lnSpc>
                <a:spcPct val="100000"/>
              </a:lnSpc>
            </a:pPr>
            <a:r>
              <a:rPr lang="zh-CN" altLang="en-US" sz="4000" b="1" cap="all" spc="-1" dirty="0">
                <a:solidFill>
                  <a:srgbClr val="000000"/>
                </a:solidFill>
                <a:latin typeface="Trebuchet MS"/>
              </a:rPr>
              <a:t>理解 </a:t>
            </a:r>
            <a:r>
              <a:rPr lang="en-US" sz="4000" b="1" cap="all" spc="-1" dirty="0">
                <a:solidFill>
                  <a:srgbClr val="000000"/>
                </a:solidFill>
                <a:latin typeface="Trebuchet MS"/>
              </a:rPr>
              <a:t>OpenCL </a:t>
            </a:r>
            <a:r>
              <a:rPr lang="zh-CN" altLang="en-US" sz="4000" b="1" cap="all" spc="-1" dirty="0">
                <a:solidFill>
                  <a:srgbClr val="000000"/>
                </a:solidFill>
                <a:latin typeface="Trebuchet MS"/>
              </a:rPr>
              <a:t>内存层级（</a:t>
            </a:r>
            <a:r>
              <a:rPr lang="en-US" sz="4000" b="1" cap="all" spc="-1" dirty="0">
                <a:solidFill>
                  <a:srgbClr val="000000"/>
                </a:solidFill>
                <a:latin typeface="Trebuchet MS"/>
              </a:rPr>
              <a:t>memory hierarchy）</a:t>
            </a:r>
            <a:br>
              <a:rPr dirty="0"/>
            </a:br>
            <a:endParaRPr lang="en-US" sz="4000" b="0" strike="noStrike" spc="-1" dirty="0">
              <a:latin typeface="Arial"/>
            </a:endParaRPr>
          </a:p>
        </p:txBody>
      </p:sp>
      <p:sp>
        <p:nvSpPr>
          <p:cNvPr id="1409" name="CustomShape 2"/>
          <p:cNvSpPr/>
          <p:nvPr/>
        </p:nvSpPr>
        <p:spPr>
          <a:xfrm>
            <a:off x="722160" y="2906640"/>
            <a:ext cx="7771680" cy="1499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100000"/>
              </a:lnSpc>
              <a:spcBef>
                <a:spcPts val="400"/>
              </a:spcBef>
            </a:pPr>
            <a:r>
              <a:rPr lang="en-US" sz="2000" b="0" strike="noStrike" spc="-1">
                <a:solidFill>
                  <a:srgbClr val="000000"/>
                </a:solidFill>
                <a:latin typeface="Trebuchet MS"/>
              </a:rPr>
              <a:t>章节 6</a:t>
            </a:r>
            <a:endParaRPr lang="en-US" sz="20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0" name="CustomShape 1"/>
          <p:cNvSpPr/>
          <p:nvPr/>
        </p:nvSpPr>
        <p:spPr>
          <a:xfrm>
            <a:off x="107640" y="-9036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4400" b="0" strike="noStrike" spc="-1" dirty="0">
                <a:solidFill>
                  <a:srgbClr val="000000"/>
                </a:solidFill>
                <a:latin typeface="Trebuchet MS"/>
              </a:rPr>
              <a:t>优化矩阵乘法</a:t>
            </a:r>
            <a:endParaRPr lang="en-US" sz="4400" b="0" strike="noStrike" spc="-1" dirty="0">
              <a:latin typeface="Arial"/>
            </a:endParaRPr>
          </a:p>
        </p:txBody>
      </p:sp>
      <p:sp>
        <p:nvSpPr>
          <p:cNvPr id="1411" name="CustomShape 2"/>
          <p:cNvSpPr/>
          <p:nvPr/>
        </p:nvSpPr>
        <p:spPr>
          <a:xfrm>
            <a:off x="179640" y="836640"/>
            <a:ext cx="8784360" cy="3728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479"/>
              </a:spcBef>
              <a:buClr>
                <a:srgbClr val="000000"/>
              </a:buClr>
              <a:buFont typeface="Arial"/>
              <a:buChar char="•"/>
            </a:pPr>
            <a:r>
              <a:rPr lang="zh-CN" altLang="en-US" sz="2000" b="0" strike="noStrike" spc="-1" dirty="0">
                <a:solidFill>
                  <a:srgbClr val="000000"/>
                </a:solidFill>
                <a:latin typeface="Trebuchet MS"/>
              </a:rPr>
              <a:t>矩阵乘法的性能表现受到算力性能 </a:t>
            </a:r>
            <a:r>
              <a:rPr lang="en-US" altLang="zh-CN" sz="2000" b="0" strike="noStrike" spc="-1" dirty="0">
                <a:solidFill>
                  <a:srgbClr val="000000"/>
                </a:solidFill>
                <a:latin typeface="Trebuchet MS"/>
              </a:rPr>
              <a:t>FLOPS</a:t>
            </a:r>
            <a:r>
              <a:rPr lang="zh-CN" altLang="en-US" sz="2000" b="0" strike="noStrike" spc="-1" dirty="0">
                <a:solidFill>
                  <a:srgbClr val="000000"/>
                </a:solidFill>
                <a:latin typeface="Trebuchet MS"/>
              </a:rPr>
              <a:t>即每秒浮点数运算次数，以及内存移动（</a:t>
            </a:r>
            <a:r>
              <a:rPr lang="en-US" altLang="zh-CN" sz="2000" b="0" strike="noStrike" spc="-1" dirty="0">
                <a:solidFill>
                  <a:srgbClr val="000000"/>
                </a:solidFill>
                <a:latin typeface="Trebuchet MS"/>
              </a:rPr>
              <a:t>memory movement</a:t>
            </a:r>
            <a:r>
              <a:rPr lang="zh-CN" altLang="en-US" sz="2000" spc="-1" dirty="0">
                <a:solidFill>
                  <a:srgbClr val="000000"/>
                </a:solidFill>
                <a:latin typeface="Trebuchet MS"/>
              </a:rPr>
              <a:t>）这两方面因素的制约</a:t>
            </a:r>
            <a:r>
              <a:rPr lang="en-US" sz="2000" b="0" strike="noStrike" spc="-1" dirty="0">
                <a:solidFill>
                  <a:srgbClr val="000000"/>
                </a:solidFill>
                <a:latin typeface="Trebuchet MS"/>
              </a:rPr>
              <a:t>:</a:t>
            </a:r>
            <a:endParaRPr lang="en-US" sz="2000" b="0" strike="noStrike" spc="-1" dirty="0">
              <a:latin typeface="Arial"/>
            </a:endParaRPr>
          </a:p>
          <a:p>
            <a:pPr marL="743040" lvl="1" indent="-285120">
              <a:lnSpc>
                <a:spcPct val="100000"/>
              </a:lnSpc>
              <a:spcBef>
                <a:spcPts val="479"/>
              </a:spcBef>
              <a:buClr>
                <a:srgbClr val="000000"/>
              </a:buClr>
              <a:buFont typeface="Arial"/>
              <a:buChar char="–"/>
            </a:pPr>
            <a:r>
              <a:rPr lang="en-US" sz="2000" b="0" strike="noStrike" spc="-1" dirty="0">
                <a:solidFill>
                  <a:srgbClr val="000000"/>
                </a:solidFill>
                <a:latin typeface="Trebuchet MS"/>
              </a:rPr>
              <a:t>2*n</a:t>
            </a:r>
            <a:r>
              <a:rPr lang="en-US" sz="2000" b="0" strike="noStrike" spc="-1" baseline="30000" dirty="0">
                <a:solidFill>
                  <a:srgbClr val="000000"/>
                </a:solidFill>
                <a:latin typeface="Trebuchet MS"/>
              </a:rPr>
              <a:t>3</a:t>
            </a:r>
            <a:r>
              <a:rPr lang="en-US" sz="2000" b="0" strike="noStrike" spc="-1" dirty="0">
                <a:solidFill>
                  <a:srgbClr val="000000"/>
                </a:solidFill>
                <a:latin typeface="Trebuchet MS"/>
              </a:rPr>
              <a:t> = O(n</a:t>
            </a:r>
            <a:r>
              <a:rPr lang="en-US" sz="2000" b="0" strike="noStrike" spc="-1" baseline="30000" dirty="0">
                <a:solidFill>
                  <a:srgbClr val="000000"/>
                </a:solidFill>
                <a:latin typeface="Trebuchet MS"/>
              </a:rPr>
              <a:t>3</a:t>
            </a:r>
            <a:r>
              <a:rPr lang="en-US" sz="2000" b="0" strike="noStrike" spc="-1" dirty="0">
                <a:solidFill>
                  <a:srgbClr val="000000"/>
                </a:solidFill>
                <a:latin typeface="Trebuchet MS"/>
              </a:rPr>
              <a:t>) FLOPS</a:t>
            </a:r>
            <a:endParaRPr lang="en-US" sz="2000" b="0" strike="noStrike" spc="-1" dirty="0">
              <a:latin typeface="Arial"/>
            </a:endParaRPr>
          </a:p>
          <a:p>
            <a:pPr marL="743040" lvl="1" indent="-285120">
              <a:lnSpc>
                <a:spcPct val="100000"/>
              </a:lnSpc>
              <a:spcBef>
                <a:spcPts val="479"/>
              </a:spcBef>
              <a:buClr>
                <a:srgbClr val="000000"/>
              </a:buClr>
              <a:buFont typeface="Arial"/>
              <a:buChar char="–"/>
            </a:pPr>
            <a:r>
              <a:rPr lang="en-US" sz="2000" b="0" strike="noStrike" spc="-1" dirty="0">
                <a:solidFill>
                  <a:srgbClr val="000000"/>
                </a:solidFill>
                <a:latin typeface="Trebuchet MS"/>
              </a:rPr>
              <a:t>Operates on 3*n</a:t>
            </a:r>
            <a:r>
              <a:rPr lang="en-US" sz="2000" b="0" strike="noStrike" spc="-1" baseline="30000" dirty="0">
                <a:solidFill>
                  <a:srgbClr val="000000"/>
                </a:solidFill>
                <a:latin typeface="Trebuchet MS"/>
              </a:rPr>
              <a:t>2</a:t>
            </a:r>
            <a:r>
              <a:rPr lang="en-US" sz="2000" b="0" strike="noStrike" spc="-1" dirty="0">
                <a:solidFill>
                  <a:srgbClr val="000000"/>
                </a:solidFill>
                <a:latin typeface="Trebuchet MS"/>
              </a:rPr>
              <a:t> = O(n</a:t>
            </a:r>
            <a:r>
              <a:rPr lang="en-US" sz="2000" b="0" strike="noStrike" spc="-1" baseline="30000" dirty="0">
                <a:solidFill>
                  <a:srgbClr val="000000"/>
                </a:solidFill>
                <a:latin typeface="Trebuchet MS"/>
              </a:rPr>
              <a:t>2</a:t>
            </a:r>
            <a:r>
              <a:rPr lang="en-US" sz="2000" b="0" strike="noStrike" spc="-1" dirty="0">
                <a:solidFill>
                  <a:srgbClr val="000000"/>
                </a:solidFill>
                <a:latin typeface="Trebuchet MS"/>
              </a:rPr>
              <a:t>) numbers</a:t>
            </a:r>
            <a:endParaRPr lang="en-US" sz="2000" b="0" strike="noStrike" spc="-1" dirty="0">
              <a:latin typeface="Arial"/>
            </a:endParaRPr>
          </a:p>
          <a:p>
            <a:pPr marL="343080" indent="-342360">
              <a:lnSpc>
                <a:spcPct val="100000"/>
              </a:lnSpc>
              <a:spcBef>
                <a:spcPts val="479"/>
              </a:spcBef>
              <a:buClr>
                <a:srgbClr val="000000"/>
              </a:buClr>
              <a:buFont typeface="Arial"/>
              <a:buChar char="•"/>
            </a:pPr>
            <a:r>
              <a:rPr lang="zh-CN" altLang="en-US" sz="2000" b="0" strike="noStrike" spc="-1" dirty="0">
                <a:solidFill>
                  <a:srgbClr val="000000"/>
                </a:solidFill>
                <a:latin typeface="Trebuchet MS"/>
              </a:rPr>
              <a:t>要优化矩阵乘法，就必须要保证每次内存访问的时候都要尽可能多进行浮点数运算，最大化</a:t>
            </a:r>
            <a:r>
              <a:rPr lang="en-US" altLang="zh-CN" sz="2000" b="0" strike="noStrike" spc="-1" dirty="0">
                <a:solidFill>
                  <a:srgbClr val="000000"/>
                </a:solidFill>
                <a:latin typeface="Trebuchet MS"/>
              </a:rPr>
              <a:t>FLOPS</a:t>
            </a:r>
            <a:r>
              <a:rPr lang="zh-CN" altLang="en-US" sz="2000" spc="-1" dirty="0">
                <a:solidFill>
                  <a:srgbClr val="000000"/>
                </a:solidFill>
                <a:latin typeface="Trebuchet MS"/>
              </a:rPr>
              <a:t>。</a:t>
            </a:r>
            <a:endParaRPr lang="en-US" sz="2000" b="0" strike="noStrike" spc="-1" dirty="0">
              <a:latin typeface="Arial"/>
            </a:endParaRPr>
          </a:p>
          <a:p>
            <a:pPr marL="343080" indent="-342360">
              <a:lnSpc>
                <a:spcPct val="100000"/>
              </a:lnSpc>
              <a:spcBef>
                <a:spcPts val="479"/>
              </a:spcBef>
              <a:buClr>
                <a:srgbClr val="000000"/>
              </a:buClr>
              <a:buFont typeface="Arial"/>
              <a:buChar char="•"/>
            </a:pPr>
            <a:r>
              <a:rPr lang="zh-CN" altLang="en-US" sz="2000" b="0" strike="noStrike" spc="-1" dirty="0">
                <a:solidFill>
                  <a:srgbClr val="000000"/>
                </a:solidFill>
                <a:latin typeface="Trebuchet MS"/>
              </a:rPr>
              <a:t>外积算法（</a:t>
            </a:r>
            <a:r>
              <a:rPr lang="en-US" altLang="zh-CN" sz="2000" b="0" strike="noStrike" spc="-1" dirty="0">
                <a:solidFill>
                  <a:srgbClr val="000000"/>
                </a:solidFill>
                <a:latin typeface="Trebuchet MS"/>
              </a:rPr>
              <a:t>outer product algorithms</a:t>
            </a:r>
            <a:r>
              <a:rPr lang="zh-CN" altLang="en-US" sz="2000" b="0" strike="noStrike" spc="-1" dirty="0">
                <a:solidFill>
                  <a:srgbClr val="000000"/>
                </a:solidFill>
                <a:latin typeface="Trebuchet MS"/>
              </a:rPr>
              <a:t>）更快一些，</a:t>
            </a:r>
            <a:r>
              <a:rPr lang="en-US" sz="2000" b="0" strike="noStrike" spc="-1" dirty="0">
                <a:solidFill>
                  <a:srgbClr val="000000"/>
                </a:solidFill>
                <a:latin typeface="Trebuchet MS"/>
              </a:rPr>
              <a:t> </a:t>
            </a:r>
            <a:r>
              <a:rPr lang="zh-CN" altLang="en-US" sz="2000" spc="-1" dirty="0">
                <a:solidFill>
                  <a:srgbClr val="000000"/>
                </a:solidFill>
                <a:latin typeface="Trebuchet MS"/>
              </a:rPr>
              <a:t>不过为了教学简便，这里还是继续使用简单易于理解的点积算法。</a:t>
            </a:r>
            <a:endParaRPr lang="en-US" sz="2000" b="0" strike="noStrike" spc="-1" dirty="0">
              <a:latin typeface="Arial"/>
            </a:endParaRPr>
          </a:p>
          <a:p>
            <a:pPr>
              <a:lnSpc>
                <a:spcPct val="100000"/>
              </a:lnSpc>
              <a:spcBef>
                <a:spcPts val="479"/>
              </a:spcBef>
            </a:pPr>
            <a:endParaRPr lang="en-US" sz="2000" b="0" strike="noStrike" spc="-1" dirty="0">
              <a:latin typeface="Arial"/>
            </a:endParaRPr>
          </a:p>
          <a:p>
            <a:pPr>
              <a:lnSpc>
                <a:spcPct val="100000"/>
              </a:lnSpc>
              <a:spcBef>
                <a:spcPts val="479"/>
              </a:spcBef>
            </a:pPr>
            <a:endParaRPr lang="en-US" sz="2000" b="0" strike="noStrike" spc="-1" dirty="0">
              <a:latin typeface="Arial"/>
            </a:endParaRPr>
          </a:p>
        </p:txBody>
      </p:sp>
      <p:sp>
        <p:nvSpPr>
          <p:cNvPr id="1412" name="CustomShape 3"/>
          <p:cNvSpPr/>
          <p:nvPr/>
        </p:nvSpPr>
        <p:spPr>
          <a:xfrm>
            <a:off x="179640" y="5949360"/>
            <a:ext cx="8856360" cy="912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285840" indent="-285120">
              <a:lnSpc>
                <a:spcPct val="100000"/>
              </a:lnSpc>
              <a:buClr>
                <a:srgbClr val="000000"/>
              </a:buClr>
              <a:buFont typeface="Arial"/>
              <a:buChar char="•"/>
            </a:pPr>
            <a:r>
              <a:rPr lang="zh-CN" altLang="en-US" sz="1800" b="0" strike="noStrike" spc="-1" dirty="0">
                <a:solidFill>
                  <a:srgbClr val="000000"/>
                </a:solidFill>
                <a:latin typeface="Trebuchet MS"/>
                <a:ea typeface="DejaVu Sans"/>
              </a:rPr>
              <a:t>接下来要处理工作项、工作组的规模（</a:t>
            </a:r>
            <a:r>
              <a:rPr lang="en-US" altLang="zh-CN" spc="-1" dirty="0">
                <a:solidFill>
                  <a:srgbClr val="000000"/>
                </a:solidFill>
                <a:latin typeface="Trebuchet MS"/>
              </a:rPr>
              <a:t> work-item/work-group sizes </a:t>
            </a:r>
            <a:r>
              <a:rPr lang="zh-CN" altLang="en-US" sz="1800" b="0" strike="noStrike" spc="-1" dirty="0">
                <a:solidFill>
                  <a:srgbClr val="000000"/>
                </a:solidFill>
                <a:latin typeface="Trebuchet MS"/>
                <a:ea typeface="DejaVu Sans"/>
              </a:rPr>
              <a:t>）以及内存模型（</a:t>
            </a:r>
            <a:r>
              <a:rPr lang="en-US" altLang="zh-CN" spc="-1" dirty="0">
                <a:solidFill>
                  <a:srgbClr val="000000"/>
                </a:solidFill>
                <a:latin typeface="Trebuchet MS"/>
              </a:rPr>
              <a:t> memory model </a:t>
            </a:r>
            <a:r>
              <a:rPr lang="zh-CN" altLang="en-US" sz="1800" b="0" strike="noStrike" spc="-1" dirty="0">
                <a:solidFill>
                  <a:srgbClr val="000000"/>
                </a:solidFill>
                <a:latin typeface="Trebuchet MS"/>
                <a:ea typeface="DejaVu Sans"/>
              </a:rPr>
              <a:t>）来优化矩阵乘法</a:t>
            </a:r>
            <a:endParaRPr lang="en-US" sz="1800" b="0" strike="noStrike" spc="-1" dirty="0">
              <a:latin typeface="Arial"/>
            </a:endParaRPr>
          </a:p>
        </p:txBody>
      </p:sp>
      <p:sp>
        <p:nvSpPr>
          <p:cNvPr id="1413" name="CustomShape 4"/>
          <p:cNvSpPr/>
          <p:nvPr/>
        </p:nvSpPr>
        <p:spPr>
          <a:xfrm>
            <a:off x="3441960" y="4299480"/>
            <a:ext cx="1150200" cy="1078920"/>
          </a:xfrm>
          <a:prstGeom prst="rect">
            <a:avLst/>
          </a:prstGeom>
          <a:noFill/>
          <a:ln w="12600">
            <a:solidFill>
              <a:schemeClr val="tx1"/>
            </a:solidFill>
            <a:miter/>
          </a:ln>
        </p:spPr>
        <p:style>
          <a:lnRef idx="0">
            <a:scrgbClr r="0" g="0" b="0"/>
          </a:lnRef>
          <a:fillRef idx="0">
            <a:scrgbClr r="0" g="0" b="0"/>
          </a:fillRef>
          <a:effectRef idx="0">
            <a:scrgbClr r="0" g="0" b="0"/>
          </a:effectRef>
          <a:fontRef idx="minor"/>
        </p:style>
      </p:sp>
      <p:sp>
        <p:nvSpPr>
          <p:cNvPr id="1414" name="CustomShape 5"/>
          <p:cNvSpPr/>
          <p:nvPr/>
        </p:nvSpPr>
        <p:spPr>
          <a:xfrm>
            <a:off x="2829240" y="4641840"/>
            <a:ext cx="540720" cy="3643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901"/>
              </a:spcBef>
            </a:pPr>
            <a:r>
              <a:rPr lang="en-US" sz="1800" b="1" strike="noStrike" spc="-1">
                <a:solidFill>
                  <a:srgbClr val="000000"/>
                </a:solidFill>
                <a:latin typeface="Arial"/>
                <a:ea typeface="MS PGothic"/>
              </a:rPr>
              <a:t>=</a:t>
            </a:r>
            <a:endParaRPr lang="en-US" sz="1800" b="0" strike="noStrike" spc="-1">
              <a:latin typeface="Arial"/>
            </a:endParaRPr>
          </a:p>
        </p:txBody>
      </p:sp>
      <p:sp>
        <p:nvSpPr>
          <p:cNvPr id="1415" name="CustomShape 6"/>
          <p:cNvSpPr/>
          <p:nvPr/>
        </p:nvSpPr>
        <p:spPr>
          <a:xfrm>
            <a:off x="4657320" y="4641840"/>
            <a:ext cx="162720" cy="3643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901"/>
              </a:spcBef>
            </a:pPr>
            <a:r>
              <a:rPr lang="en-US" sz="1800" b="1" strike="noStrike" spc="-1">
                <a:solidFill>
                  <a:srgbClr val="000000"/>
                </a:solidFill>
                <a:latin typeface="Arial"/>
                <a:ea typeface="MS PGothic"/>
              </a:rPr>
              <a:t>x</a:t>
            </a:r>
            <a:endParaRPr lang="en-US" sz="1800" b="0" strike="noStrike" spc="-1">
              <a:latin typeface="Arial"/>
            </a:endParaRPr>
          </a:p>
        </p:txBody>
      </p:sp>
      <p:sp>
        <p:nvSpPr>
          <p:cNvPr id="1416" name="CustomShape 7"/>
          <p:cNvSpPr/>
          <p:nvPr/>
        </p:nvSpPr>
        <p:spPr>
          <a:xfrm>
            <a:off x="3441960" y="4743720"/>
            <a:ext cx="1150200" cy="126360"/>
          </a:xfrm>
          <a:prstGeom prst="rect">
            <a:avLst/>
          </a:prstGeom>
          <a:solidFill>
            <a:srgbClr val="FC0128"/>
          </a:solidFill>
          <a:ln w="12600">
            <a:solidFill>
              <a:srgbClr val="000000"/>
            </a:solidFill>
            <a:miter/>
          </a:ln>
        </p:spPr>
        <p:style>
          <a:lnRef idx="0">
            <a:scrgbClr r="0" g="0" b="0"/>
          </a:lnRef>
          <a:fillRef idx="0">
            <a:scrgbClr r="0" g="0" b="0"/>
          </a:fillRef>
          <a:effectRef idx="0">
            <a:scrgbClr r="0" g="0" b="0"/>
          </a:effectRef>
          <a:fontRef idx="minor"/>
        </p:style>
      </p:sp>
      <p:sp>
        <p:nvSpPr>
          <p:cNvPr id="1417" name="CustomShape 8"/>
          <p:cNvSpPr/>
          <p:nvPr/>
        </p:nvSpPr>
        <p:spPr>
          <a:xfrm>
            <a:off x="3510360" y="4426200"/>
            <a:ext cx="675720" cy="3031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700"/>
              </a:spcBef>
            </a:pPr>
            <a:r>
              <a:rPr lang="en-US" sz="1400" b="0" strike="noStrike" spc="-1">
                <a:solidFill>
                  <a:srgbClr val="000000"/>
                </a:solidFill>
                <a:latin typeface="Trebuchet MS"/>
                <a:ea typeface="MS PGothic"/>
              </a:rPr>
              <a:t>A(i,:)</a:t>
            </a:r>
            <a:endParaRPr lang="en-US" sz="1400" b="0" strike="noStrike" spc="-1">
              <a:latin typeface="Arial"/>
            </a:endParaRPr>
          </a:p>
        </p:txBody>
      </p:sp>
      <p:sp>
        <p:nvSpPr>
          <p:cNvPr id="1418" name="CustomShape 9"/>
          <p:cNvSpPr/>
          <p:nvPr/>
        </p:nvSpPr>
        <p:spPr>
          <a:xfrm>
            <a:off x="4991400" y="4299480"/>
            <a:ext cx="1151640" cy="1078920"/>
          </a:xfrm>
          <a:prstGeom prst="rect">
            <a:avLst/>
          </a:prstGeom>
          <a:noFill/>
          <a:ln w="12600">
            <a:solidFill>
              <a:schemeClr val="tx1"/>
            </a:solidFill>
            <a:miter/>
          </a:ln>
        </p:spPr>
        <p:style>
          <a:lnRef idx="0">
            <a:scrgbClr r="0" g="0" b="0"/>
          </a:lnRef>
          <a:fillRef idx="0">
            <a:scrgbClr r="0" g="0" b="0"/>
          </a:fillRef>
          <a:effectRef idx="0">
            <a:scrgbClr r="0" g="0" b="0"/>
          </a:effectRef>
          <a:fontRef idx="minor"/>
        </p:style>
      </p:sp>
      <p:sp>
        <p:nvSpPr>
          <p:cNvPr id="1419" name="CustomShape 10"/>
          <p:cNvSpPr/>
          <p:nvPr/>
        </p:nvSpPr>
        <p:spPr>
          <a:xfrm>
            <a:off x="5220000" y="4299480"/>
            <a:ext cx="134280" cy="1078920"/>
          </a:xfrm>
          <a:prstGeom prst="rect">
            <a:avLst/>
          </a:prstGeom>
          <a:solidFill>
            <a:srgbClr val="FC0128"/>
          </a:solidFill>
          <a:ln w="12600">
            <a:solidFill>
              <a:srgbClr val="000000"/>
            </a:solidFill>
            <a:miter/>
          </a:ln>
        </p:spPr>
        <p:style>
          <a:lnRef idx="0">
            <a:scrgbClr r="0" g="0" b="0"/>
          </a:lnRef>
          <a:fillRef idx="0">
            <a:scrgbClr r="0" g="0" b="0"/>
          </a:fillRef>
          <a:effectRef idx="0">
            <a:scrgbClr r="0" g="0" b="0"/>
          </a:effectRef>
          <a:fontRef idx="minor"/>
        </p:style>
      </p:sp>
      <p:sp>
        <p:nvSpPr>
          <p:cNvPr id="1420" name="CustomShape 11"/>
          <p:cNvSpPr/>
          <p:nvPr/>
        </p:nvSpPr>
        <p:spPr>
          <a:xfrm>
            <a:off x="5405760" y="4680360"/>
            <a:ext cx="677160" cy="3031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700"/>
              </a:spcBef>
            </a:pPr>
            <a:r>
              <a:rPr lang="en-US" sz="1400" b="0" strike="noStrike" spc="-1">
                <a:solidFill>
                  <a:srgbClr val="000000"/>
                </a:solidFill>
                <a:latin typeface="Trebuchet MS"/>
                <a:ea typeface="MS PGothic"/>
              </a:rPr>
              <a:t>B(:,j)</a:t>
            </a:r>
            <a:endParaRPr lang="en-US" sz="1400" b="0" strike="noStrike" spc="-1">
              <a:latin typeface="Arial"/>
            </a:endParaRPr>
          </a:p>
        </p:txBody>
      </p:sp>
      <p:sp>
        <p:nvSpPr>
          <p:cNvPr id="1421" name="CustomShape 12"/>
          <p:cNvSpPr/>
          <p:nvPr/>
        </p:nvSpPr>
        <p:spPr>
          <a:xfrm>
            <a:off x="1412280" y="4299480"/>
            <a:ext cx="1150200" cy="1078920"/>
          </a:xfrm>
          <a:prstGeom prst="rect">
            <a:avLst/>
          </a:prstGeom>
          <a:noFill/>
          <a:ln w="12600">
            <a:solidFill>
              <a:schemeClr val="tx1"/>
            </a:solidFill>
            <a:miter/>
          </a:ln>
        </p:spPr>
        <p:style>
          <a:lnRef idx="0">
            <a:scrgbClr r="0" g="0" b="0"/>
          </a:lnRef>
          <a:fillRef idx="0">
            <a:scrgbClr r="0" g="0" b="0"/>
          </a:fillRef>
          <a:effectRef idx="0">
            <a:scrgbClr r="0" g="0" b="0"/>
          </a:effectRef>
          <a:fontRef idx="minor"/>
        </p:style>
      </p:sp>
      <p:sp>
        <p:nvSpPr>
          <p:cNvPr id="1422" name="CustomShape 13"/>
          <p:cNvSpPr/>
          <p:nvPr/>
        </p:nvSpPr>
        <p:spPr>
          <a:xfrm>
            <a:off x="1869480" y="4743720"/>
            <a:ext cx="134280" cy="126360"/>
          </a:xfrm>
          <a:prstGeom prst="rect">
            <a:avLst/>
          </a:prstGeom>
          <a:solidFill>
            <a:srgbClr val="FC0128"/>
          </a:solidFill>
          <a:ln w="12600">
            <a:solidFill>
              <a:srgbClr val="000000"/>
            </a:solidFill>
            <a:miter/>
          </a:ln>
        </p:spPr>
        <p:style>
          <a:lnRef idx="0">
            <a:scrgbClr r="0" g="0" b="0"/>
          </a:lnRef>
          <a:fillRef idx="0">
            <a:scrgbClr r="0" g="0" b="0"/>
          </a:fillRef>
          <a:effectRef idx="0">
            <a:scrgbClr r="0" g="0" b="0"/>
          </a:effectRef>
          <a:fontRef idx="minor"/>
        </p:style>
      </p:sp>
      <p:sp>
        <p:nvSpPr>
          <p:cNvPr id="1423" name="CustomShape 14"/>
          <p:cNvSpPr/>
          <p:nvPr/>
        </p:nvSpPr>
        <p:spPr>
          <a:xfrm>
            <a:off x="1598040" y="4489920"/>
            <a:ext cx="677160" cy="3031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700"/>
              </a:spcBef>
            </a:pPr>
            <a:r>
              <a:rPr lang="en-US" sz="1400" b="0" strike="noStrike" spc="-1">
                <a:solidFill>
                  <a:srgbClr val="000000"/>
                </a:solidFill>
                <a:latin typeface="Trebuchet MS"/>
                <a:ea typeface="MS PGothic"/>
              </a:rPr>
              <a:t>C(i,j)</a:t>
            </a:r>
            <a:endParaRPr lang="en-US" sz="1400" b="0" strike="noStrike" spc="-1">
              <a:latin typeface="Arial"/>
            </a:endParaRPr>
          </a:p>
        </p:txBody>
      </p:sp>
      <p:sp>
        <p:nvSpPr>
          <p:cNvPr id="1424" name="CustomShape 15"/>
          <p:cNvSpPr/>
          <p:nvPr/>
        </p:nvSpPr>
        <p:spPr>
          <a:xfrm>
            <a:off x="611640" y="5480280"/>
            <a:ext cx="8064000" cy="692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99000"/>
              </a:lnSpc>
            </a:pPr>
            <a:r>
              <a:rPr lang="zh-CN" altLang="en-US" sz="1400" b="1" spc="-1" dirty="0">
                <a:solidFill>
                  <a:srgbClr val="000000"/>
                </a:solidFill>
                <a:latin typeface="Trebuchet MS"/>
                <a:ea typeface="ヒラギノ角ゴ ProN W3"/>
              </a:rPr>
              <a:t>上面所示的是点积（</a:t>
            </a:r>
            <a:r>
              <a:rPr lang="en-US" altLang="zh-CN" sz="1400" b="1" spc="-1" dirty="0">
                <a:solidFill>
                  <a:srgbClr val="000000"/>
                </a:solidFill>
                <a:latin typeface="Trebuchet MS"/>
                <a:ea typeface="ヒラギノ角ゴ ProN W3"/>
              </a:rPr>
              <a:t>dot product</a:t>
            </a:r>
            <a:r>
              <a:rPr lang="zh-CN" altLang="en-US" sz="1400" b="1" spc="-1" dirty="0">
                <a:solidFill>
                  <a:srgbClr val="000000"/>
                </a:solidFill>
                <a:latin typeface="Trebuchet MS"/>
                <a:ea typeface="ヒラギノ角ゴ ProN W3"/>
              </a:rPr>
              <a:t>）， </a:t>
            </a:r>
            <a:r>
              <a:rPr lang="en-US" altLang="zh-CN" sz="1400" b="1" spc="-1" dirty="0">
                <a:solidFill>
                  <a:srgbClr val="000000"/>
                </a:solidFill>
                <a:latin typeface="Trebuchet MS"/>
                <a:ea typeface="ヒラギノ角ゴ ProN W3"/>
              </a:rPr>
              <a:t>C </a:t>
            </a:r>
            <a:r>
              <a:rPr lang="zh-CN" altLang="en-US" sz="1400" b="1" spc="-1" dirty="0">
                <a:solidFill>
                  <a:srgbClr val="000000"/>
                </a:solidFill>
                <a:latin typeface="Trebuchet MS"/>
                <a:ea typeface="ヒラギノ角ゴ ProN W3"/>
              </a:rPr>
              <a:t>的第</a:t>
            </a:r>
            <a:r>
              <a:rPr lang="en-US" altLang="zh-CN" sz="1400" b="1" spc="-1" dirty="0" err="1">
                <a:solidFill>
                  <a:srgbClr val="000000"/>
                </a:solidFill>
                <a:latin typeface="Trebuchet MS"/>
                <a:ea typeface="ヒラギノ角ゴ ProN W3"/>
              </a:rPr>
              <a:t>i</a:t>
            </a:r>
            <a:r>
              <a:rPr lang="zh-CN" altLang="en-US" sz="1400" b="1" spc="-1" dirty="0">
                <a:solidFill>
                  <a:srgbClr val="000000"/>
                </a:solidFill>
                <a:latin typeface="Trebuchet MS"/>
                <a:ea typeface="ヒラギノ角ゴ ProN W3"/>
              </a:rPr>
              <a:t>行第</a:t>
            </a:r>
            <a:r>
              <a:rPr lang="en-US" altLang="zh-CN" sz="1400" b="1" spc="-1" dirty="0">
                <a:solidFill>
                  <a:srgbClr val="000000"/>
                </a:solidFill>
                <a:latin typeface="Trebuchet MS"/>
                <a:ea typeface="ヒラギノ角ゴ ProN W3"/>
              </a:rPr>
              <a:t>j</a:t>
            </a:r>
            <a:r>
              <a:rPr lang="zh-CN" altLang="en-US" sz="1400" b="1" spc="-1" dirty="0">
                <a:solidFill>
                  <a:srgbClr val="000000"/>
                </a:solidFill>
                <a:latin typeface="Trebuchet MS"/>
                <a:ea typeface="ヒラギノ角ゴ ProN W3"/>
              </a:rPr>
              <a:t>个元素是</a:t>
            </a:r>
            <a:r>
              <a:rPr lang="en-US" altLang="zh-CN" sz="1400" b="1" spc="-1" dirty="0">
                <a:solidFill>
                  <a:srgbClr val="000000"/>
                </a:solidFill>
                <a:latin typeface="Trebuchet MS"/>
                <a:ea typeface="ヒラギノ角ゴ ProN W3"/>
              </a:rPr>
              <a:t> A </a:t>
            </a:r>
            <a:r>
              <a:rPr lang="zh-CN" altLang="en-US" sz="1400" b="1" spc="-1" dirty="0">
                <a:solidFill>
                  <a:srgbClr val="000000"/>
                </a:solidFill>
                <a:latin typeface="Trebuchet MS"/>
                <a:ea typeface="ヒラギノ角ゴ ProN W3"/>
              </a:rPr>
              <a:t>的第 </a:t>
            </a:r>
            <a:r>
              <a:rPr lang="en-US" altLang="zh-CN" sz="1400" b="1" spc="-1" dirty="0" err="1">
                <a:solidFill>
                  <a:srgbClr val="000000"/>
                </a:solidFill>
                <a:latin typeface="Trebuchet MS"/>
                <a:ea typeface="ヒラギノ角ゴ ProN W3"/>
              </a:rPr>
              <a:t>i</a:t>
            </a:r>
            <a:r>
              <a:rPr lang="en-US" altLang="zh-CN" sz="1400" b="1" spc="-1" dirty="0">
                <a:solidFill>
                  <a:srgbClr val="000000"/>
                </a:solidFill>
                <a:latin typeface="Trebuchet MS"/>
                <a:ea typeface="ヒラギノ角ゴ ProN W3"/>
              </a:rPr>
              <a:t> </a:t>
            </a:r>
            <a:r>
              <a:rPr lang="zh-CN" altLang="en-US" sz="1400" b="1" spc="-1" dirty="0">
                <a:solidFill>
                  <a:srgbClr val="000000"/>
                </a:solidFill>
                <a:latin typeface="Trebuchet MS"/>
                <a:ea typeface="ヒラギノ角ゴ ProN W3"/>
              </a:rPr>
              <a:t>行与 </a:t>
            </a:r>
            <a:r>
              <a:rPr lang="en-US" altLang="zh-CN" sz="1400" b="1" spc="-1" dirty="0">
                <a:solidFill>
                  <a:srgbClr val="000000"/>
                </a:solidFill>
                <a:latin typeface="Trebuchet MS"/>
                <a:ea typeface="ヒラギノ角ゴ ProN W3"/>
              </a:rPr>
              <a:t>B</a:t>
            </a:r>
            <a:r>
              <a:rPr lang="zh-CN" altLang="en-US" sz="1400" b="1" spc="-1" dirty="0">
                <a:solidFill>
                  <a:srgbClr val="000000"/>
                </a:solidFill>
                <a:latin typeface="Trebuchet MS"/>
                <a:ea typeface="ヒラギノ角ゴ ProN W3"/>
              </a:rPr>
              <a:t>的第 </a:t>
            </a:r>
            <a:r>
              <a:rPr lang="en-US" altLang="zh-CN" sz="1400" b="1" spc="-1" dirty="0">
                <a:solidFill>
                  <a:srgbClr val="000000"/>
                </a:solidFill>
                <a:latin typeface="Trebuchet MS"/>
                <a:ea typeface="ヒラギノ角ゴ ProN W3"/>
              </a:rPr>
              <a:t>j </a:t>
            </a:r>
            <a:r>
              <a:rPr lang="zh-CN" altLang="en-US" sz="1400" b="1" spc="-1" dirty="0">
                <a:solidFill>
                  <a:srgbClr val="000000"/>
                </a:solidFill>
                <a:latin typeface="Trebuchet MS"/>
                <a:ea typeface="ヒラギノ角ゴ ProN W3"/>
              </a:rPr>
              <a:t>列相乘。</a:t>
            </a:r>
            <a:endParaRPr lang="en-US" altLang="zh-CN" sz="1400" spc="-1" dirty="0"/>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20178</TotalTime>
  <Words>28361</Words>
  <Application>Microsoft Office PowerPoint</Application>
  <PresentationFormat>全屏显示(4:3)</PresentationFormat>
  <Paragraphs>3725</Paragraphs>
  <Slides>275</Slides>
  <Notes>16</Notes>
  <HiddenSlides>0</HiddenSlides>
  <MMClips>0</MMClips>
  <ScaleCrop>false</ScaleCrop>
  <HeadingPairs>
    <vt:vector size="6" baseType="variant">
      <vt:variant>
        <vt:lpstr>已用的字体</vt:lpstr>
      </vt:variant>
      <vt:variant>
        <vt:i4>12</vt:i4>
      </vt:variant>
      <vt:variant>
        <vt:lpstr>主题</vt:lpstr>
      </vt:variant>
      <vt:variant>
        <vt:i4>11</vt:i4>
      </vt:variant>
      <vt:variant>
        <vt:lpstr>幻灯片标题</vt:lpstr>
      </vt:variant>
      <vt:variant>
        <vt:i4>275</vt:i4>
      </vt:variant>
    </vt:vector>
  </HeadingPairs>
  <TitlesOfParts>
    <vt:vector size="298" baseType="lpstr">
      <vt:lpstr>Letter Gothic Std</vt:lpstr>
      <vt:lpstr>Menlo</vt:lpstr>
      <vt:lpstr>Myriad Set Text</vt:lpstr>
      <vt:lpstr>Arial</vt:lpstr>
      <vt:lpstr>Arial Black</vt:lpstr>
      <vt:lpstr>Arial Narrow</vt:lpstr>
      <vt:lpstr>Courier New</vt:lpstr>
      <vt:lpstr>Courier New Bold</vt:lpstr>
      <vt:lpstr>Symbol</vt:lpstr>
      <vt:lpstr>Times New Roman</vt:lpstr>
      <vt:lpstr>Trebuchet MS</vt:lpstr>
      <vt:lpstr>Wingdings</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Hewlett-Packard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Tom Deakin;Simon McIntosh-Smith</dc:creator>
  <dc:description/>
  <cp:lastModifiedBy>Jane Fred</cp:lastModifiedBy>
  <cp:revision>1403</cp:revision>
  <dcterms:created xsi:type="dcterms:W3CDTF">2013-06-29T14:06:29Z</dcterms:created>
  <dcterms:modified xsi:type="dcterms:W3CDTF">2019-08-05T01:01:24Z</dcterms:modified>
  <dc:language>en-US</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Company">
    <vt:lpwstr>Hewlett-Packard</vt:lpwstr>
  </property>
  <property fmtid="{D5CDD505-2E9C-101B-9397-08002B2CF9AE}" pid="4" name="HiddenSlides">
    <vt:i4>0</vt:i4>
  </property>
  <property fmtid="{D5CDD505-2E9C-101B-9397-08002B2CF9AE}" pid="5" name="HyperlinksChanged">
    <vt:bool>false</vt:bool>
  </property>
  <property fmtid="{D5CDD505-2E9C-101B-9397-08002B2CF9AE}" pid="6" name="LinksUpToDate">
    <vt:bool>false</vt:bool>
  </property>
  <property fmtid="{D5CDD505-2E9C-101B-9397-08002B2CF9AE}" pid="7" name="MMClips">
    <vt:i4>0</vt:i4>
  </property>
  <property fmtid="{D5CDD505-2E9C-101B-9397-08002B2CF9AE}" pid="8" name="Notes">
    <vt:i4>15</vt:i4>
  </property>
  <property fmtid="{D5CDD505-2E9C-101B-9397-08002B2CF9AE}" pid="9" name="PresentationFormat">
    <vt:lpwstr>全屏显示(4:3)</vt:lpwstr>
  </property>
  <property fmtid="{D5CDD505-2E9C-101B-9397-08002B2CF9AE}" pid="10" name="ScaleCrop">
    <vt:bool>false</vt:bool>
  </property>
  <property fmtid="{D5CDD505-2E9C-101B-9397-08002B2CF9AE}" pid="11" name="ShareDoc">
    <vt:bool>false</vt:bool>
  </property>
  <property fmtid="{D5CDD505-2E9C-101B-9397-08002B2CF9AE}" pid="12" name="Slides">
    <vt:i4>275</vt:i4>
  </property>
</Properties>
</file>